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slides/slide76.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Layouts/slideLayout6.xml" ContentType="application/vnd.openxmlformats-officedocument.presentationml.slideLayout+xml"/>
  <Override PartName="/ppt/notesSlides/notesSlide38.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45.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Layouts/slideLayout7.xml" ContentType="application/vnd.openxmlformats-officedocument.presentationml.slideLayout+xml"/>
  <Override PartName="/ppt/notesSlides/notesSlide3.xml" ContentType="application/vnd.openxmlformats-officedocument.presentationml.notesSlide+xml"/>
  <Default Extension="png" ContentType="image/png"/>
  <Default Extension="bin" ContentType="application/vnd.openxmlformats-officedocument.oleObject"/>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Layouts/slideLayout3.xml" ContentType="application/vnd.openxmlformats-officedocument.presentationml.slideLayout+xml"/>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ppt/notesSlides/notesSlide4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42.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Default Extension="vml" ContentType="application/vnd.openxmlformats-officedocument.vmlDrawing"/>
  <Override PartName="/ppt/notesSlides/notesSlide20.xml" ContentType="application/vnd.openxmlformats-officedocument.presentationml.notesSlide+xml"/>
  <Default Extension="gif" ContentType="image/gif"/>
  <Override PartName="/ppt/notesSlides/notesSlide31.xml" ContentType="application/vnd.openxmlformats-officedocument.presentationml.notesSlide+xml"/>
  <Override PartName="/ppt/notesSlides/notesSlide4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slides/slide69.xml" ContentType="application/vnd.openxmlformats-officedocument.presentationml.slide+xml"/>
  <Override PartName="/ppt/slides/slide78.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notesSlides/notesSlide18.xml" ContentType="application/vnd.openxmlformats-officedocument.presentationml.notesSlide+xml"/>
  <Default Extension="wmf" ContentType="image/x-wmf"/>
  <Default Extension="xls" ContentType="application/vnd.ms-exce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slides/slide79.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Default Extension="jpeg" ContentType="image/jpeg"/>
  <Override PartName="/ppt/notesSlides/notesSlide37.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3"/>
  </p:notesMasterIdLst>
  <p:sldIdLst>
    <p:sldId id="257" r:id="rId2"/>
    <p:sldId id="258" r:id="rId3"/>
    <p:sldId id="259" r:id="rId4"/>
    <p:sldId id="260" r:id="rId5"/>
    <p:sldId id="261" r:id="rId6"/>
    <p:sldId id="262" r:id="rId7"/>
    <p:sldId id="263" r:id="rId8"/>
    <p:sldId id="264" r:id="rId9"/>
    <p:sldId id="265" r:id="rId10"/>
    <p:sldId id="303" r:id="rId11"/>
    <p:sldId id="304" r:id="rId12"/>
    <p:sldId id="305" r:id="rId13"/>
    <p:sldId id="306" r:id="rId14"/>
    <p:sldId id="307" r:id="rId15"/>
    <p:sldId id="308" r:id="rId16"/>
    <p:sldId id="309" r:id="rId17"/>
    <p:sldId id="310" r:id="rId18"/>
    <p:sldId id="311" r:id="rId19"/>
    <p:sldId id="312" r:id="rId20"/>
    <p:sldId id="313" r:id="rId21"/>
    <p:sldId id="266" r:id="rId22"/>
    <p:sldId id="267" r:id="rId23"/>
    <p:sldId id="268" r:id="rId24"/>
    <p:sldId id="294" r:id="rId25"/>
    <p:sldId id="270" r:id="rId26"/>
    <p:sldId id="271" r:id="rId27"/>
    <p:sldId id="269" r:id="rId28"/>
    <p:sldId id="272" r:id="rId29"/>
    <p:sldId id="273" r:id="rId30"/>
    <p:sldId id="275" r:id="rId31"/>
    <p:sldId id="276" r:id="rId32"/>
    <p:sldId id="293" r:id="rId33"/>
    <p:sldId id="291" r:id="rId34"/>
    <p:sldId id="292" r:id="rId35"/>
    <p:sldId id="278" r:id="rId36"/>
    <p:sldId id="281" r:id="rId37"/>
    <p:sldId id="290" r:id="rId38"/>
    <p:sldId id="282" r:id="rId39"/>
    <p:sldId id="283" r:id="rId40"/>
    <p:sldId id="284" r:id="rId41"/>
    <p:sldId id="285" r:id="rId42"/>
    <p:sldId id="286" r:id="rId43"/>
    <p:sldId id="287" r:id="rId44"/>
    <p:sldId id="288" r:id="rId45"/>
    <p:sldId id="289" r:id="rId46"/>
    <p:sldId id="295" r:id="rId47"/>
    <p:sldId id="280" r:id="rId48"/>
    <p:sldId id="298" r:id="rId49"/>
    <p:sldId id="299" r:id="rId50"/>
    <p:sldId id="300" r:id="rId51"/>
    <p:sldId id="301" r:id="rId52"/>
    <p:sldId id="302" r:id="rId53"/>
    <p:sldId id="297" r:id="rId54"/>
    <p:sldId id="314" r:id="rId55"/>
    <p:sldId id="315" r:id="rId56"/>
    <p:sldId id="316" r:id="rId57"/>
    <p:sldId id="317" r:id="rId58"/>
    <p:sldId id="318" r:id="rId59"/>
    <p:sldId id="319" r:id="rId60"/>
    <p:sldId id="320" r:id="rId61"/>
    <p:sldId id="321" r:id="rId62"/>
    <p:sldId id="322" r:id="rId63"/>
    <p:sldId id="323" r:id="rId64"/>
    <p:sldId id="324" r:id="rId65"/>
    <p:sldId id="326" r:id="rId66"/>
    <p:sldId id="327" r:id="rId67"/>
    <p:sldId id="328" r:id="rId68"/>
    <p:sldId id="329" r:id="rId69"/>
    <p:sldId id="330" r:id="rId70"/>
    <p:sldId id="331" r:id="rId71"/>
    <p:sldId id="332" r:id="rId72"/>
    <p:sldId id="333" r:id="rId73"/>
    <p:sldId id="334" r:id="rId74"/>
    <p:sldId id="335" r:id="rId75"/>
    <p:sldId id="336" r:id="rId76"/>
    <p:sldId id="337" r:id="rId77"/>
    <p:sldId id="338" r:id="rId78"/>
    <p:sldId id="339" r:id="rId79"/>
    <p:sldId id="340" r:id="rId80"/>
    <p:sldId id="341" r:id="rId81"/>
    <p:sldId id="325" r:id="rId82"/>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5620" autoAdjust="0"/>
    <p:restoredTop sz="94676" autoAdjust="0"/>
  </p:normalViewPr>
  <p:slideViewPr>
    <p:cSldViewPr>
      <p:cViewPr>
        <p:scale>
          <a:sx n="75" d="100"/>
          <a:sy n="75" d="100"/>
        </p:scale>
        <p:origin x="-930" y="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288"/>
    </p:cViewPr>
  </p:sorter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image" Target="../media/image27.wmf"/><Relationship Id="rId1" Type="http://schemas.openxmlformats.org/officeDocument/2006/relationships/image" Target="../media/image26.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0.e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image" Target="../media/image27.wmf"/><Relationship Id="rId1" Type="http://schemas.openxmlformats.org/officeDocument/2006/relationships/image" Target="../media/image26.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32C3593-7BCD-4241-9B1D-842A496BF4DE}" type="datetimeFigureOut">
              <a:rPr lang="en-US" smtClean="0"/>
              <a:pPr/>
              <a:t>2/27/2010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1F594CC-A35B-4DE0-B4CC-C1AF17E354FE}"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7"/>
          <p:cNvSpPr>
            <a:spLocks noGrp="1" noChangeArrowheads="1"/>
          </p:cNvSpPr>
          <p:nvPr>
            <p:ph type="sldNum" sz="quarter" idx="5"/>
          </p:nvPr>
        </p:nvSpPr>
        <p:spPr>
          <a:ln/>
        </p:spPr>
        <p:txBody>
          <a:bodyPr/>
          <a:lstStyle/>
          <a:p>
            <a:fld id="{1C9D671F-6C7F-44DF-B2F5-2C755BBC5704}" type="slidenum">
              <a:rPr lang="en-US"/>
              <a:pPr/>
              <a:t>1</a:t>
            </a:fld>
            <a:endParaRPr lang="en-US"/>
          </a:p>
        </p:txBody>
      </p:sp>
      <p:sp>
        <p:nvSpPr>
          <p:cNvPr id="3741698" name="Rectangle 2"/>
          <p:cNvSpPr>
            <a:spLocks noGrp="1" noRot="1" noChangeAspect="1" noChangeArrowheads="1" noTextEdit="1"/>
          </p:cNvSpPr>
          <p:nvPr>
            <p:ph type="sldImg"/>
          </p:nvPr>
        </p:nvSpPr>
        <p:spPr>
          <a:xfrm>
            <a:off x="716245" y="685509"/>
            <a:ext cx="5430318" cy="3429000"/>
          </a:xfrm>
          <a:ln/>
        </p:spPr>
      </p:sp>
      <p:sp>
        <p:nvSpPr>
          <p:cNvPr id="3741699" name="Rectangle 3"/>
          <p:cNvSpPr>
            <a:spLocks noGrp="1" noChangeArrowheads="1"/>
          </p:cNvSpPr>
          <p:nvPr>
            <p:ph type="body" idx="1"/>
          </p:nvPr>
        </p:nvSpPr>
        <p:spPr>
          <a:xfrm>
            <a:off x="914935" y="4342524"/>
            <a:ext cx="5028132" cy="4115969"/>
          </a:xfrm>
        </p:spPr>
        <p:txBody>
          <a:bodyPr/>
          <a:lstStyle/>
          <a:p>
            <a:endParaRPr lang="en-GB"/>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p:cNvSpPr>
            <a:spLocks noGrp="1" noChangeArrowheads="1"/>
          </p:cNvSpPr>
          <p:nvPr>
            <p:ph type="sldNum" sz="quarter" idx="5"/>
          </p:nvPr>
        </p:nvSpPr>
        <p:spPr>
          <a:noFill/>
        </p:spPr>
        <p:txBody>
          <a:bodyPr/>
          <a:lstStyle/>
          <a:p>
            <a:fld id="{FB38D97B-4DC0-4ED2-9A66-EE44013F8676}" type="slidenum">
              <a:rPr lang="en-US"/>
              <a:pPr/>
              <a:t>16</a:t>
            </a:fld>
            <a:endParaRPr lang="en-US"/>
          </a:p>
        </p:txBody>
      </p:sp>
      <p:sp>
        <p:nvSpPr>
          <p:cNvPr id="510979" name="Rectangle 2"/>
          <p:cNvSpPr>
            <a:spLocks noGrp="1" noRot="1" noChangeAspect="1" noChangeArrowheads="1" noTextEdit="1"/>
          </p:cNvSpPr>
          <p:nvPr>
            <p:ph type="sldImg"/>
          </p:nvPr>
        </p:nvSpPr>
        <p:spPr>
          <a:ln/>
        </p:spPr>
      </p:sp>
      <p:sp>
        <p:nvSpPr>
          <p:cNvPr id="510980"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7"/>
          <p:cNvSpPr>
            <a:spLocks noGrp="1" noChangeArrowheads="1"/>
          </p:cNvSpPr>
          <p:nvPr>
            <p:ph type="sldNum" sz="quarter" idx="5"/>
          </p:nvPr>
        </p:nvSpPr>
        <p:spPr>
          <a:noFill/>
        </p:spPr>
        <p:txBody>
          <a:bodyPr/>
          <a:lstStyle/>
          <a:p>
            <a:fld id="{B67D4BAF-11F7-45D7-AE44-FC7E3BE4C8C1}" type="slidenum">
              <a:rPr lang="en-US"/>
              <a:pPr/>
              <a:t>17</a:t>
            </a:fld>
            <a:endParaRPr lang="en-US"/>
          </a:p>
        </p:txBody>
      </p:sp>
      <p:sp>
        <p:nvSpPr>
          <p:cNvPr id="512003" name="Rectangle 2"/>
          <p:cNvSpPr>
            <a:spLocks noGrp="1" noRot="1" noChangeAspect="1" noChangeArrowheads="1" noTextEdit="1"/>
          </p:cNvSpPr>
          <p:nvPr>
            <p:ph type="sldImg"/>
          </p:nvPr>
        </p:nvSpPr>
        <p:spPr>
          <a:ln/>
        </p:spPr>
      </p:sp>
      <p:sp>
        <p:nvSpPr>
          <p:cNvPr id="512004"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noFill/>
        </p:spPr>
        <p:txBody>
          <a:bodyPr/>
          <a:lstStyle/>
          <a:p>
            <a:fld id="{F54D6575-C5EB-4484-AD3D-512A5A8000A1}" type="slidenum">
              <a:rPr lang="en-US"/>
              <a:pPr/>
              <a:t>18</a:t>
            </a:fld>
            <a:endParaRPr lang="en-US"/>
          </a:p>
        </p:txBody>
      </p:sp>
      <p:sp>
        <p:nvSpPr>
          <p:cNvPr id="513027" name="Rectangle 2"/>
          <p:cNvSpPr>
            <a:spLocks noGrp="1" noRot="1" noChangeAspect="1" noChangeArrowheads="1" noTextEdit="1"/>
          </p:cNvSpPr>
          <p:nvPr>
            <p:ph type="sldImg"/>
          </p:nvPr>
        </p:nvSpPr>
        <p:spPr>
          <a:ln/>
        </p:spPr>
      </p:sp>
      <p:sp>
        <p:nvSpPr>
          <p:cNvPr id="513028"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7"/>
          <p:cNvSpPr>
            <a:spLocks noGrp="1" noChangeArrowheads="1"/>
          </p:cNvSpPr>
          <p:nvPr>
            <p:ph type="sldNum" sz="quarter" idx="5"/>
          </p:nvPr>
        </p:nvSpPr>
        <p:spPr>
          <a:noFill/>
        </p:spPr>
        <p:txBody>
          <a:bodyPr/>
          <a:lstStyle/>
          <a:p>
            <a:fld id="{C711DE62-4DD9-451F-AFD0-E00C65AA8B27}" type="slidenum">
              <a:rPr lang="en-US"/>
              <a:pPr/>
              <a:t>19</a:t>
            </a:fld>
            <a:endParaRPr lang="en-US"/>
          </a:p>
        </p:txBody>
      </p:sp>
      <p:sp>
        <p:nvSpPr>
          <p:cNvPr id="514051" name="Rectangle 2"/>
          <p:cNvSpPr>
            <a:spLocks noGrp="1" noRot="1" noChangeAspect="1" noChangeArrowheads="1" noTextEdit="1"/>
          </p:cNvSpPr>
          <p:nvPr>
            <p:ph type="sldImg"/>
          </p:nvPr>
        </p:nvSpPr>
        <p:spPr>
          <a:ln/>
        </p:spPr>
      </p:sp>
      <p:sp>
        <p:nvSpPr>
          <p:cNvPr id="514052"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p:cNvSpPr>
            <a:spLocks noGrp="1" noChangeArrowheads="1"/>
          </p:cNvSpPr>
          <p:nvPr>
            <p:ph type="sldNum" sz="quarter" idx="5"/>
          </p:nvPr>
        </p:nvSpPr>
        <p:spPr>
          <a:noFill/>
        </p:spPr>
        <p:txBody>
          <a:bodyPr/>
          <a:lstStyle/>
          <a:p>
            <a:fld id="{23A239BE-84E2-4C89-B91A-3E3BFE594435}" type="slidenum">
              <a:rPr lang="en-US"/>
              <a:pPr/>
              <a:t>20</a:t>
            </a:fld>
            <a:endParaRPr lang="en-US"/>
          </a:p>
        </p:txBody>
      </p:sp>
      <p:sp>
        <p:nvSpPr>
          <p:cNvPr id="515075" name="Rectangle 2"/>
          <p:cNvSpPr>
            <a:spLocks noGrp="1" noRot="1" noChangeAspect="1" noChangeArrowheads="1" noTextEdit="1"/>
          </p:cNvSpPr>
          <p:nvPr>
            <p:ph type="sldImg"/>
          </p:nvPr>
        </p:nvSpPr>
        <p:spPr>
          <a:ln/>
        </p:spPr>
      </p:sp>
      <p:sp>
        <p:nvSpPr>
          <p:cNvPr id="515076"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D2E812D-63E4-411C-94DF-87EE93B784FC}" type="slidenum">
              <a:rPr lang="en-US" altLang="zh-CN"/>
              <a:pPr/>
              <a:t>26</a:t>
            </a:fld>
            <a:endParaRPr lang="en-US" altLang="zh-CN"/>
          </a:p>
        </p:txBody>
      </p:sp>
      <p:sp>
        <p:nvSpPr>
          <p:cNvPr id="1447938" name="Rectangle 2"/>
          <p:cNvSpPr>
            <a:spLocks noGrp="1" noRot="1" noChangeAspect="1" noChangeArrowheads="1" noTextEdit="1"/>
          </p:cNvSpPr>
          <p:nvPr>
            <p:ph type="sldImg"/>
          </p:nvPr>
        </p:nvSpPr>
        <p:spPr>
          <a:ln/>
        </p:spPr>
      </p:sp>
      <p:sp>
        <p:nvSpPr>
          <p:cNvPr id="1447939" name="Rectangle 3"/>
          <p:cNvSpPr>
            <a:spLocks noGrp="1" noChangeArrowheads="1"/>
          </p:cNvSpPr>
          <p:nvPr>
            <p:ph type="body" idx="1"/>
          </p:nvPr>
        </p:nvSpPr>
        <p:spPr>
          <a:xfrm>
            <a:off x="914400" y="4343400"/>
            <a:ext cx="5029200" cy="4114800"/>
          </a:xfrm>
        </p:spPr>
        <p:txBody>
          <a:bodyPr/>
          <a:lstStyle/>
          <a:p>
            <a:r>
              <a:rPr lang="en-US" altLang="zh-CN" dirty="0"/>
              <a:t>From the very beginning, we need to discuss little bit on AMR Basics. The prolongation form of AMR is Adaptive Multi-Rate Speech Codec. AMR is the new technology developed after HR, FR and EFR speech codec. This is basically a set of speech and channel coding solution. </a:t>
            </a:r>
          </a:p>
          <a:p>
            <a:r>
              <a:rPr lang="en-US" altLang="zh-CN" dirty="0"/>
              <a:t>The AMR solution could work together with FR and HR speech Codec. </a:t>
            </a:r>
          </a:p>
          <a:p>
            <a:r>
              <a:rPr lang="en-US" altLang="zh-CN" dirty="0"/>
              <a:t>As we know, Full Rate and EFR Speech codec can ensure the quality of speech information and cant raise the capacity. </a:t>
            </a:r>
          </a:p>
          <a:p>
            <a:r>
              <a:rPr lang="en-US" altLang="zh-CN" dirty="0"/>
              <a:t>At the same time, HR can ensure the larger capacity of Network while it can raise the quality. The AMR Speech Codec can ensure and balance both quality and capacity of the system.</a:t>
            </a:r>
          </a:p>
          <a:p>
            <a:r>
              <a:rPr lang="en-US" altLang="zh-CN" dirty="0"/>
              <a:t>More on details, AMR speech Codec scheme has eight different data rates. For AMR-FR , All eight data is supportable while for AMR-HR can support 6 data rates.</a:t>
            </a:r>
          </a:p>
          <a:p>
            <a:endParaRPr lang="en-US" altLang="zh-CN"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4" name="Rectangle 2"/>
          <p:cNvSpPr>
            <a:spLocks noGrp="1" noRot="1" noChangeAspect="1" noChangeArrowheads="1" noTextEdit="1"/>
          </p:cNvSpPr>
          <p:nvPr>
            <p:ph type="sldImg"/>
          </p:nvPr>
        </p:nvSpPr>
        <p:spPr>
          <a:ln/>
        </p:spPr>
      </p:sp>
      <p:sp>
        <p:nvSpPr>
          <p:cNvPr id="745475" name="Rectangle 3"/>
          <p:cNvSpPr>
            <a:spLocks noGrp="1" noChangeArrowheads="1"/>
          </p:cNvSpPr>
          <p:nvPr>
            <p:ph type="body" idx="1"/>
          </p:nvPr>
        </p:nvSpPr>
        <p:spPr>
          <a:xfrm>
            <a:off x="913754" y="4358054"/>
            <a:ext cx="5030492" cy="4133850"/>
          </a:xfrm>
        </p:spPr>
        <p:txBody>
          <a:bodyPr lIns="92382" tIns="46191" rIns="92382" bIns="46191"/>
          <a:lstStyle/>
          <a:p>
            <a:endParaRPr lang="en-GB"/>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p:cNvSpPr>
            <a:spLocks noGrp="1" noChangeArrowheads="1"/>
          </p:cNvSpPr>
          <p:nvPr>
            <p:ph type="sldNum" sz="quarter" idx="5"/>
          </p:nvPr>
        </p:nvSpPr>
        <p:spPr>
          <a:noFill/>
        </p:spPr>
        <p:txBody>
          <a:bodyPr/>
          <a:lstStyle/>
          <a:p>
            <a:fld id="{2B801AEA-9BC2-4CF7-9E6A-9B3CA357B83B}" type="slidenum">
              <a:rPr lang="en-US"/>
              <a:pPr/>
              <a:t>36</a:t>
            </a:fld>
            <a:endParaRPr lang="en-US"/>
          </a:p>
        </p:txBody>
      </p:sp>
      <p:sp>
        <p:nvSpPr>
          <p:cNvPr id="454659" name="Rectangle 2"/>
          <p:cNvSpPr>
            <a:spLocks noGrp="1" noRot="1" noChangeAspect="1" noChangeArrowheads="1" noTextEdit="1"/>
          </p:cNvSpPr>
          <p:nvPr>
            <p:ph type="sldImg"/>
          </p:nvPr>
        </p:nvSpPr>
        <p:spPr>
          <a:xfrm>
            <a:off x="1147763" y="712788"/>
            <a:ext cx="4562475" cy="3421062"/>
          </a:xfrm>
          <a:ln/>
        </p:spPr>
      </p:sp>
      <p:sp>
        <p:nvSpPr>
          <p:cNvPr id="454660"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7"/>
          <p:cNvSpPr>
            <a:spLocks noGrp="1" noChangeArrowheads="1"/>
          </p:cNvSpPr>
          <p:nvPr>
            <p:ph type="sldNum" sz="quarter" idx="5"/>
          </p:nvPr>
        </p:nvSpPr>
        <p:spPr>
          <a:noFill/>
        </p:spPr>
        <p:txBody>
          <a:bodyPr/>
          <a:lstStyle/>
          <a:p>
            <a:fld id="{74371B8B-D9A1-4D7C-8FEC-666B419C850D}" type="slidenum">
              <a:rPr lang="en-US"/>
              <a:pPr/>
              <a:t>38</a:t>
            </a:fld>
            <a:endParaRPr lang="en-US"/>
          </a:p>
        </p:txBody>
      </p:sp>
      <p:sp>
        <p:nvSpPr>
          <p:cNvPr id="455683" name="Rectangle 2"/>
          <p:cNvSpPr>
            <a:spLocks noGrp="1" noRot="1" noChangeAspect="1" noChangeArrowheads="1" noTextEdit="1"/>
          </p:cNvSpPr>
          <p:nvPr>
            <p:ph type="sldImg"/>
          </p:nvPr>
        </p:nvSpPr>
        <p:spPr>
          <a:ln/>
        </p:spPr>
      </p:sp>
      <p:sp>
        <p:nvSpPr>
          <p:cNvPr id="455684"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7"/>
          <p:cNvSpPr>
            <a:spLocks noGrp="1" noChangeArrowheads="1"/>
          </p:cNvSpPr>
          <p:nvPr>
            <p:ph type="sldNum" sz="quarter" idx="5"/>
          </p:nvPr>
        </p:nvSpPr>
        <p:spPr>
          <a:noFill/>
        </p:spPr>
        <p:txBody>
          <a:bodyPr/>
          <a:lstStyle/>
          <a:p>
            <a:fld id="{A4BB420C-6BD5-40F1-AE14-734A43C5852C}" type="slidenum">
              <a:rPr lang="en-US"/>
              <a:pPr/>
              <a:t>39</a:t>
            </a:fld>
            <a:endParaRPr lang="en-US"/>
          </a:p>
        </p:txBody>
      </p:sp>
      <p:sp>
        <p:nvSpPr>
          <p:cNvPr id="456707" name="Rectangle 2"/>
          <p:cNvSpPr>
            <a:spLocks noGrp="1" noRot="1" noChangeAspect="1" noChangeArrowheads="1" noTextEdit="1"/>
          </p:cNvSpPr>
          <p:nvPr>
            <p:ph type="sldImg"/>
          </p:nvPr>
        </p:nvSpPr>
        <p:spPr>
          <a:xfrm>
            <a:off x="1147763" y="712788"/>
            <a:ext cx="4562475" cy="3421062"/>
          </a:xfrm>
          <a:ln/>
        </p:spPr>
      </p:sp>
      <p:sp>
        <p:nvSpPr>
          <p:cNvPr id="456708"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7"/>
          <p:cNvSpPr>
            <a:spLocks noGrp="1" noChangeArrowheads="1"/>
          </p:cNvSpPr>
          <p:nvPr>
            <p:ph type="sldNum" sz="quarter" idx="5"/>
          </p:nvPr>
        </p:nvSpPr>
        <p:spPr>
          <a:ln/>
        </p:spPr>
        <p:txBody>
          <a:bodyPr/>
          <a:lstStyle/>
          <a:p>
            <a:fld id="{5585824E-32BB-4474-9DD1-BCF6407110AD}" type="slidenum">
              <a:rPr lang="en-US"/>
              <a:pPr/>
              <a:t>2</a:t>
            </a:fld>
            <a:endParaRPr lang="en-US"/>
          </a:p>
        </p:txBody>
      </p:sp>
      <p:sp>
        <p:nvSpPr>
          <p:cNvPr id="4270082" name="Rectangle 2"/>
          <p:cNvSpPr>
            <a:spLocks noGrp="1" noRot="1" noChangeAspect="1" noChangeArrowheads="1" noTextEdit="1"/>
          </p:cNvSpPr>
          <p:nvPr>
            <p:ph type="sldImg"/>
          </p:nvPr>
        </p:nvSpPr>
        <p:spPr>
          <a:ln/>
        </p:spPr>
      </p:sp>
      <p:sp>
        <p:nvSpPr>
          <p:cNvPr id="4270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7"/>
          <p:cNvSpPr>
            <a:spLocks noGrp="1" noChangeArrowheads="1"/>
          </p:cNvSpPr>
          <p:nvPr>
            <p:ph type="sldNum" sz="quarter" idx="5"/>
          </p:nvPr>
        </p:nvSpPr>
        <p:spPr>
          <a:noFill/>
        </p:spPr>
        <p:txBody>
          <a:bodyPr/>
          <a:lstStyle/>
          <a:p>
            <a:fld id="{D49BC29D-B40E-44DE-AB36-2D7EE49E449E}" type="slidenum">
              <a:rPr lang="en-US"/>
              <a:pPr/>
              <a:t>40</a:t>
            </a:fld>
            <a:endParaRPr lang="en-US"/>
          </a:p>
        </p:txBody>
      </p:sp>
      <p:sp>
        <p:nvSpPr>
          <p:cNvPr id="457731" name="Rectangle 2"/>
          <p:cNvSpPr>
            <a:spLocks noGrp="1" noRot="1" noChangeAspect="1" noChangeArrowheads="1" noTextEdit="1"/>
          </p:cNvSpPr>
          <p:nvPr>
            <p:ph type="sldImg"/>
          </p:nvPr>
        </p:nvSpPr>
        <p:spPr>
          <a:ln/>
        </p:spPr>
      </p:sp>
      <p:sp>
        <p:nvSpPr>
          <p:cNvPr id="457732"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7"/>
          <p:cNvSpPr>
            <a:spLocks noGrp="1" noChangeArrowheads="1"/>
          </p:cNvSpPr>
          <p:nvPr>
            <p:ph type="sldNum" sz="quarter" idx="5"/>
          </p:nvPr>
        </p:nvSpPr>
        <p:spPr>
          <a:noFill/>
        </p:spPr>
        <p:txBody>
          <a:bodyPr/>
          <a:lstStyle/>
          <a:p>
            <a:fld id="{D260ABF5-43C3-431B-ABA8-ECCE237C2926}" type="slidenum">
              <a:rPr lang="en-US"/>
              <a:pPr/>
              <a:t>41</a:t>
            </a:fld>
            <a:endParaRPr lang="en-US"/>
          </a:p>
        </p:txBody>
      </p:sp>
      <p:sp>
        <p:nvSpPr>
          <p:cNvPr id="458755" name="Rectangle 2"/>
          <p:cNvSpPr>
            <a:spLocks noGrp="1" noRot="1" noChangeAspect="1" noChangeArrowheads="1" noTextEdit="1"/>
          </p:cNvSpPr>
          <p:nvPr>
            <p:ph type="sldImg"/>
          </p:nvPr>
        </p:nvSpPr>
        <p:spPr>
          <a:ln/>
        </p:spPr>
      </p:sp>
      <p:sp>
        <p:nvSpPr>
          <p:cNvPr id="458756"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7"/>
          <p:cNvSpPr>
            <a:spLocks noGrp="1" noChangeArrowheads="1"/>
          </p:cNvSpPr>
          <p:nvPr>
            <p:ph type="sldNum" sz="quarter" idx="5"/>
          </p:nvPr>
        </p:nvSpPr>
        <p:spPr>
          <a:noFill/>
        </p:spPr>
        <p:txBody>
          <a:bodyPr/>
          <a:lstStyle/>
          <a:p>
            <a:fld id="{020D31A4-1F39-41C8-9620-32FD4D2E15C3}" type="slidenum">
              <a:rPr lang="en-US"/>
              <a:pPr/>
              <a:t>42</a:t>
            </a:fld>
            <a:endParaRPr lang="en-US"/>
          </a:p>
        </p:txBody>
      </p:sp>
      <p:sp>
        <p:nvSpPr>
          <p:cNvPr id="459779" name="Rectangle 2"/>
          <p:cNvSpPr>
            <a:spLocks noGrp="1" noRot="1" noChangeAspect="1" noChangeArrowheads="1" noTextEdit="1"/>
          </p:cNvSpPr>
          <p:nvPr>
            <p:ph type="sldImg"/>
          </p:nvPr>
        </p:nvSpPr>
        <p:spPr>
          <a:ln/>
        </p:spPr>
      </p:sp>
      <p:sp>
        <p:nvSpPr>
          <p:cNvPr id="459780"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7"/>
          <p:cNvSpPr>
            <a:spLocks noGrp="1" noChangeArrowheads="1"/>
          </p:cNvSpPr>
          <p:nvPr>
            <p:ph type="sldNum" sz="quarter" idx="5"/>
          </p:nvPr>
        </p:nvSpPr>
        <p:spPr>
          <a:noFill/>
        </p:spPr>
        <p:txBody>
          <a:bodyPr/>
          <a:lstStyle/>
          <a:p>
            <a:fld id="{CD6A7AC3-49DA-478A-BF4E-F8F3757E41B5}" type="slidenum">
              <a:rPr lang="en-US"/>
              <a:pPr/>
              <a:t>43</a:t>
            </a:fld>
            <a:endParaRPr lang="en-US"/>
          </a:p>
        </p:txBody>
      </p:sp>
      <p:sp>
        <p:nvSpPr>
          <p:cNvPr id="460803" name="Rectangle 2"/>
          <p:cNvSpPr>
            <a:spLocks noGrp="1" noRot="1" noChangeAspect="1" noChangeArrowheads="1" noTextEdit="1"/>
          </p:cNvSpPr>
          <p:nvPr>
            <p:ph type="sldImg"/>
          </p:nvPr>
        </p:nvSpPr>
        <p:spPr>
          <a:ln/>
        </p:spPr>
      </p:sp>
      <p:sp>
        <p:nvSpPr>
          <p:cNvPr id="460804"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noFill/>
        </p:spPr>
        <p:txBody>
          <a:bodyPr/>
          <a:lstStyle/>
          <a:p>
            <a:fld id="{4ECC97D3-4E57-441C-B409-F875FE4B2063}" type="slidenum">
              <a:rPr lang="en-US"/>
              <a:pPr/>
              <a:t>44</a:t>
            </a:fld>
            <a:endParaRPr lang="en-US"/>
          </a:p>
        </p:txBody>
      </p:sp>
      <p:sp>
        <p:nvSpPr>
          <p:cNvPr id="461827" name="Rectangle 2"/>
          <p:cNvSpPr>
            <a:spLocks noGrp="1" noRot="1" noChangeAspect="1" noChangeArrowheads="1" noTextEdit="1"/>
          </p:cNvSpPr>
          <p:nvPr>
            <p:ph type="sldImg"/>
          </p:nvPr>
        </p:nvSpPr>
        <p:spPr>
          <a:xfrm>
            <a:off x="1147763" y="712788"/>
            <a:ext cx="4562475" cy="3421062"/>
          </a:xfrm>
          <a:ln/>
        </p:spPr>
      </p:sp>
      <p:sp>
        <p:nvSpPr>
          <p:cNvPr id="461828"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7"/>
          <p:cNvSpPr>
            <a:spLocks noGrp="1" noChangeArrowheads="1"/>
          </p:cNvSpPr>
          <p:nvPr>
            <p:ph type="sldNum" sz="quarter" idx="5"/>
          </p:nvPr>
        </p:nvSpPr>
        <p:spPr>
          <a:noFill/>
        </p:spPr>
        <p:txBody>
          <a:bodyPr/>
          <a:lstStyle/>
          <a:p>
            <a:fld id="{35AB06C2-A06E-41E9-981D-2D6A31C320D3}" type="slidenum">
              <a:rPr lang="en-US"/>
              <a:pPr/>
              <a:t>45</a:t>
            </a:fld>
            <a:endParaRPr lang="en-US"/>
          </a:p>
        </p:txBody>
      </p:sp>
      <p:sp>
        <p:nvSpPr>
          <p:cNvPr id="462851" name="Rectangle 2"/>
          <p:cNvSpPr>
            <a:spLocks noGrp="1" noRot="1" noChangeAspect="1" noChangeArrowheads="1" noTextEdit="1"/>
          </p:cNvSpPr>
          <p:nvPr>
            <p:ph type="sldImg"/>
          </p:nvPr>
        </p:nvSpPr>
        <p:spPr>
          <a:xfrm>
            <a:off x="1147763" y="712788"/>
            <a:ext cx="4562475" cy="3421062"/>
          </a:xfrm>
          <a:ln/>
        </p:spPr>
      </p:sp>
      <p:sp>
        <p:nvSpPr>
          <p:cNvPr id="462852"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7"/>
          <p:cNvSpPr>
            <a:spLocks noGrp="1" noChangeArrowheads="1"/>
          </p:cNvSpPr>
          <p:nvPr>
            <p:ph type="sldNum" sz="quarter" idx="5"/>
          </p:nvPr>
        </p:nvSpPr>
        <p:spPr>
          <a:noFill/>
        </p:spPr>
        <p:txBody>
          <a:bodyPr/>
          <a:lstStyle/>
          <a:p>
            <a:fld id="{3B5A68EC-B538-4D98-805C-9DEC716B23BF}" type="slidenum">
              <a:rPr lang="en-US"/>
              <a:pPr/>
              <a:t>48</a:t>
            </a:fld>
            <a:endParaRPr lang="en-US"/>
          </a:p>
        </p:txBody>
      </p:sp>
      <p:sp>
        <p:nvSpPr>
          <p:cNvPr id="447491" name="Rectangle 2"/>
          <p:cNvSpPr>
            <a:spLocks noGrp="1" noRot="1" noChangeAspect="1" noChangeArrowheads="1" noTextEdit="1"/>
          </p:cNvSpPr>
          <p:nvPr>
            <p:ph type="sldImg"/>
          </p:nvPr>
        </p:nvSpPr>
        <p:spPr>
          <a:xfrm>
            <a:off x="1144588" y="685800"/>
            <a:ext cx="4573587" cy="3429000"/>
          </a:xfrm>
          <a:ln/>
        </p:spPr>
      </p:sp>
      <p:sp>
        <p:nvSpPr>
          <p:cNvPr id="447492" name="Rectangle 3"/>
          <p:cNvSpPr>
            <a:spLocks noGrp="1" noChangeArrowheads="1"/>
          </p:cNvSpPr>
          <p:nvPr>
            <p:ph type="body" idx="1"/>
          </p:nvPr>
        </p:nvSpPr>
        <p:spPr>
          <a:xfrm>
            <a:off x="914935" y="4342524"/>
            <a:ext cx="5028132" cy="4115969"/>
          </a:xfrm>
          <a:noFill/>
          <a:ln/>
        </p:spPr>
        <p:txBody>
          <a:bodyPr/>
          <a:lstStyle/>
          <a:p>
            <a:pPr>
              <a:buFont typeface="Symbol" pitchFamily="18" charset="2"/>
              <a:buNone/>
            </a:pPr>
            <a:r>
              <a:rPr lang="en-GB" smtClean="0">
                <a:latin typeface="Arial" charset="0"/>
              </a:rPr>
              <a:t>The International Mobile Subscribers Identity (IMSI) is made up of:</a:t>
            </a:r>
          </a:p>
          <a:p>
            <a:pPr>
              <a:buFontTx/>
              <a:buChar char="•"/>
            </a:pPr>
            <a:r>
              <a:rPr lang="en-GB" smtClean="0">
                <a:latin typeface="Arial" charset="0"/>
              </a:rPr>
              <a:t>Country code (e.g. UK 44)</a:t>
            </a:r>
          </a:p>
          <a:p>
            <a:pPr>
              <a:buFontTx/>
              <a:buChar char="•"/>
            </a:pPr>
            <a:r>
              <a:rPr lang="en-GB" smtClean="0">
                <a:latin typeface="Arial" charset="0"/>
              </a:rPr>
              <a:t>Network code (e.g. Orange 205)</a:t>
            </a:r>
          </a:p>
          <a:p>
            <a:pPr>
              <a:buFontTx/>
              <a:buChar char="•"/>
            </a:pPr>
            <a:r>
              <a:rPr lang="en-GB" smtClean="0">
                <a:latin typeface="Arial" charset="0"/>
              </a:rPr>
              <a:t>Subscriber identity</a:t>
            </a:r>
          </a:p>
          <a:p>
            <a:pPr>
              <a:buFontTx/>
              <a:buChar char="•"/>
            </a:pPr>
            <a:endParaRPr lang="en-GB" smtClean="0">
              <a:latin typeface="Arial" charset="0"/>
            </a:endParaRPr>
          </a:p>
          <a:p>
            <a:r>
              <a:rPr lang="en-GB" smtClean="0">
                <a:latin typeface="Arial" charset="0"/>
              </a:rPr>
              <a:t>The mobile equipment is assigned to a class dependent on its power. </a:t>
            </a:r>
          </a:p>
          <a:p>
            <a:r>
              <a:rPr lang="en-GB" smtClean="0">
                <a:latin typeface="Arial" charset="0"/>
              </a:rPr>
              <a:t>Most mobiles in current use are Class 4.</a:t>
            </a:r>
          </a:p>
          <a:p>
            <a:endParaRPr lang="en-GB" smtClean="0">
              <a:latin typeface="Arial"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p:cNvSpPr>
            <a:spLocks noGrp="1" noChangeArrowheads="1"/>
          </p:cNvSpPr>
          <p:nvPr>
            <p:ph type="sldNum" sz="quarter" idx="5"/>
          </p:nvPr>
        </p:nvSpPr>
        <p:spPr>
          <a:noFill/>
        </p:spPr>
        <p:txBody>
          <a:bodyPr/>
          <a:lstStyle/>
          <a:p>
            <a:fld id="{F81ABF88-6D8E-41C9-8757-DF12EF24D4B5}" type="slidenum">
              <a:rPr lang="en-US"/>
              <a:pPr/>
              <a:t>49</a:t>
            </a:fld>
            <a:endParaRPr lang="en-US"/>
          </a:p>
        </p:txBody>
      </p:sp>
      <p:sp>
        <p:nvSpPr>
          <p:cNvPr id="448515" name="Rectangle 2"/>
          <p:cNvSpPr>
            <a:spLocks noGrp="1" noRot="1" noChangeAspect="1" noChangeArrowheads="1" noTextEdit="1"/>
          </p:cNvSpPr>
          <p:nvPr>
            <p:ph type="sldImg"/>
          </p:nvPr>
        </p:nvSpPr>
        <p:spPr>
          <a:xfrm>
            <a:off x="1144588" y="685800"/>
            <a:ext cx="4573587" cy="3429000"/>
          </a:xfrm>
          <a:ln/>
        </p:spPr>
      </p:sp>
      <p:sp>
        <p:nvSpPr>
          <p:cNvPr id="448516" name="Rectangle 3"/>
          <p:cNvSpPr>
            <a:spLocks noGrp="1" noChangeArrowheads="1"/>
          </p:cNvSpPr>
          <p:nvPr>
            <p:ph type="body" idx="1"/>
          </p:nvPr>
        </p:nvSpPr>
        <p:spPr>
          <a:xfrm>
            <a:off x="914935" y="4342524"/>
            <a:ext cx="5028132" cy="4115969"/>
          </a:xfrm>
          <a:noFill/>
          <a:ln/>
        </p:spPr>
        <p:txBody>
          <a:bodyPr/>
          <a:lstStyle/>
          <a:p>
            <a:pPr>
              <a:buFont typeface="Symbol" pitchFamily="18" charset="2"/>
              <a:buNone/>
            </a:pPr>
            <a:r>
              <a:rPr lang="en-GB" smtClean="0">
                <a:latin typeface="Arial" charset="0"/>
              </a:rPr>
              <a:t>The International Mobile Subscribers Identity (IMSI) is made up of:</a:t>
            </a:r>
          </a:p>
          <a:p>
            <a:pPr>
              <a:buFontTx/>
              <a:buChar char="•"/>
            </a:pPr>
            <a:r>
              <a:rPr lang="en-GB" smtClean="0">
                <a:latin typeface="Arial" charset="0"/>
              </a:rPr>
              <a:t>Country code (e.g. UK 44)</a:t>
            </a:r>
          </a:p>
          <a:p>
            <a:pPr>
              <a:buFontTx/>
              <a:buChar char="•"/>
            </a:pPr>
            <a:r>
              <a:rPr lang="en-GB" smtClean="0">
                <a:latin typeface="Arial" charset="0"/>
              </a:rPr>
              <a:t>Network code (e.g. Orange 205)</a:t>
            </a:r>
          </a:p>
          <a:p>
            <a:pPr>
              <a:buFontTx/>
              <a:buChar char="•"/>
            </a:pPr>
            <a:r>
              <a:rPr lang="en-GB" smtClean="0">
                <a:latin typeface="Arial" charset="0"/>
              </a:rPr>
              <a:t>Subscriber identity</a:t>
            </a:r>
          </a:p>
          <a:p>
            <a:pPr>
              <a:buFontTx/>
              <a:buChar char="•"/>
            </a:pPr>
            <a:endParaRPr lang="en-GB" smtClean="0">
              <a:latin typeface="Arial" charset="0"/>
            </a:endParaRPr>
          </a:p>
          <a:p>
            <a:r>
              <a:rPr lang="en-GB" smtClean="0">
                <a:latin typeface="Arial" charset="0"/>
              </a:rPr>
              <a:t>The mobile equipment is assigned to a class dependent on its power. </a:t>
            </a:r>
          </a:p>
          <a:p>
            <a:r>
              <a:rPr lang="en-GB" smtClean="0">
                <a:latin typeface="Arial" charset="0"/>
              </a:rPr>
              <a:t>Most mobiles in current use are Class 4.</a:t>
            </a:r>
          </a:p>
          <a:p>
            <a:endParaRPr lang="en-GB" smtClean="0">
              <a:latin typeface="Arial"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7"/>
          <p:cNvSpPr>
            <a:spLocks noGrp="1" noChangeArrowheads="1"/>
          </p:cNvSpPr>
          <p:nvPr>
            <p:ph type="sldNum" sz="quarter" idx="5"/>
          </p:nvPr>
        </p:nvSpPr>
        <p:spPr>
          <a:noFill/>
        </p:spPr>
        <p:txBody>
          <a:bodyPr/>
          <a:lstStyle/>
          <a:p>
            <a:fld id="{B92FE265-E4E4-436C-9357-4DBBA274DD90}" type="slidenum">
              <a:rPr lang="en-US"/>
              <a:pPr/>
              <a:t>50</a:t>
            </a:fld>
            <a:endParaRPr lang="en-US"/>
          </a:p>
        </p:txBody>
      </p:sp>
      <p:sp>
        <p:nvSpPr>
          <p:cNvPr id="449539" name="Rectangle 2"/>
          <p:cNvSpPr>
            <a:spLocks noGrp="1" noRot="1" noChangeAspect="1" noChangeArrowheads="1" noTextEdit="1"/>
          </p:cNvSpPr>
          <p:nvPr>
            <p:ph type="sldImg"/>
          </p:nvPr>
        </p:nvSpPr>
        <p:spPr>
          <a:xfrm>
            <a:off x="1144588" y="685800"/>
            <a:ext cx="4573587" cy="3429000"/>
          </a:xfrm>
          <a:ln/>
        </p:spPr>
      </p:sp>
      <p:sp>
        <p:nvSpPr>
          <p:cNvPr id="449540" name="Rectangle 3"/>
          <p:cNvSpPr>
            <a:spLocks noGrp="1" noChangeArrowheads="1"/>
          </p:cNvSpPr>
          <p:nvPr>
            <p:ph type="body" idx="1"/>
          </p:nvPr>
        </p:nvSpPr>
        <p:spPr>
          <a:xfrm>
            <a:off x="914935" y="4342524"/>
            <a:ext cx="5028132" cy="4115969"/>
          </a:xfrm>
          <a:noFill/>
          <a:ln/>
        </p:spPr>
        <p:txBody>
          <a:bodyPr/>
          <a:lstStyle/>
          <a:p>
            <a:pPr>
              <a:buFont typeface="Symbol" pitchFamily="18" charset="2"/>
              <a:buNone/>
            </a:pPr>
            <a:r>
              <a:rPr lang="en-GB" smtClean="0">
                <a:latin typeface="Arial" charset="0"/>
              </a:rPr>
              <a:t>The International Mobile Subscribers Identity (IMSI) is made up of:</a:t>
            </a:r>
          </a:p>
          <a:p>
            <a:pPr>
              <a:buFontTx/>
              <a:buChar char="•"/>
            </a:pPr>
            <a:r>
              <a:rPr lang="en-GB" smtClean="0">
                <a:latin typeface="Arial" charset="0"/>
              </a:rPr>
              <a:t>Country code (e.g. UK 44)</a:t>
            </a:r>
          </a:p>
          <a:p>
            <a:pPr>
              <a:buFontTx/>
              <a:buChar char="•"/>
            </a:pPr>
            <a:r>
              <a:rPr lang="en-GB" smtClean="0">
                <a:latin typeface="Arial" charset="0"/>
              </a:rPr>
              <a:t>Network code (e.g. Orange 205)</a:t>
            </a:r>
          </a:p>
          <a:p>
            <a:pPr>
              <a:buFontTx/>
              <a:buChar char="•"/>
            </a:pPr>
            <a:r>
              <a:rPr lang="en-GB" smtClean="0">
                <a:latin typeface="Arial" charset="0"/>
              </a:rPr>
              <a:t>Subscriber identity</a:t>
            </a:r>
          </a:p>
          <a:p>
            <a:pPr>
              <a:buFontTx/>
              <a:buChar char="•"/>
            </a:pPr>
            <a:endParaRPr lang="en-GB" smtClean="0">
              <a:latin typeface="Arial" charset="0"/>
            </a:endParaRPr>
          </a:p>
          <a:p>
            <a:r>
              <a:rPr lang="en-GB" smtClean="0">
                <a:latin typeface="Arial" charset="0"/>
              </a:rPr>
              <a:t>The mobile equipment is assigned to a class dependent on its power. </a:t>
            </a:r>
          </a:p>
          <a:p>
            <a:r>
              <a:rPr lang="en-GB" smtClean="0">
                <a:latin typeface="Arial" charset="0"/>
              </a:rPr>
              <a:t>Most mobiles in current use are Class 4.</a:t>
            </a:r>
          </a:p>
          <a:p>
            <a:endParaRPr lang="en-GB" smtClean="0">
              <a:latin typeface="Arial"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7"/>
          <p:cNvSpPr>
            <a:spLocks noGrp="1" noChangeArrowheads="1"/>
          </p:cNvSpPr>
          <p:nvPr>
            <p:ph type="sldNum" sz="quarter" idx="5"/>
          </p:nvPr>
        </p:nvSpPr>
        <p:spPr>
          <a:noFill/>
        </p:spPr>
        <p:txBody>
          <a:bodyPr/>
          <a:lstStyle/>
          <a:p>
            <a:fld id="{A7EA82E6-27F2-4312-8B8D-7F698C80800C}" type="slidenum">
              <a:rPr lang="en-US"/>
              <a:pPr/>
              <a:t>51</a:t>
            </a:fld>
            <a:endParaRPr lang="en-US"/>
          </a:p>
        </p:txBody>
      </p:sp>
      <p:sp>
        <p:nvSpPr>
          <p:cNvPr id="450563" name="Rectangle 2"/>
          <p:cNvSpPr>
            <a:spLocks noGrp="1" noRot="1" noChangeAspect="1" noChangeArrowheads="1" noTextEdit="1"/>
          </p:cNvSpPr>
          <p:nvPr>
            <p:ph type="sldImg"/>
          </p:nvPr>
        </p:nvSpPr>
        <p:spPr>
          <a:xfrm>
            <a:off x="1144588" y="685800"/>
            <a:ext cx="4573587" cy="3429000"/>
          </a:xfrm>
          <a:ln/>
        </p:spPr>
      </p:sp>
      <p:sp>
        <p:nvSpPr>
          <p:cNvPr id="450564" name="Rectangle 3"/>
          <p:cNvSpPr>
            <a:spLocks noGrp="1" noChangeArrowheads="1"/>
          </p:cNvSpPr>
          <p:nvPr>
            <p:ph type="body" idx="1"/>
          </p:nvPr>
        </p:nvSpPr>
        <p:spPr>
          <a:xfrm>
            <a:off x="914935" y="4342524"/>
            <a:ext cx="5028132" cy="4115969"/>
          </a:xfrm>
          <a:noFill/>
          <a:ln/>
        </p:spPr>
        <p:txBody>
          <a:bodyPr/>
          <a:lstStyle/>
          <a:p>
            <a:pPr>
              <a:buFont typeface="Symbol" pitchFamily="18" charset="2"/>
              <a:buNone/>
            </a:pPr>
            <a:r>
              <a:rPr lang="en-GB" smtClean="0">
                <a:latin typeface="Arial" charset="0"/>
              </a:rPr>
              <a:t>The International Mobile Subscribers Identity (IMSI) is made up of:</a:t>
            </a:r>
          </a:p>
          <a:p>
            <a:pPr>
              <a:buFontTx/>
              <a:buChar char="•"/>
            </a:pPr>
            <a:r>
              <a:rPr lang="en-GB" smtClean="0">
                <a:latin typeface="Arial" charset="0"/>
              </a:rPr>
              <a:t>Country code (e.g. UK 44)</a:t>
            </a:r>
          </a:p>
          <a:p>
            <a:pPr>
              <a:buFontTx/>
              <a:buChar char="•"/>
            </a:pPr>
            <a:r>
              <a:rPr lang="en-GB" smtClean="0">
                <a:latin typeface="Arial" charset="0"/>
              </a:rPr>
              <a:t>Network code (e.g. Orange 205)</a:t>
            </a:r>
          </a:p>
          <a:p>
            <a:pPr>
              <a:buFontTx/>
              <a:buChar char="•"/>
            </a:pPr>
            <a:r>
              <a:rPr lang="en-GB" smtClean="0">
                <a:latin typeface="Arial" charset="0"/>
              </a:rPr>
              <a:t>Subscriber identity</a:t>
            </a:r>
          </a:p>
          <a:p>
            <a:pPr>
              <a:buFontTx/>
              <a:buChar char="•"/>
            </a:pPr>
            <a:endParaRPr lang="en-GB" smtClean="0">
              <a:latin typeface="Arial" charset="0"/>
            </a:endParaRPr>
          </a:p>
          <a:p>
            <a:r>
              <a:rPr lang="en-GB" smtClean="0">
                <a:latin typeface="Arial" charset="0"/>
              </a:rPr>
              <a:t>The mobile equipment is assigned to a class dependent on its power. </a:t>
            </a:r>
          </a:p>
          <a:p>
            <a:r>
              <a:rPr lang="en-GB" smtClean="0">
                <a:latin typeface="Arial" charset="0"/>
              </a:rPr>
              <a:t>Most mobiles in current use are Class 4.</a:t>
            </a:r>
          </a:p>
          <a:p>
            <a:endParaRPr lang="en-GB" smtClean="0">
              <a:latin typeface="Arial"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01F594CC-A35B-4DE0-B4CC-C1AF17E354FE}" type="slidenum">
              <a:rPr lang="en-US" smtClean="0"/>
              <a:pPr/>
              <a:t>5</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7"/>
          <p:cNvSpPr>
            <a:spLocks noGrp="1" noChangeArrowheads="1"/>
          </p:cNvSpPr>
          <p:nvPr>
            <p:ph type="sldNum" sz="quarter" idx="5"/>
          </p:nvPr>
        </p:nvSpPr>
        <p:spPr>
          <a:noFill/>
        </p:spPr>
        <p:txBody>
          <a:bodyPr/>
          <a:lstStyle/>
          <a:p>
            <a:fld id="{B7FDC19E-E945-4C8A-B86C-5FA00B736FC0}" type="slidenum">
              <a:rPr lang="en-US"/>
              <a:pPr/>
              <a:t>52</a:t>
            </a:fld>
            <a:endParaRPr lang="en-US"/>
          </a:p>
        </p:txBody>
      </p:sp>
      <p:sp>
        <p:nvSpPr>
          <p:cNvPr id="451587" name="Rectangle 2"/>
          <p:cNvSpPr>
            <a:spLocks noGrp="1" noRot="1" noChangeAspect="1" noChangeArrowheads="1" noTextEdit="1"/>
          </p:cNvSpPr>
          <p:nvPr>
            <p:ph type="sldImg"/>
          </p:nvPr>
        </p:nvSpPr>
        <p:spPr>
          <a:xfrm>
            <a:off x="1144588" y="685800"/>
            <a:ext cx="4573587" cy="3429000"/>
          </a:xfrm>
          <a:ln/>
        </p:spPr>
      </p:sp>
      <p:sp>
        <p:nvSpPr>
          <p:cNvPr id="451588" name="Rectangle 3"/>
          <p:cNvSpPr>
            <a:spLocks noGrp="1" noChangeArrowheads="1"/>
          </p:cNvSpPr>
          <p:nvPr>
            <p:ph type="body" idx="1"/>
          </p:nvPr>
        </p:nvSpPr>
        <p:spPr>
          <a:xfrm>
            <a:off x="914935" y="4342524"/>
            <a:ext cx="5028132" cy="4115969"/>
          </a:xfrm>
          <a:noFill/>
          <a:ln/>
        </p:spPr>
        <p:txBody>
          <a:bodyPr/>
          <a:lstStyle/>
          <a:p>
            <a:pPr>
              <a:buFont typeface="Symbol" pitchFamily="18" charset="2"/>
              <a:buNone/>
            </a:pPr>
            <a:r>
              <a:rPr lang="en-GB" smtClean="0">
                <a:latin typeface="Arial" charset="0"/>
              </a:rPr>
              <a:t>The International Mobile Subscribers Identity (IMSI) is made up of:</a:t>
            </a:r>
          </a:p>
          <a:p>
            <a:pPr>
              <a:buFontTx/>
              <a:buChar char="•"/>
            </a:pPr>
            <a:r>
              <a:rPr lang="en-GB" smtClean="0">
                <a:latin typeface="Arial" charset="0"/>
              </a:rPr>
              <a:t>Country code (e.g. UK 44)</a:t>
            </a:r>
          </a:p>
          <a:p>
            <a:pPr>
              <a:buFontTx/>
              <a:buChar char="•"/>
            </a:pPr>
            <a:r>
              <a:rPr lang="en-GB" smtClean="0">
                <a:latin typeface="Arial" charset="0"/>
              </a:rPr>
              <a:t>Network code (e.g. Orange 205)</a:t>
            </a:r>
          </a:p>
          <a:p>
            <a:pPr>
              <a:buFontTx/>
              <a:buChar char="•"/>
            </a:pPr>
            <a:r>
              <a:rPr lang="en-GB" smtClean="0">
                <a:latin typeface="Arial" charset="0"/>
              </a:rPr>
              <a:t>Subscriber identity</a:t>
            </a:r>
          </a:p>
          <a:p>
            <a:pPr>
              <a:buFontTx/>
              <a:buChar char="•"/>
            </a:pPr>
            <a:endParaRPr lang="en-GB" smtClean="0">
              <a:latin typeface="Arial" charset="0"/>
            </a:endParaRPr>
          </a:p>
          <a:p>
            <a:r>
              <a:rPr lang="en-GB" smtClean="0">
                <a:latin typeface="Arial" charset="0"/>
              </a:rPr>
              <a:t>The mobile equipment is assigned to a class dependent on its power. </a:t>
            </a:r>
          </a:p>
          <a:p>
            <a:r>
              <a:rPr lang="en-GB" smtClean="0">
                <a:latin typeface="Arial" charset="0"/>
              </a:rPr>
              <a:t>Most mobiles in current use are Class 4.</a:t>
            </a:r>
          </a:p>
          <a:p>
            <a:endParaRPr lang="en-GB" smtClean="0">
              <a:latin typeface="Arial"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7"/>
          <p:cNvSpPr>
            <a:spLocks noGrp="1" noChangeArrowheads="1"/>
          </p:cNvSpPr>
          <p:nvPr>
            <p:ph type="sldNum" sz="quarter" idx="5"/>
          </p:nvPr>
        </p:nvSpPr>
        <p:spPr>
          <a:noFill/>
        </p:spPr>
        <p:txBody>
          <a:bodyPr/>
          <a:lstStyle/>
          <a:p>
            <a:fld id="{00924C1B-6D48-4B91-A697-C2638CF8C65D}" type="slidenum">
              <a:rPr lang="en-US"/>
              <a:pPr/>
              <a:t>65</a:t>
            </a:fld>
            <a:endParaRPr lang="en-US"/>
          </a:p>
        </p:txBody>
      </p:sp>
      <p:sp>
        <p:nvSpPr>
          <p:cNvPr id="436227" name="Rectangle 2"/>
          <p:cNvSpPr>
            <a:spLocks noGrp="1" noRot="1" noChangeAspect="1" noChangeArrowheads="1" noTextEdit="1"/>
          </p:cNvSpPr>
          <p:nvPr>
            <p:ph type="sldImg"/>
          </p:nvPr>
        </p:nvSpPr>
        <p:spPr>
          <a:xfrm>
            <a:off x="1149350" y="712788"/>
            <a:ext cx="4562475" cy="3421062"/>
          </a:xfrm>
          <a:ln/>
        </p:spPr>
      </p:sp>
      <p:sp>
        <p:nvSpPr>
          <p:cNvPr id="436228" name="Rectangle 3"/>
          <p:cNvSpPr>
            <a:spLocks noGrp="1" noChangeArrowheads="1"/>
          </p:cNvSpPr>
          <p:nvPr>
            <p:ph type="body" idx="1"/>
          </p:nvPr>
        </p:nvSpPr>
        <p:spPr>
          <a:xfrm>
            <a:off x="913332" y="6287962"/>
            <a:ext cx="1212969" cy="254325"/>
          </a:xfrm>
          <a:noFill/>
          <a:ln/>
        </p:spPr>
        <p:txBody>
          <a:bodyPr/>
          <a:lstStyle/>
          <a:p>
            <a:r>
              <a:rPr lang="en-GB" smtClean="0"/>
              <a:t>On switch-on, an MS periodically measures the received power level on each of the BCCH frequencies of all cells within range.  From these periodic measurements the MS calculates the mean received level value from each cell, stored in the parameter RXLEV(n) where n=neighbouring cell number.</a:t>
            </a:r>
          </a:p>
          <a:p>
            <a:r>
              <a:rPr lang="en-GB" smtClean="0"/>
              <a:t>Based on these calculated values, the MS selects which cell to connect to.  This connection process is referred top as ‘Camping-on’ to that cell.</a:t>
            </a:r>
          </a:p>
          <a:p>
            <a:endParaRPr lang="en-GB" smtClean="0"/>
          </a:p>
          <a:p>
            <a:r>
              <a:rPr lang="en-GB" smtClean="0"/>
              <a:t>An MS in idle mode must periodically measure the received power level on each of the BCCH frequencies of neighbouring cells.  From these periodic measurements the MS calculates the mean received level value from each cell, stored in the parameter RXLEV(n) where n=neighbouring cell number.  Based on these calculated values, the MS selects which cell to camp-on to.</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7"/>
          <p:cNvSpPr>
            <a:spLocks noGrp="1" noChangeArrowheads="1"/>
          </p:cNvSpPr>
          <p:nvPr>
            <p:ph type="sldNum" sz="quarter" idx="5"/>
          </p:nvPr>
        </p:nvSpPr>
        <p:spPr>
          <a:noFill/>
        </p:spPr>
        <p:txBody>
          <a:bodyPr/>
          <a:lstStyle/>
          <a:p>
            <a:fld id="{16670870-4AF3-4F8B-B15A-4B6542E11293}" type="slidenum">
              <a:rPr lang="en-US"/>
              <a:pPr/>
              <a:t>66</a:t>
            </a:fld>
            <a:endParaRPr lang="en-US"/>
          </a:p>
        </p:txBody>
      </p:sp>
      <p:sp>
        <p:nvSpPr>
          <p:cNvPr id="437251" name="Rectangle 2"/>
          <p:cNvSpPr>
            <a:spLocks noGrp="1" noRot="1" noChangeAspect="1" noChangeArrowheads="1" noTextEdit="1"/>
          </p:cNvSpPr>
          <p:nvPr>
            <p:ph type="sldImg"/>
          </p:nvPr>
        </p:nvSpPr>
        <p:spPr>
          <a:xfrm>
            <a:off x="1149350" y="712788"/>
            <a:ext cx="4562475" cy="3421062"/>
          </a:xfrm>
          <a:ln/>
        </p:spPr>
      </p:sp>
      <p:sp>
        <p:nvSpPr>
          <p:cNvPr id="437252" name="Rectangle 3"/>
          <p:cNvSpPr>
            <a:spLocks noGrp="1" noChangeArrowheads="1"/>
          </p:cNvSpPr>
          <p:nvPr>
            <p:ph type="body" idx="1"/>
          </p:nvPr>
        </p:nvSpPr>
        <p:spPr>
          <a:xfrm>
            <a:off x="913332" y="6287962"/>
            <a:ext cx="1212969" cy="254325"/>
          </a:xfrm>
          <a:noFill/>
          <a:ln/>
        </p:spPr>
        <p:txBody>
          <a:bodyPr/>
          <a:lstStyle/>
          <a:p>
            <a:r>
              <a:rPr lang="en-GB" smtClean="0"/>
              <a:t>On switch-on, an MS periodically measures the received power level on each of the BCCH frequencies of all cells within range.  From these periodic measurements the MS calculates the mean received level value from each cell, stored in the parameter RXLEV(n) where n=neighbouring cell number.</a:t>
            </a:r>
          </a:p>
          <a:p>
            <a:r>
              <a:rPr lang="en-GB" smtClean="0"/>
              <a:t>Based on these calculated values, the MS selects which cell to connect to.  This connection process is referred top as ‘Camping-on’ to that cell.</a:t>
            </a:r>
          </a:p>
          <a:p>
            <a:endParaRPr lang="en-GB" smtClean="0"/>
          </a:p>
          <a:p>
            <a:r>
              <a:rPr lang="en-GB" smtClean="0"/>
              <a:t>An MS in idle mode must periodically measure the received power level on each of the BCCH frequencies of neighbouring cells.  From these periodic measurements the MS calculates the mean received level value from each cell, stored in the parameter RXLEV(n) where n=neighbouring cell number.  Based on these calculated values, the MS selects which cell to camp-on to.</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7"/>
          <p:cNvSpPr>
            <a:spLocks noGrp="1" noChangeArrowheads="1"/>
          </p:cNvSpPr>
          <p:nvPr>
            <p:ph type="sldNum" sz="quarter" idx="5"/>
          </p:nvPr>
        </p:nvSpPr>
        <p:spPr>
          <a:noFill/>
        </p:spPr>
        <p:txBody>
          <a:bodyPr/>
          <a:lstStyle/>
          <a:p>
            <a:fld id="{A6C6DB7E-3EC2-4D9E-A168-4C83EC54685D}" type="slidenum">
              <a:rPr lang="en-US"/>
              <a:pPr/>
              <a:t>67</a:t>
            </a:fld>
            <a:endParaRPr lang="en-US"/>
          </a:p>
        </p:txBody>
      </p:sp>
      <p:sp>
        <p:nvSpPr>
          <p:cNvPr id="438275" name="Rectangle 2"/>
          <p:cNvSpPr>
            <a:spLocks noGrp="1" noRot="1" noChangeAspect="1" noChangeArrowheads="1" noTextEdit="1"/>
          </p:cNvSpPr>
          <p:nvPr>
            <p:ph type="sldImg"/>
          </p:nvPr>
        </p:nvSpPr>
        <p:spPr>
          <a:xfrm>
            <a:off x="1149350" y="712788"/>
            <a:ext cx="4562475" cy="3421062"/>
          </a:xfrm>
          <a:ln/>
        </p:spPr>
      </p:sp>
      <p:sp>
        <p:nvSpPr>
          <p:cNvPr id="438276" name="Rectangle 3"/>
          <p:cNvSpPr>
            <a:spLocks noGrp="1" noChangeArrowheads="1"/>
          </p:cNvSpPr>
          <p:nvPr>
            <p:ph type="body" idx="1"/>
          </p:nvPr>
        </p:nvSpPr>
        <p:spPr>
          <a:xfrm>
            <a:off x="913332" y="6287962"/>
            <a:ext cx="1212969" cy="254325"/>
          </a:xfrm>
          <a:noFill/>
          <a:ln/>
        </p:spPr>
        <p:txBody>
          <a:bodyPr/>
          <a:lstStyle/>
          <a:p>
            <a:r>
              <a:rPr lang="en-GB" sz="900" smtClean="0"/>
              <a:t>Once a mobile has camped on to a cell, it will continue to measure neighbouring BCCH carriers, looking for a better cell.</a:t>
            </a:r>
          </a:p>
          <a:p>
            <a:r>
              <a:rPr lang="en-GB" sz="900" smtClean="0"/>
              <a:t>The hysteresis term prevents unnecessary re-selection on a location area boundary which would require extra signalling to perform the location update</a:t>
            </a:r>
            <a:endParaRPr lang="en-GB" sz="900" b="1" smtClean="0"/>
          </a:p>
          <a:p>
            <a:endParaRPr lang="en-GB"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p:cNvSpPr>
            <a:spLocks noGrp="1" noChangeArrowheads="1"/>
          </p:cNvSpPr>
          <p:nvPr>
            <p:ph type="sldNum" sz="quarter" idx="5"/>
          </p:nvPr>
        </p:nvSpPr>
        <p:spPr>
          <a:noFill/>
        </p:spPr>
        <p:txBody>
          <a:bodyPr/>
          <a:lstStyle/>
          <a:p>
            <a:fld id="{69867FB3-D39C-4711-9EF5-A81A157FE83C}" type="slidenum">
              <a:rPr lang="en-US"/>
              <a:pPr/>
              <a:t>69</a:t>
            </a:fld>
            <a:endParaRPr lang="en-US"/>
          </a:p>
        </p:txBody>
      </p:sp>
      <p:sp>
        <p:nvSpPr>
          <p:cNvPr id="428035" name="Rectangle 2"/>
          <p:cNvSpPr>
            <a:spLocks noChangeArrowheads="1" noTextEdit="1"/>
          </p:cNvSpPr>
          <p:nvPr>
            <p:ph type="sldImg"/>
          </p:nvPr>
        </p:nvSpPr>
        <p:spPr>
          <a:xfrm>
            <a:off x="1147763" y="712788"/>
            <a:ext cx="4562475" cy="3421062"/>
          </a:xfrm>
          <a:ln/>
        </p:spPr>
      </p:sp>
      <p:sp>
        <p:nvSpPr>
          <p:cNvPr id="428036"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p:cNvSpPr>
            <a:spLocks noGrp="1" noChangeArrowheads="1"/>
          </p:cNvSpPr>
          <p:nvPr>
            <p:ph type="sldNum" sz="quarter" idx="5"/>
          </p:nvPr>
        </p:nvSpPr>
        <p:spPr>
          <a:noFill/>
        </p:spPr>
        <p:txBody>
          <a:bodyPr/>
          <a:lstStyle/>
          <a:p>
            <a:fld id="{72997496-7E78-4B64-90AD-0ED35EC8AC5C}" type="slidenum">
              <a:rPr lang="en-US"/>
              <a:pPr/>
              <a:t>70</a:t>
            </a:fld>
            <a:endParaRPr lang="en-US"/>
          </a:p>
        </p:txBody>
      </p:sp>
      <p:sp>
        <p:nvSpPr>
          <p:cNvPr id="431107" name="Rectangle 2"/>
          <p:cNvSpPr>
            <a:spLocks noChangeArrowheads="1" noTextEdit="1"/>
          </p:cNvSpPr>
          <p:nvPr>
            <p:ph type="sldImg"/>
          </p:nvPr>
        </p:nvSpPr>
        <p:spPr>
          <a:xfrm>
            <a:off x="1149350" y="712788"/>
            <a:ext cx="4562475" cy="3421062"/>
          </a:xfrm>
          <a:ln/>
        </p:spPr>
      </p:sp>
      <p:sp>
        <p:nvSpPr>
          <p:cNvPr id="431108"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p:cNvSpPr>
            <a:spLocks noGrp="1" noChangeArrowheads="1"/>
          </p:cNvSpPr>
          <p:nvPr>
            <p:ph type="sldNum" sz="quarter" idx="5"/>
          </p:nvPr>
        </p:nvSpPr>
        <p:spPr>
          <a:noFill/>
        </p:spPr>
        <p:txBody>
          <a:bodyPr/>
          <a:lstStyle/>
          <a:p>
            <a:fld id="{72997496-7E78-4B64-90AD-0ED35EC8AC5C}" type="slidenum">
              <a:rPr lang="en-US"/>
              <a:pPr/>
              <a:t>71</a:t>
            </a:fld>
            <a:endParaRPr lang="en-US"/>
          </a:p>
        </p:txBody>
      </p:sp>
      <p:sp>
        <p:nvSpPr>
          <p:cNvPr id="431107" name="Rectangle 2"/>
          <p:cNvSpPr>
            <a:spLocks noChangeArrowheads="1" noTextEdit="1"/>
          </p:cNvSpPr>
          <p:nvPr>
            <p:ph type="sldImg"/>
          </p:nvPr>
        </p:nvSpPr>
        <p:spPr>
          <a:xfrm>
            <a:off x="1149350" y="712788"/>
            <a:ext cx="4562475" cy="3421062"/>
          </a:xfrm>
          <a:ln/>
        </p:spPr>
      </p:sp>
      <p:sp>
        <p:nvSpPr>
          <p:cNvPr id="431108"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p:cNvSpPr>
            <a:spLocks noGrp="1" noChangeArrowheads="1"/>
          </p:cNvSpPr>
          <p:nvPr>
            <p:ph type="sldNum" sz="quarter" idx="5"/>
          </p:nvPr>
        </p:nvSpPr>
        <p:spPr>
          <a:noFill/>
        </p:spPr>
        <p:txBody>
          <a:bodyPr/>
          <a:lstStyle/>
          <a:p>
            <a:fld id="{1E96C51A-EB91-4163-8F5B-023449429A39}" type="slidenum">
              <a:rPr lang="en-US"/>
              <a:pPr/>
              <a:t>72</a:t>
            </a:fld>
            <a:endParaRPr lang="en-US"/>
          </a:p>
        </p:txBody>
      </p:sp>
      <p:sp>
        <p:nvSpPr>
          <p:cNvPr id="432131" name="Rectangle 2"/>
          <p:cNvSpPr>
            <a:spLocks noChangeArrowheads="1" noTextEdit="1"/>
          </p:cNvSpPr>
          <p:nvPr>
            <p:ph type="sldImg"/>
          </p:nvPr>
        </p:nvSpPr>
        <p:spPr>
          <a:xfrm>
            <a:off x="1149350" y="712788"/>
            <a:ext cx="4562475" cy="3421062"/>
          </a:xfrm>
          <a:ln/>
        </p:spPr>
      </p:sp>
      <p:sp>
        <p:nvSpPr>
          <p:cNvPr id="432132"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7"/>
          <p:cNvSpPr>
            <a:spLocks noGrp="1" noChangeArrowheads="1"/>
          </p:cNvSpPr>
          <p:nvPr>
            <p:ph type="sldNum" sz="quarter" idx="5"/>
          </p:nvPr>
        </p:nvSpPr>
        <p:spPr>
          <a:noFill/>
        </p:spPr>
        <p:txBody>
          <a:bodyPr/>
          <a:lstStyle/>
          <a:p>
            <a:fld id="{56B31458-300B-47D5-8DF7-FF1F871C016C}" type="slidenum">
              <a:rPr lang="en-US"/>
              <a:pPr/>
              <a:t>73</a:t>
            </a:fld>
            <a:endParaRPr lang="en-US"/>
          </a:p>
        </p:txBody>
      </p:sp>
      <p:sp>
        <p:nvSpPr>
          <p:cNvPr id="433155" name="Rectangle 2"/>
          <p:cNvSpPr>
            <a:spLocks noChangeArrowheads="1" noTextEdit="1"/>
          </p:cNvSpPr>
          <p:nvPr>
            <p:ph type="sldImg"/>
          </p:nvPr>
        </p:nvSpPr>
        <p:spPr>
          <a:xfrm>
            <a:off x="1149350" y="712788"/>
            <a:ext cx="4562475" cy="3421062"/>
          </a:xfrm>
          <a:ln/>
        </p:spPr>
      </p:sp>
      <p:sp>
        <p:nvSpPr>
          <p:cNvPr id="433156"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a:noFill/>
        </p:spPr>
        <p:txBody>
          <a:bodyPr/>
          <a:lstStyle/>
          <a:p>
            <a:fld id="{5501E3E6-91E3-4C3C-98C3-B6647F07A290}" type="slidenum">
              <a:rPr lang="en-US"/>
              <a:pPr/>
              <a:t>74</a:t>
            </a:fld>
            <a:endParaRPr lang="en-US"/>
          </a:p>
        </p:txBody>
      </p:sp>
      <p:sp>
        <p:nvSpPr>
          <p:cNvPr id="434179" name="Rectangle 2"/>
          <p:cNvSpPr>
            <a:spLocks noChangeArrowheads="1" noTextEdit="1"/>
          </p:cNvSpPr>
          <p:nvPr>
            <p:ph type="sldImg"/>
          </p:nvPr>
        </p:nvSpPr>
        <p:spPr>
          <a:xfrm>
            <a:off x="1149350" y="712788"/>
            <a:ext cx="4562475" cy="3421062"/>
          </a:xfrm>
          <a:ln/>
        </p:spPr>
      </p:sp>
      <p:sp>
        <p:nvSpPr>
          <p:cNvPr id="434180"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p:cNvSpPr>
            <a:spLocks noGrp="1" noChangeArrowheads="1"/>
          </p:cNvSpPr>
          <p:nvPr>
            <p:ph type="sldNum" sz="quarter" idx="5"/>
          </p:nvPr>
        </p:nvSpPr>
        <p:spPr>
          <a:noFill/>
        </p:spPr>
        <p:txBody>
          <a:bodyPr/>
          <a:lstStyle/>
          <a:p>
            <a:fld id="{47062888-7B03-471A-A2B6-ED8FBDAFFF21}" type="slidenum">
              <a:rPr lang="en-US"/>
              <a:pPr/>
              <a:t>10</a:t>
            </a:fld>
            <a:endParaRPr lang="en-US"/>
          </a:p>
        </p:txBody>
      </p:sp>
      <p:sp>
        <p:nvSpPr>
          <p:cNvPr id="503811" name="Rectangle 2"/>
          <p:cNvSpPr>
            <a:spLocks noGrp="1" noRot="1" noChangeAspect="1" noChangeArrowheads="1" noTextEdit="1"/>
          </p:cNvSpPr>
          <p:nvPr>
            <p:ph type="sldImg"/>
          </p:nvPr>
        </p:nvSpPr>
        <p:spPr>
          <a:ln/>
        </p:spPr>
      </p:sp>
      <p:sp>
        <p:nvSpPr>
          <p:cNvPr id="503812"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p:cNvSpPr>
            <a:spLocks noGrp="1" noChangeArrowheads="1"/>
          </p:cNvSpPr>
          <p:nvPr>
            <p:ph type="sldNum" sz="quarter" idx="5"/>
          </p:nvPr>
        </p:nvSpPr>
        <p:spPr>
          <a:noFill/>
        </p:spPr>
        <p:txBody>
          <a:bodyPr/>
          <a:lstStyle/>
          <a:p>
            <a:fld id="{B75B5BCA-C21B-46FC-8570-C81329A0DCDA}" type="slidenum">
              <a:rPr lang="en-US"/>
              <a:pPr/>
              <a:t>75</a:t>
            </a:fld>
            <a:endParaRPr lang="en-US"/>
          </a:p>
        </p:txBody>
      </p:sp>
      <p:sp>
        <p:nvSpPr>
          <p:cNvPr id="435203" name="Rectangle 2"/>
          <p:cNvSpPr>
            <a:spLocks noChangeArrowheads="1" noTextEdit="1"/>
          </p:cNvSpPr>
          <p:nvPr>
            <p:ph type="sldImg"/>
          </p:nvPr>
        </p:nvSpPr>
        <p:spPr>
          <a:xfrm>
            <a:off x="1149350" y="712788"/>
            <a:ext cx="4562475" cy="3421062"/>
          </a:xfrm>
          <a:ln/>
        </p:spPr>
      </p:sp>
      <p:sp>
        <p:nvSpPr>
          <p:cNvPr id="435204"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p:cNvSpPr>
            <a:spLocks noGrp="1" noChangeArrowheads="1"/>
          </p:cNvSpPr>
          <p:nvPr>
            <p:ph type="sldNum" sz="quarter" idx="5"/>
          </p:nvPr>
        </p:nvSpPr>
        <p:spPr>
          <a:noFill/>
        </p:spPr>
        <p:txBody>
          <a:bodyPr/>
          <a:lstStyle/>
          <a:p>
            <a:fld id="{AA78D44E-AB01-4A58-8D39-48859D31AA77}" type="slidenum">
              <a:rPr lang="en-US"/>
              <a:pPr/>
              <a:t>76</a:t>
            </a:fld>
            <a:endParaRPr lang="en-US"/>
          </a:p>
        </p:txBody>
      </p:sp>
      <p:sp>
        <p:nvSpPr>
          <p:cNvPr id="441347" name="Rectangle 2"/>
          <p:cNvSpPr>
            <a:spLocks noChangeArrowheads="1" noTextEdit="1"/>
          </p:cNvSpPr>
          <p:nvPr>
            <p:ph type="sldImg"/>
          </p:nvPr>
        </p:nvSpPr>
        <p:spPr>
          <a:xfrm>
            <a:off x="1149350" y="712788"/>
            <a:ext cx="4562475" cy="3421062"/>
          </a:xfrm>
          <a:ln/>
        </p:spPr>
      </p:sp>
      <p:sp>
        <p:nvSpPr>
          <p:cNvPr id="441348" name="Rectangle 3"/>
          <p:cNvSpPr>
            <a:spLocks noGrp="1" noChangeArrowheads="1"/>
          </p:cNvSpPr>
          <p:nvPr>
            <p:ph type="body" idx="1"/>
          </p:nvPr>
        </p:nvSpPr>
        <p:spPr>
          <a:xfrm>
            <a:off x="913332" y="6287962"/>
            <a:ext cx="1212969" cy="254325"/>
          </a:xfrm>
          <a:noFill/>
          <a:ln/>
        </p:spPr>
        <p:txBody>
          <a:bodyPr/>
          <a:lstStyle/>
          <a:p>
            <a:r>
              <a:rPr lang="en-GB" smtClean="0"/>
              <a:t>In a cellular network, the radio and fixed links required are not permanently allocated for the duration of a call.  Handover, or handoff as it is called in North America, is the switching of an on-going call to a different channel or cell. The execution and measurements required for handover form one of basic functions of RR managemnent. There are four different types of handover in the GSM system, which involve transferring a call between: </a:t>
            </a:r>
          </a:p>
          <a:p>
            <a:endParaRPr lang="en-GB" smtClean="0"/>
          </a:p>
          <a:p>
            <a:pPr>
              <a:buFontTx/>
              <a:buChar char="•"/>
            </a:pPr>
            <a:r>
              <a:rPr lang="en-GB" smtClean="0"/>
              <a:t>Channels (time slots) in the same cell </a:t>
            </a:r>
          </a:p>
          <a:p>
            <a:pPr>
              <a:buFontTx/>
              <a:buChar char="•"/>
            </a:pPr>
            <a:r>
              <a:rPr lang="en-GB" smtClean="0"/>
              <a:t>Cells (Base Transceiver Stations) under the control of the same Base Station Controller (BSC), </a:t>
            </a:r>
          </a:p>
          <a:p>
            <a:pPr>
              <a:buFontTx/>
              <a:buChar char="•"/>
            </a:pPr>
            <a:r>
              <a:rPr lang="en-GB" smtClean="0"/>
              <a:t>Cells under the control of different BSCs, but belonging to the same Mobile services Switching Center (MSC), and </a:t>
            </a:r>
          </a:p>
          <a:p>
            <a:pPr>
              <a:buFontTx/>
              <a:buChar char="•"/>
            </a:pPr>
            <a:r>
              <a:rPr lang="en-GB" smtClean="0"/>
              <a:t>Cells under the control of different MSCs. </a:t>
            </a:r>
          </a:p>
          <a:p>
            <a:endParaRPr lang="en-GB" smtClean="0"/>
          </a:p>
          <a:p>
            <a:r>
              <a:rPr lang="en-GB" smtClean="0"/>
              <a:t>Intra-BSS handovers are known as Internal handovers as they involve only one Base Station Controller (BSC).  To save signalling bandwidth, they are managed by the BSC without involving the Mobile services Switching Centre (MSC), except to notify it at the completion of the handover. </a:t>
            </a:r>
          </a:p>
          <a:p>
            <a:endParaRPr lang="en-GB" smtClean="0"/>
          </a:p>
          <a:p>
            <a:r>
              <a:rPr lang="en-GB" smtClean="0"/>
              <a:t>Inter-BSS (either intra- or inter-MSC) are known as external handovers and are handled by the MSCs involved.  An important aspect of GSM is that the original (or </a:t>
            </a:r>
            <a:r>
              <a:rPr lang="en-GB" i="1" smtClean="0"/>
              <a:t>anchor</a:t>
            </a:r>
            <a:r>
              <a:rPr lang="en-GB" smtClean="0"/>
              <a:t>) MSC, remains responsible for most call-related functions, with the exception of subsequent inter-BSC handovers under the control of the new (or </a:t>
            </a:r>
            <a:r>
              <a:rPr lang="en-GB" i="1" smtClean="0"/>
              <a:t>relay</a:t>
            </a:r>
            <a:r>
              <a:rPr lang="en-GB" smtClean="0"/>
              <a:t>) MSC.  </a:t>
            </a:r>
          </a:p>
          <a:p>
            <a:endParaRPr lang="en-GB"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p:cNvSpPr>
            <a:spLocks noGrp="1" noChangeArrowheads="1"/>
          </p:cNvSpPr>
          <p:nvPr>
            <p:ph type="sldNum" sz="quarter" idx="5"/>
          </p:nvPr>
        </p:nvSpPr>
        <p:spPr>
          <a:noFill/>
        </p:spPr>
        <p:txBody>
          <a:bodyPr/>
          <a:lstStyle/>
          <a:p>
            <a:fld id="{7AFD0829-A90D-4058-A9D4-030F1F336904}" type="slidenum">
              <a:rPr lang="en-US"/>
              <a:pPr/>
              <a:t>77</a:t>
            </a:fld>
            <a:endParaRPr lang="en-US"/>
          </a:p>
        </p:txBody>
      </p:sp>
      <p:sp>
        <p:nvSpPr>
          <p:cNvPr id="442371" name="Rectangle 2"/>
          <p:cNvSpPr>
            <a:spLocks noChangeArrowheads="1" noTextEdit="1"/>
          </p:cNvSpPr>
          <p:nvPr>
            <p:ph type="sldImg"/>
          </p:nvPr>
        </p:nvSpPr>
        <p:spPr>
          <a:xfrm>
            <a:off x="1149350" y="712788"/>
            <a:ext cx="4562475" cy="3421062"/>
          </a:xfrm>
          <a:ln/>
        </p:spPr>
      </p:sp>
      <p:sp>
        <p:nvSpPr>
          <p:cNvPr id="442372" name="Rectangle 3"/>
          <p:cNvSpPr>
            <a:spLocks noGrp="1" noChangeArrowheads="1"/>
          </p:cNvSpPr>
          <p:nvPr>
            <p:ph type="body" idx="1"/>
          </p:nvPr>
        </p:nvSpPr>
        <p:spPr>
          <a:xfrm>
            <a:off x="913332" y="6287962"/>
            <a:ext cx="1212969" cy="254325"/>
          </a:xfrm>
          <a:noFill/>
          <a:ln/>
        </p:spPr>
        <p:txBody>
          <a:bodyPr/>
          <a:lstStyle/>
          <a:p>
            <a:r>
              <a:rPr lang="en-GB" smtClean="0"/>
              <a:t>Handovers can be initiated by either the MS or the MSC (e.g. as a means of traffic load balancing). </a:t>
            </a:r>
          </a:p>
          <a:p>
            <a:endParaRPr lang="en-GB" smtClean="0"/>
          </a:p>
          <a:p>
            <a:r>
              <a:rPr lang="en-GB" smtClean="0"/>
              <a:t>During its idle time slots of a multiframe, the MS scans the BCCH of up to 16 neighbouring cells, and forms a list of the six best candidates for possible handover, based on the received signal strength.  This information is passed to the BSC and MSC, at least once per second, and is used by the handover algorithm. </a:t>
            </a:r>
          </a:p>
          <a:p>
            <a:r>
              <a:rPr lang="en-GB" smtClean="0"/>
              <a:t>The algorithm for when a handover decision should be taken is not specified in the GSM recommendations.  There are two basic algorithms used, both closely tied in with power control.  This is because the BSC usually does not know whether the poor signal quality is due to multipath fading or to the mobile having moved to another cell.  This is especially true in small urban cells. </a:t>
            </a:r>
          </a:p>
          <a:p>
            <a:endParaRPr lang="en-GB"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7"/>
          <p:cNvSpPr>
            <a:spLocks noGrp="1" noChangeArrowheads="1"/>
          </p:cNvSpPr>
          <p:nvPr>
            <p:ph type="sldNum" sz="quarter" idx="5"/>
          </p:nvPr>
        </p:nvSpPr>
        <p:spPr>
          <a:noFill/>
        </p:spPr>
        <p:txBody>
          <a:bodyPr/>
          <a:lstStyle/>
          <a:p>
            <a:fld id="{BFFC3B10-51F9-47A1-B782-CA17907A32D3}" type="slidenum">
              <a:rPr lang="en-US"/>
              <a:pPr/>
              <a:t>78</a:t>
            </a:fld>
            <a:endParaRPr lang="en-US"/>
          </a:p>
        </p:txBody>
      </p:sp>
      <p:sp>
        <p:nvSpPr>
          <p:cNvPr id="444419" name="Rectangle 2"/>
          <p:cNvSpPr>
            <a:spLocks noChangeArrowheads="1" noTextEdit="1"/>
          </p:cNvSpPr>
          <p:nvPr>
            <p:ph type="sldImg"/>
          </p:nvPr>
        </p:nvSpPr>
        <p:spPr>
          <a:xfrm>
            <a:off x="1149350" y="712788"/>
            <a:ext cx="4562475" cy="3421062"/>
          </a:xfrm>
          <a:ln/>
        </p:spPr>
      </p:sp>
      <p:sp>
        <p:nvSpPr>
          <p:cNvPr id="444420"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7"/>
          <p:cNvSpPr>
            <a:spLocks noGrp="1" noChangeArrowheads="1"/>
          </p:cNvSpPr>
          <p:nvPr>
            <p:ph type="sldNum" sz="quarter" idx="5"/>
          </p:nvPr>
        </p:nvSpPr>
        <p:spPr>
          <a:noFill/>
        </p:spPr>
        <p:txBody>
          <a:bodyPr/>
          <a:lstStyle/>
          <a:p>
            <a:fld id="{AF97568D-3C75-4592-9D30-4FDAA8A6F0FA}" type="slidenum">
              <a:rPr lang="en-US"/>
              <a:pPr/>
              <a:t>79</a:t>
            </a:fld>
            <a:endParaRPr lang="en-US"/>
          </a:p>
        </p:txBody>
      </p:sp>
      <p:sp>
        <p:nvSpPr>
          <p:cNvPr id="445443" name="Rectangle 2"/>
          <p:cNvSpPr>
            <a:spLocks noChangeArrowheads="1" noTextEdit="1"/>
          </p:cNvSpPr>
          <p:nvPr>
            <p:ph type="sldImg"/>
          </p:nvPr>
        </p:nvSpPr>
        <p:spPr>
          <a:xfrm>
            <a:off x="1149350" y="712788"/>
            <a:ext cx="4562475" cy="3421062"/>
          </a:xfrm>
          <a:ln/>
        </p:spPr>
      </p:sp>
      <p:sp>
        <p:nvSpPr>
          <p:cNvPr id="445444"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7"/>
          <p:cNvSpPr>
            <a:spLocks noGrp="1" noChangeArrowheads="1"/>
          </p:cNvSpPr>
          <p:nvPr>
            <p:ph type="sldNum" sz="quarter" idx="5"/>
          </p:nvPr>
        </p:nvSpPr>
        <p:spPr>
          <a:noFill/>
        </p:spPr>
        <p:txBody>
          <a:bodyPr/>
          <a:lstStyle/>
          <a:p>
            <a:fld id="{3B884873-6C46-4ACC-8485-52A2EE4B7376}" type="slidenum">
              <a:rPr lang="en-US"/>
              <a:pPr/>
              <a:t>80</a:t>
            </a:fld>
            <a:endParaRPr lang="en-US"/>
          </a:p>
        </p:txBody>
      </p:sp>
      <p:sp>
        <p:nvSpPr>
          <p:cNvPr id="446467" name="Rectangle 2"/>
          <p:cNvSpPr>
            <a:spLocks noChangeArrowheads="1" noTextEdit="1"/>
          </p:cNvSpPr>
          <p:nvPr>
            <p:ph type="sldImg"/>
          </p:nvPr>
        </p:nvSpPr>
        <p:spPr>
          <a:xfrm>
            <a:off x="1149350" y="712788"/>
            <a:ext cx="4562475" cy="3421062"/>
          </a:xfrm>
          <a:ln/>
        </p:spPr>
      </p:sp>
      <p:sp>
        <p:nvSpPr>
          <p:cNvPr id="446468" name="Rectangle 3"/>
          <p:cNvSpPr>
            <a:spLocks noGrp="1" noChangeArrowheads="1"/>
          </p:cNvSpPr>
          <p:nvPr>
            <p:ph type="body" idx="1"/>
          </p:nvPr>
        </p:nvSpPr>
        <p:spPr>
          <a:xfrm>
            <a:off x="913332" y="6287962"/>
            <a:ext cx="1212969" cy="254325"/>
          </a:xfrm>
          <a:noFill/>
          <a:ln/>
        </p:spPr>
        <p:txBody>
          <a:bodyPr/>
          <a:lstStyle/>
          <a:p>
            <a:endParaRPr lang="en-GB"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p:cNvSpPr>
            <a:spLocks noGrp="1" noChangeArrowheads="1"/>
          </p:cNvSpPr>
          <p:nvPr>
            <p:ph type="sldNum" sz="quarter" idx="5"/>
          </p:nvPr>
        </p:nvSpPr>
        <p:spPr>
          <a:noFill/>
        </p:spPr>
        <p:txBody>
          <a:bodyPr/>
          <a:lstStyle/>
          <a:p>
            <a:fld id="{17A2FF39-D79D-4035-A908-76DEA89F0E77}" type="slidenum">
              <a:rPr lang="en-US"/>
              <a:pPr/>
              <a:t>11</a:t>
            </a:fld>
            <a:endParaRPr lang="en-US"/>
          </a:p>
        </p:txBody>
      </p:sp>
      <p:sp>
        <p:nvSpPr>
          <p:cNvPr id="504835" name="Rectangle 2"/>
          <p:cNvSpPr>
            <a:spLocks noGrp="1" noRot="1" noChangeAspect="1" noChangeArrowheads="1" noTextEdit="1"/>
          </p:cNvSpPr>
          <p:nvPr>
            <p:ph type="sldImg"/>
          </p:nvPr>
        </p:nvSpPr>
        <p:spPr>
          <a:ln/>
        </p:spPr>
      </p:sp>
      <p:sp>
        <p:nvSpPr>
          <p:cNvPr id="504836" name="Rectangle 3"/>
          <p:cNvSpPr>
            <a:spLocks noGrp="1" noChangeArrowheads="1"/>
          </p:cNvSpPr>
          <p:nvPr>
            <p:ph type="body" idx="1"/>
          </p:nvPr>
        </p:nvSpPr>
        <p:spPr>
          <a:noFill/>
          <a:ln/>
        </p:spPr>
        <p:txBody>
          <a:bodyPr/>
          <a:lstStyle/>
          <a:p>
            <a:r>
              <a:rPr lang="en-GB" smtClean="0"/>
              <a:t>A drop in quality as perceived by the subscribers will result in more customer complaints and a lack of subscriber loyalty. This will result in a weakening of the operator’s business performance.</a:t>
            </a:r>
          </a:p>
          <a:p>
            <a:r>
              <a:rPr lang="en-GB" smtClean="0"/>
              <a:t>A growth in traffic, while indicating customer satisfaction with the network, requires careful planning in order to increase capacity while maintaining the present quality.</a:t>
            </a:r>
          </a:p>
          <a:p>
            <a:r>
              <a:rPr lang="en-GB" smtClean="0"/>
              <a:t>Subscriber distribution will change continuously as new accommodation for residential and commercial purposes is built and patterns of road and rail traffic vary. This will require constant monitoring to maintain performance.</a:t>
            </a:r>
          </a:p>
          <a:p>
            <a:r>
              <a:rPr lang="en-GB" smtClean="0"/>
              <a:t>Introduction of a new service should be based on market research to assess potential demand. The present network should be optimised to maximise performance and free up resources for the new service.</a:t>
            </a:r>
          </a:p>
          <a:p>
            <a:r>
              <a:rPr lang="en-GB" smtClean="0"/>
              <a:t>Build-out of the network may be part of a planned development of the system or a response to traffic growth or subscriber movement. Again it is important to maintain the performance of the existing network while the extension is implemented.</a:t>
            </a:r>
          </a:p>
          <a:p>
            <a:r>
              <a:rPr lang="en-GB" smtClean="0"/>
              <a:t>Maintenance and expansion of the network should be planned following the principles outlined above. Typical situations include the removal of ‘high sites’ and their replacement by a number (often quite large) of smaller sites. </a:t>
            </a:r>
          </a:p>
          <a:p>
            <a:r>
              <a:rPr lang="en-GB" smtClean="0"/>
              <a:t>A poor performance as perceived by the user may be due to problems at the BTS / BSC or in the NSS. Different measurement statistics and diagnostic tools are available to identify the various causes and distinguish between them.</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7"/>
          <p:cNvSpPr>
            <a:spLocks noGrp="1" noChangeArrowheads="1"/>
          </p:cNvSpPr>
          <p:nvPr>
            <p:ph type="sldNum" sz="quarter" idx="5"/>
          </p:nvPr>
        </p:nvSpPr>
        <p:spPr>
          <a:noFill/>
        </p:spPr>
        <p:txBody>
          <a:bodyPr/>
          <a:lstStyle/>
          <a:p>
            <a:fld id="{7158B91D-4A8F-4343-BED3-FCF79DB708F7}" type="slidenum">
              <a:rPr lang="en-US"/>
              <a:pPr/>
              <a:t>12</a:t>
            </a:fld>
            <a:endParaRPr lang="en-US"/>
          </a:p>
        </p:txBody>
      </p:sp>
      <p:sp>
        <p:nvSpPr>
          <p:cNvPr id="506883" name="Rectangle 2"/>
          <p:cNvSpPr>
            <a:spLocks noGrp="1" noRot="1" noChangeAspect="1" noChangeArrowheads="1" noTextEdit="1"/>
          </p:cNvSpPr>
          <p:nvPr>
            <p:ph type="sldImg"/>
          </p:nvPr>
        </p:nvSpPr>
        <p:spPr>
          <a:ln/>
        </p:spPr>
      </p:sp>
      <p:sp>
        <p:nvSpPr>
          <p:cNvPr id="506884"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7"/>
          <p:cNvSpPr>
            <a:spLocks noGrp="1" noChangeArrowheads="1"/>
          </p:cNvSpPr>
          <p:nvPr>
            <p:ph type="sldNum" sz="quarter" idx="5"/>
          </p:nvPr>
        </p:nvSpPr>
        <p:spPr>
          <a:noFill/>
        </p:spPr>
        <p:txBody>
          <a:bodyPr/>
          <a:lstStyle/>
          <a:p>
            <a:fld id="{9620A66C-C3D1-44C3-8FB7-7CA22372C83E}" type="slidenum">
              <a:rPr lang="en-US"/>
              <a:pPr/>
              <a:t>13</a:t>
            </a:fld>
            <a:endParaRPr lang="en-US"/>
          </a:p>
        </p:txBody>
      </p:sp>
      <p:sp>
        <p:nvSpPr>
          <p:cNvPr id="507907" name="Rectangle 2"/>
          <p:cNvSpPr>
            <a:spLocks noGrp="1" noRot="1" noChangeAspect="1" noChangeArrowheads="1" noTextEdit="1"/>
          </p:cNvSpPr>
          <p:nvPr>
            <p:ph type="sldImg"/>
          </p:nvPr>
        </p:nvSpPr>
        <p:spPr>
          <a:ln/>
        </p:spPr>
      </p:sp>
      <p:sp>
        <p:nvSpPr>
          <p:cNvPr id="507908"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7"/>
          <p:cNvSpPr>
            <a:spLocks noGrp="1" noChangeArrowheads="1"/>
          </p:cNvSpPr>
          <p:nvPr>
            <p:ph type="sldNum" sz="quarter" idx="5"/>
          </p:nvPr>
        </p:nvSpPr>
        <p:spPr>
          <a:noFill/>
        </p:spPr>
        <p:txBody>
          <a:bodyPr/>
          <a:lstStyle/>
          <a:p>
            <a:fld id="{63DF60EF-0B74-45CC-8603-0C914CCB6613}" type="slidenum">
              <a:rPr lang="en-US"/>
              <a:pPr/>
              <a:t>14</a:t>
            </a:fld>
            <a:endParaRPr lang="en-US"/>
          </a:p>
        </p:txBody>
      </p:sp>
      <p:sp>
        <p:nvSpPr>
          <p:cNvPr id="508931" name="Rectangle 2"/>
          <p:cNvSpPr>
            <a:spLocks noGrp="1" noRot="1" noChangeAspect="1" noChangeArrowheads="1" noTextEdit="1"/>
          </p:cNvSpPr>
          <p:nvPr>
            <p:ph type="sldImg"/>
          </p:nvPr>
        </p:nvSpPr>
        <p:spPr>
          <a:ln/>
        </p:spPr>
      </p:sp>
      <p:sp>
        <p:nvSpPr>
          <p:cNvPr id="508932"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Rectangle 7"/>
          <p:cNvSpPr>
            <a:spLocks noGrp="1" noChangeArrowheads="1"/>
          </p:cNvSpPr>
          <p:nvPr>
            <p:ph type="sldNum" sz="quarter" idx="5"/>
          </p:nvPr>
        </p:nvSpPr>
        <p:spPr>
          <a:noFill/>
        </p:spPr>
        <p:txBody>
          <a:bodyPr/>
          <a:lstStyle/>
          <a:p>
            <a:fld id="{8B495312-AF53-4ECE-8904-6B476D059A1B}" type="slidenum">
              <a:rPr lang="en-US"/>
              <a:pPr/>
              <a:t>15</a:t>
            </a:fld>
            <a:endParaRPr lang="en-US"/>
          </a:p>
        </p:txBody>
      </p:sp>
      <p:sp>
        <p:nvSpPr>
          <p:cNvPr id="509955" name="Rectangle 2"/>
          <p:cNvSpPr>
            <a:spLocks noGrp="1" noRot="1" noChangeAspect="1" noChangeArrowheads="1" noTextEdit="1"/>
          </p:cNvSpPr>
          <p:nvPr>
            <p:ph type="sldImg"/>
          </p:nvPr>
        </p:nvSpPr>
        <p:spPr>
          <a:ln/>
        </p:spPr>
      </p:sp>
      <p:sp>
        <p:nvSpPr>
          <p:cNvPr id="509956"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981E702A-EC1C-4580-B72D-C2E04B64D896}" type="datetimeFigureOut">
              <a:rPr lang="en-US" smtClean="0"/>
              <a:pPr/>
              <a:t>2/27/2010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81E702A-EC1C-4580-B72D-C2E04B64D896}" type="datetimeFigureOut">
              <a:rPr lang="en-US" smtClean="0"/>
              <a:pPr/>
              <a:t>2/27/2010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81E702A-EC1C-4580-B72D-C2E04B64D896}" type="datetimeFigureOut">
              <a:rPr lang="en-US" smtClean="0"/>
              <a:pPr/>
              <a:t>2/27/2010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371475"/>
            <a:ext cx="9144000" cy="6858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515815" y="1289050"/>
            <a:ext cx="4114800" cy="39497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771292" y="1289050"/>
            <a:ext cx="4116266" cy="39497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371475"/>
            <a:ext cx="9144000" cy="685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515815" y="1289050"/>
            <a:ext cx="8371743" cy="3949700"/>
          </a:xfrm>
        </p:spPr>
        <p:txBody>
          <a:bodyPr/>
          <a:lstStyle/>
          <a:p>
            <a:pPr lvl="0"/>
            <a:endParaRPr lang="en-US" noProof="0" smtClean="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0" y="371475"/>
            <a:ext cx="9144000" cy="6858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515815" y="1289050"/>
            <a:ext cx="4114800" cy="39497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771292" y="1289050"/>
            <a:ext cx="4116266" cy="189865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771292" y="3340100"/>
            <a:ext cx="4116266" cy="189865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81E702A-EC1C-4580-B72D-C2E04B64D896}" type="datetimeFigureOut">
              <a:rPr lang="en-US" smtClean="0"/>
              <a:pPr/>
              <a:t>2/27/2010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81E702A-EC1C-4580-B72D-C2E04B64D896}" type="datetimeFigureOut">
              <a:rPr lang="en-US" smtClean="0"/>
              <a:pPr/>
              <a:t>2/27/2010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81E702A-EC1C-4580-B72D-C2E04B64D896}" type="datetimeFigureOut">
              <a:rPr lang="en-US" smtClean="0"/>
              <a:pPr/>
              <a:t>2/27/2010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81E702A-EC1C-4580-B72D-C2E04B64D896}" type="datetimeFigureOut">
              <a:rPr lang="en-US" smtClean="0"/>
              <a:pPr/>
              <a:t>2/27/2010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81E702A-EC1C-4580-B72D-C2E04B64D896}" type="datetimeFigureOut">
              <a:rPr lang="en-US" smtClean="0"/>
              <a:pPr/>
              <a:t>2/27/2010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1E702A-EC1C-4580-B72D-C2E04B64D896}" type="datetimeFigureOut">
              <a:rPr lang="en-US" smtClean="0"/>
              <a:pPr/>
              <a:t>2/27/2010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81E702A-EC1C-4580-B72D-C2E04B64D896}" type="datetimeFigureOut">
              <a:rPr lang="en-US" smtClean="0"/>
              <a:pPr/>
              <a:t>2/27/2010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81E702A-EC1C-4580-B72D-C2E04B64D896}" type="datetimeFigureOut">
              <a:rPr lang="en-US" smtClean="0"/>
              <a:pPr/>
              <a:t>2/27/2010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F4EE0FA-B698-4AE8-919F-5057A4A2F545}"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81E702A-EC1C-4580-B72D-C2E04B64D896}" type="datetimeFigureOut">
              <a:rPr lang="en-US" smtClean="0"/>
              <a:pPr/>
              <a:t>2/27/2010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F4EE0FA-B698-4AE8-919F-5057A4A2F545}"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4.xml"/><Relationship Id="rId4" Type="http://schemas.openxmlformats.org/officeDocument/2006/relationships/image" Target="../media/image4.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8.emf"/><Relationship Id="rId7" Type="http://schemas.openxmlformats.org/officeDocument/2006/relationships/image" Target="../media/image12.emf"/><Relationship Id="rId2" Type="http://schemas.openxmlformats.org/officeDocument/2006/relationships/image" Target="../media/image7.emf"/><Relationship Id="rId1" Type="http://schemas.openxmlformats.org/officeDocument/2006/relationships/slideLayout" Target="../slideLayouts/slideLayout7.xml"/><Relationship Id="rId6" Type="http://schemas.openxmlformats.org/officeDocument/2006/relationships/image" Target="../media/image11.emf"/><Relationship Id="rId5" Type="http://schemas.openxmlformats.org/officeDocument/2006/relationships/image" Target="../media/image10.emf"/><Relationship Id="rId4" Type="http://schemas.openxmlformats.org/officeDocument/2006/relationships/image" Target="../media/image9.emf"/></Relationships>
</file>

<file path=ppt/slides/_rels/slide25.xml.rels><?xml version="1.0" encoding="UTF-8" standalone="yes"?>
<Relationships xmlns="http://schemas.openxmlformats.org/package/2006/relationships"><Relationship Id="rId3" Type="http://schemas.openxmlformats.org/officeDocument/2006/relationships/image" Target="../media/image8.emf"/><Relationship Id="rId7" Type="http://schemas.openxmlformats.org/officeDocument/2006/relationships/image" Target="../media/image12.emf"/><Relationship Id="rId2" Type="http://schemas.openxmlformats.org/officeDocument/2006/relationships/image" Target="../media/image7.emf"/><Relationship Id="rId1" Type="http://schemas.openxmlformats.org/officeDocument/2006/relationships/slideLayout" Target="../slideLayouts/slideLayout7.xml"/><Relationship Id="rId6" Type="http://schemas.openxmlformats.org/officeDocument/2006/relationships/image" Target="../media/image11.emf"/><Relationship Id="rId5" Type="http://schemas.openxmlformats.org/officeDocument/2006/relationships/image" Target="../media/image10.emf"/><Relationship Id="rId4" Type="http://schemas.openxmlformats.org/officeDocument/2006/relationships/image" Target="../media/image9.emf"/></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oleObject" Target="../embeddings/oleObject1.bin"/></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image" Target="../media/image7.emf"/><Relationship Id="rId7" Type="http://schemas.openxmlformats.org/officeDocument/2006/relationships/image" Target="../media/image11.emf"/><Relationship Id="rId2" Type="http://schemas.openxmlformats.org/officeDocument/2006/relationships/image" Target="../media/image21.png"/><Relationship Id="rId1" Type="http://schemas.openxmlformats.org/officeDocument/2006/relationships/slideLayout" Target="../slideLayouts/slideLayout7.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emf"/></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8" Type="http://schemas.openxmlformats.org/officeDocument/2006/relationships/image" Target="../media/image11.emf"/><Relationship Id="rId3" Type="http://schemas.openxmlformats.org/officeDocument/2006/relationships/image" Target="../media/image29.png"/><Relationship Id="rId7" Type="http://schemas.openxmlformats.org/officeDocument/2006/relationships/image" Target="../media/image10.emf"/><Relationship Id="rId12" Type="http://schemas.openxmlformats.org/officeDocument/2006/relationships/oleObject" Target="../embeddings/oleObject4.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9.emf"/><Relationship Id="rId11" Type="http://schemas.openxmlformats.org/officeDocument/2006/relationships/oleObject" Target="../embeddings/oleObject3.bin"/><Relationship Id="rId5" Type="http://schemas.openxmlformats.org/officeDocument/2006/relationships/image" Target="../media/image8.emf"/><Relationship Id="rId10" Type="http://schemas.openxmlformats.org/officeDocument/2006/relationships/oleObject" Target="../embeddings/oleObject2.bin"/><Relationship Id="rId4" Type="http://schemas.openxmlformats.org/officeDocument/2006/relationships/image" Target="../media/image7.emf"/><Relationship Id="rId9" Type="http://schemas.openxmlformats.org/officeDocument/2006/relationships/image" Target="../media/image12.emf"/></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3" Type="http://schemas.openxmlformats.org/officeDocument/2006/relationships/oleObject" Target="../embeddings/Microsoft_Office_Excel_97-2003_Worksheet1.xls"/><Relationship Id="rId2" Type="http://schemas.openxmlformats.org/officeDocument/2006/relationships/slideLayout" Target="../slideLayouts/slideLayout7.xml"/><Relationship Id="rId1" Type="http://schemas.openxmlformats.org/officeDocument/2006/relationships/vmlDrawing" Target="../drawings/vmlDrawing3.vml"/><Relationship Id="rId4" Type="http://schemas.openxmlformats.org/officeDocument/2006/relationships/image" Target="../media/image31.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8.emf"/><Relationship Id="rId7" Type="http://schemas.openxmlformats.org/officeDocument/2006/relationships/image" Target="../media/image12.emf"/><Relationship Id="rId2" Type="http://schemas.openxmlformats.org/officeDocument/2006/relationships/image" Target="../media/image7.emf"/><Relationship Id="rId1" Type="http://schemas.openxmlformats.org/officeDocument/2006/relationships/slideLayout" Target="../slideLayouts/slideLayout7.xml"/><Relationship Id="rId6" Type="http://schemas.openxmlformats.org/officeDocument/2006/relationships/image" Target="../media/image11.emf"/><Relationship Id="rId5" Type="http://schemas.openxmlformats.org/officeDocument/2006/relationships/image" Target="../media/image10.emf"/><Relationship Id="rId4" Type="http://schemas.openxmlformats.org/officeDocument/2006/relationships/image" Target="../media/image9.em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8" Type="http://schemas.openxmlformats.org/officeDocument/2006/relationships/image" Target="../media/image11.emf"/><Relationship Id="rId3" Type="http://schemas.openxmlformats.org/officeDocument/2006/relationships/image" Target="../media/image29.png"/><Relationship Id="rId7" Type="http://schemas.openxmlformats.org/officeDocument/2006/relationships/image" Target="../media/image10.emf"/><Relationship Id="rId12" Type="http://schemas.openxmlformats.org/officeDocument/2006/relationships/oleObject" Target="../embeddings/oleObject7.bin"/><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9.emf"/><Relationship Id="rId11" Type="http://schemas.openxmlformats.org/officeDocument/2006/relationships/oleObject" Target="../embeddings/oleObject6.bin"/><Relationship Id="rId5" Type="http://schemas.openxmlformats.org/officeDocument/2006/relationships/image" Target="../media/image8.emf"/><Relationship Id="rId10" Type="http://schemas.openxmlformats.org/officeDocument/2006/relationships/oleObject" Target="../embeddings/oleObject5.bin"/><Relationship Id="rId4" Type="http://schemas.openxmlformats.org/officeDocument/2006/relationships/image" Target="../media/image7.emf"/><Relationship Id="rId9" Type="http://schemas.openxmlformats.org/officeDocument/2006/relationships/image" Target="../media/image12.emf"/></Relationships>
</file>

<file path=ppt/slides/_rels/slide64.xml.rels><?xml version="1.0" encoding="UTF-8" standalone="yes"?>
<Relationships xmlns="http://schemas.openxmlformats.org/package/2006/relationships"><Relationship Id="rId3" Type="http://schemas.openxmlformats.org/officeDocument/2006/relationships/image" Target="../media/image41.gif"/><Relationship Id="rId2" Type="http://schemas.openxmlformats.org/officeDocument/2006/relationships/image" Target="../media/image40.wmf"/><Relationship Id="rId1" Type="http://schemas.openxmlformats.org/officeDocument/2006/relationships/slideLayout" Target="../slideLayouts/slideLayout7.xml"/><Relationship Id="rId4" Type="http://schemas.openxmlformats.org/officeDocument/2006/relationships/image" Target="../media/image42.jpe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0674" name="Rectangle 2"/>
          <p:cNvSpPr>
            <a:spLocks noGrp="1" noChangeArrowheads="1"/>
          </p:cNvSpPr>
          <p:nvPr>
            <p:ph type="ctrTitle"/>
          </p:nvPr>
        </p:nvSpPr>
        <p:spPr>
          <a:xfrm>
            <a:off x="685800" y="2373314"/>
            <a:ext cx="7772400" cy="2079625"/>
          </a:xfrm>
        </p:spPr>
        <p:txBody>
          <a:bodyPr/>
          <a:lstStyle/>
          <a:p>
            <a:r>
              <a:rPr lang="en-US" sz="3600"/>
              <a:t>GSM </a:t>
            </a:r>
            <a:br>
              <a:rPr lang="en-US" sz="3600"/>
            </a:br>
            <a:r>
              <a:rPr lang="en-US" sz="3600"/>
              <a:t>Network Performance Management and </a:t>
            </a:r>
            <a:br>
              <a:rPr lang="en-US" sz="3600"/>
            </a:br>
            <a:r>
              <a:rPr lang="en-US" sz="3600"/>
              <a:t>Optimisation</a:t>
            </a: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5298" name="Rectangle 2"/>
          <p:cNvSpPr>
            <a:spLocks noGrp="1" noChangeArrowheads="1"/>
          </p:cNvSpPr>
          <p:nvPr>
            <p:ph type="title"/>
          </p:nvPr>
        </p:nvSpPr>
        <p:spPr/>
        <p:txBody>
          <a:bodyPr>
            <a:normAutofit/>
          </a:bodyPr>
          <a:lstStyle/>
          <a:p>
            <a:pPr>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What is Performance Management?</a:t>
            </a:r>
          </a:p>
        </p:txBody>
      </p:sp>
      <p:sp>
        <p:nvSpPr>
          <p:cNvPr id="138243" name="Rectangle 3"/>
          <p:cNvSpPr>
            <a:spLocks noGrp="1" noChangeArrowheads="1"/>
          </p:cNvSpPr>
          <p:nvPr>
            <p:ph type="body" idx="1"/>
          </p:nvPr>
        </p:nvSpPr>
        <p:spPr>
          <a:xfrm>
            <a:off x="571500" y="1763713"/>
            <a:ext cx="7951177" cy="3949700"/>
          </a:xfrm>
        </p:spPr>
        <p:txBody>
          <a:bodyPr/>
          <a:lstStyle/>
          <a:p>
            <a:pPr marL="0" indent="0" algn="ctr">
              <a:lnSpc>
                <a:spcPct val="120000"/>
              </a:lnSpc>
              <a:buFontTx/>
              <a:buNone/>
            </a:pPr>
            <a:r>
              <a:rPr lang="en-GB" sz="3600" i="1" dirty="0" smtClean="0"/>
              <a:t>‘</a:t>
            </a:r>
            <a:r>
              <a:rPr lang="en-GB" i="1" dirty="0" smtClean="0"/>
              <a:t>Performance Management is a process by which the network is continuously monitored to ensure optimum performance and to identify &amp; rectify problems areas.’</a:t>
            </a:r>
            <a:r>
              <a:rPr lang="en-GB" sz="2800" dirty="0" smtClean="0"/>
              <a:t> </a:t>
            </a:r>
            <a:endParaRPr lang="en-GB" dirty="0" smtClean="0"/>
          </a:p>
          <a:p>
            <a:pPr marL="0" indent="0" algn="ctr"/>
            <a:endParaRPr lang="en-GB" dirty="0" smtClean="0"/>
          </a:p>
          <a:p>
            <a:pPr marL="0" indent="0"/>
            <a:endParaRPr lang="en-GB" dirty="0" smtClean="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6322" name="Rectangle 2"/>
          <p:cNvSpPr>
            <a:spLocks noGrp="1" noChangeArrowheads="1"/>
          </p:cNvSpPr>
          <p:nvPr>
            <p:ph type="title"/>
          </p:nvPr>
        </p:nvSpPr>
        <p:spPr/>
        <p:txBody>
          <a:bodyPr>
            <a:normAutofit/>
          </a:bodyPr>
          <a:lstStyle/>
          <a:p>
            <a:pPr>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Purpose of Performance Management</a:t>
            </a:r>
          </a:p>
        </p:txBody>
      </p:sp>
      <p:sp>
        <p:nvSpPr>
          <p:cNvPr id="139267" name="Rectangle 3"/>
          <p:cNvSpPr>
            <a:spLocks noGrp="1" noChangeArrowheads="1"/>
          </p:cNvSpPr>
          <p:nvPr>
            <p:ph type="body" idx="1"/>
          </p:nvPr>
        </p:nvSpPr>
        <p:spPr>
          <a:xfrm>
            <a:off x="515815" y="1289050"/>
            <a:ext cx="8371743" cy="4662488"/>
          </a:xfrm>
        </p:spPr>
        <p:txBody>
          <a:bodyPr>
            <a:normAutofit/>
          </a:bodyPr>
          <a:lstStyle/>
          <a:p>
            <a:pPr>
              <a:lnSpc>
                <a:spcPct val="80000"/>
              </a:lnSpc>
            </a:pPr>
            <a:r>
              <a:rPr lang="en-GB" sz="2400" dirty="0" smtClean="0"/>
              <a:t>Performance Management:</a:t>
            </a:r>
          </a:p>
          <a:p>
            <a:pPr lvl="1">
              <a:lnSpc>
                <a:spcPct val="80000"/>
              </a:lnSpc>
            </a:pPr>
            <a:r>
              <a:rPr lang="en-GB" sz="2000" dirty="0" smtClean="0"/>
              <a:t>Ongoing process to monitor network performance</a:t>
            </a:r>
          </a:p>
          <a:p>
            <a:pPr lvl="1">
              <a:lnSpc>
                <a:spcPct val="80000"/>
              </a:lnSpc>
            </a:pPr>
            <a:r>
              <a:rPr lang="en-GB" sz="2000" dirty="0" smtClean="0"/>
              <a:t>Sustains network quality throughout its lifecycle by proactive maintenance</a:t>
            </a:r>
          </a:p>
          <a:p>
            <a:pPr lvl="1">
              <a:lnSpc>
                <a:spcPct val="80000"/>
              </a:lnSpc>
            </a:pPr>
            <a:r>
              <a:rPr lang="en-GB" sz="2000" dirty="0" smtClean="0"/>
              <a:t>Reduces risk of network degradation</a:t>
            </a:r>
          </a:p>
          <a:p>
            <a:pPr lvl="1">
              <a:lnSpc>
                <a:spcPct val="80000"/>
              </a:lnSpc>
            </a:pPr>
            <a:r>
              <a:rPr lang="en-GB" sz="2000" dirty="0" smtClean="0"/>
              <a:t>Improve network performance through optimisation techniques</a:t>
            </a:r>
          </a:p>
          <a:p>
            <a:pPr lvl="1">
              <a:lnSpc>
                <a:spcPct val="80000"/>
              </a:lnSpc>
            </a:pPr>
            <a:r>
              <a:rPr lang="en-GB" sz="2000" dirty="0" smtClean="0"/>
              <a:t>Supports business interests of the network operator</a:t>
            </a:r>
          </a:p>
          <a:p>
            <a:pPr lvl="1">
              <a:lnSpc>
                <a:spcPct val="80000"/>
              </a:lnSpc>
            </a:pPr>
            <a:endParaRPr lang="en-GB" sz="2000" dirty="0" smtClean="0"/>
          </a:p>
          <a:p>
            <a:pPr>
              <a:lnSpc>
                <a:spcPct val="80000"/>
              </a:lnSpc>
            </a:pPr>
            <a:r>
              <a:rPr lang="en-GB" sz="2400" dirty="0" smtClean="0"/>
              <a:t>Poor maintenance procedures lead to network performance degradation resulting in:</a:t>
            </a:r>
          </a:p>
          <a:p>
            <a:pPr lvl="1">
              <a:lnSpc>
                <a:spcPct val="80000"/>
              </a:lnSpc>
            </a:pPr>
            <a:r>
              <a:rPr lang="en-GB" sz="2000" dirty="0" smtClean="0"/>
              <a:t>Reactive fault rectification</a:t>
            </a:r>
          </a:p>
          <a:p>
            <a:pPr lvl="1">
              <a:lnSpc>
                <a:spcPct val="80000"/>
              </a:lnSpc>
            </a:pPr>
            <a:r>
              <a:rPr lang="en-GB" sz="2000" dirty="0" smtClean="0"/>
              <a:t>More complaints from customers</a:t>
            </a:r>
          </a:p>
          <a:p>
            <a:pPr lvl="1">
              <a:lnSpc>
                <a:spcPct val="80000"/>
              </a:lnSpc>
            </a:pPr>
            <a:r>
              <a:rPr lang="en-GB" sz="2000" dirty="0" smtClean="0"/>
              <a:t>Customer churn</a:t>
            </a:r>
          </a:p>
          <a:p>
            <a:pPr lvl="1">
              <a:lnSpc>
                <a:spcPct val="80000"/>
              </a:lnSpc>
            </a:pPr>
            <a:r>
              <a:rPr lang="en-GB" sz="2000" dirty="0" smtClean="0"/>
              <a:t>Reduced profit margins</a:t>
            </a:r>
          </a:p>
          <a:p>
            <a:pPr lvl="1">
              <a:lnSpc>
                <a:spcPct val="80000"/>
              </a:lnSpc>
            </a:pPr>
            <a:r>
              <a:rPr lang="en-GB" sz="2000" dirty="0" smtClean="0"/>
              <a:t>Weakening of operator’s business position</a:t>
            </a:r>
          </a:p>
          <a:p>
            <a:pPr>
              <a:lnSpc>
                <a:spcPct val="80000"/>
              </a:lnSpc>
            </a:pPr>
            <a:endParaRPr lang="en-GB" sz="2400" dirty="0" smtClean="0"/>
          </a:p>
          <a:p>
            <a:pPr>
              <a:lnSpc>
                <a:spcPct val="80000"/>
              </a:lnSpc>
            </a:pPr>
            <a:endParaRPr lang="en-GB" sz="2400" dirty="0" smtClean="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9394" name="Rectangle 2"/>
          <p:cNvSpPr>
            <a:spLocks noGrp="1" noChangeArrowheads="1"/>
          </p:cNvSpPr>
          <p:nvPr>
            <p:ph type="title"/>
          </p:nvPr>
        </p:nvSpPr>
        <p:spPr>
          <a:xfrm>
            <a:off x="0" y="352425"/>
            <a:ext cx="9144000" cy="685800"/>
          </a:xfrm>
        </p:spPr>
        <p:txBody>
          <a:bodyPr>
            <a:normAutofit/>
          </a:bodyPr>
          <a:lstStyle/>
          <a:p>
            <a:pPr>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Initial Network Design and Implementation</a:t>
            </a:r>
          </a:p>
        </p:txBody>
      </p:sp>
      <p:sp>
        <p:nvSpPr>
          <p:cNvPr id="141315" name="Rectangle 3"/>
          <p:cNvSpPr>
            <a:spLocks noGrp="1" noChangeArrowheads="1"/>
          </p:cNvSpPr>
          <p:nvPr>
            <p:ph type="body" idx="1"/>
          </p:nvPr>
        </p:nvSpPr>
        <p:spPr>
          <a:xfrm>
            <a:off x="1356946" y="1403350"/>
            <a:ext cx="7029450" cy="4503738"/>
          </a:xfrm>
        </p:spPr>
        <p:txBody>
          <a:bodyPr>
            <a:noAutofit/>
          </a:bodyPr>
          <a:lstStyle/>
          <a:p>
            <a:pPr>
              <a:lnSpc>
                <a:spcPct val="90000"/>
              </a:lnSpc>
            </a:pPr>
            <a:r>
              <a:rPr lang="en-GB" sz="2400" dirty="0" smtClean="0"/>
              <a:t>Part of network design and implementation process involves:</a:t>
            </a:r>
          </a:p>
          <a:p>
            <a:pPr lvl="1">
              <a:lnSpc>
                <a:spcPct val="90000"/>
              </a:lnSpc>
            </a:pPr>
            <a:r>
              <a:rPr lang="en-GB" sz="2400" dirty="0" smtClean="0"/>
              <a:t>Defining quality of service (</a:t>
            </a:r>
            <a:r>
              <a:rPr lang="en-GB" sz="2400" dirty="0" err="1" smtClean="0"/>
              <a:t>QoS</a:t>
            </a:r>
            <a:r>
              <a:rPr lang="en-GB" sz="2400" dirty="0" smtClean="0"/>
              <a:t>) levels.</a:t>
            </a:r>
          </a:p>
          <a:p>
            <a:pPr lvl="1">
              <a:lnSpc>
                <a:spcPct val="90000"/>
              </a:lnSpc>
            </a:pPr>
            <a:r>
              <a:rPr lang="en-GB" sz="2400" dirty="0" smtClean="0"/>
              <a:t>Defining KPIs for each reporting level</a:t>
            </a:r>
          </a:p>
          <a:p>
            <a:pPr lvl="1">
              <a:lnSpc>
                <a:spcPct val="90000"/>
              </a:lnSpc>
            </a:pPr>
            <a:r>
              <a:rPr lang="en-GB" sz="2400" dirty="0" smtClean="0"/>
              <a:t>Defining custom network performance reports </a:t>
            </a:r>
          </a:p>
          <a:p>
            <a:pPr>
              <a:lnSpc>
                <a:spcPct val="90000"/>
              </a:lnSpc>
            </a:pPr>
            <a:r>
              <a:rPr lang="en-GB" sz="2400" dirty="0" smtClean="0"/>
              <a:t>Network performance KPIs will be measured against the </a:t>
            </a:r>
            <a:r>
              <a:rPr lang="en-GB" sz="2400" dirty="0" err="1" smtClean="0"/>
              <a:t>QoS</a:t>
            </a:r>
            <a:r>
              <a:rPr lang="en-GB" sz="2400" dirty="0" smtClean="0"/>
              <a:t> targets.</a:t>
            </a:r>
          </a:p>
          <a:p>
            <a:pPr>
              <a:lnSpc>
                <a:spcPct val="90000"/>
              </a:lnSpc>
            </a:pPr>
            <a:r>
              <a:rPr lang="en-GB" sz="2400" dirty="0" err="1" smtClean="0"/>
              <a:t>QoS</a:t>
            </a:r>
            <a:r>
              <a:rPr lang="en-GB" sz="2400" dirty="0" smtClean="0"/>
              <a:t> targets may require adjustment in light of updated demographic/geographical planning data and/or introduction of new services.</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0418" name="Rectangle 2"/>
          <p:cNvSpPr>
            <a:spLocks noGrp="1" noChangeArrowheads="1"/>
          </p:cNvSpPr>
          <p:nvPr>
            <p:ph type="title"/>
          </p:nvPr>
        </p:nvSpPr>
        <p:spPr>
          <a:xfrm>
            <a:off x="0" y="352425"/>
            <a:ext cx="9144000" cy="685800"/>
          </a:xfrm>
        </p:spPr>
        <p:txBody>
          <a:bodyPr>
            <a:normAutofit/>
          </a:bodyPr>
          <a:lstStyle/>
          <a:p>
            <a:pPr>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Network Monitoring Phase</a:t>
            </a:r>
          </a:p>
        </p:txBody>
      </p:sp>
      <p:sp>
        <p:nvSpPr>
          <p:cNvPr id="142339" name="Rectangle 3"/>
          <p:cNvSpPr>
            <a:spLocks noGrp="1" noChangeArrowheads="1"/>
          </p:cNvSpPr>
          <p:nvPr>
            <p:ph type="body" idx="1"/>
          </p:nvPr>
        </p:nvSpPr>
        <p:spPr>
          <a:xfrm>
            <a:off x="647700" y="1290638"/>
            <a:ext cx="7814897" cy="5010150"/>
          </a:xfrm>
        </p:spPr>
        <p:txBody>
          <a:bodyPr/>
          <a:lstStyle/>
          <a:p>
            <a:pPr>
              <a:lnSpc>
                <a:spcPct val="85000"/>
              </a:lnSpc>
            </a:pPr>
            <a:r>
              <a:rPr lang="en-GB" sz="2400" dirty="0" smtClean="0"/>
              <a:t>Monitoring current network performance at various levels:</a:t>
            </a:r>
          </a:p>
          <a:p>
            <a:pPr lvl="1">
              <a:lnSpc>
                <a:spcPct val="85000"/>
              </a:lnSpc>
            </a:pPr>
            <a:r>
              <a:rPr lang="en-GB" sz="2400" dirty="0" smtClean="0"/>
              <a:t>Network, Regional MSC, BSS, NSS transmission levels</a:t>
            </a:r>
          </a:p>
          <a:p>
            <a:pPr>
              <a:lnSpc>
                <a:spcPct val="85000"/>
              </a:lnSpc>
            </a:pPr>
            <a:r>
              <a:rPr lang="en-GB" sz="2400" dirty="0" smtClean="0"/>
              <a:t>Performance data sources include:</a:t>
            </a:r>
          </a:p>
          <a:p>
            <a:pPr lvl="1">
              <a:lnSpc>
                <a:spcPct val="85000"/>
              </a:lnSpc>
            </a:pPr>
            <a:r>
              <a:rPr lang="en-US" sz="2400" dirty="0" smtClean="0"/>
              <a:t>Drive Tests</a:t>
            </a:r>
          </a:p>
          <a:p>
            <a:pPr lvl="1">
              <a:lnSpc>
                <a:spcPct val="85000"/>
              </a:lnSpc>
            </a:pPr>
            <a:r>
              <a:rPr lang="en-US" sz="2400" dirty="0" smtClean="0"/>
              <a:t>Statistical Measurements:</a:t>
            </a:r>
          </a:p>
          <a:p>
            <a:pPr lvl="2">
              <a:lnSpc>
                <a:spcPct val="85000"/>
              </a:lnSpc>
            </a:pPr>
            <a:r>
              <a:rPr lang="en-US" sz="1600" dirty="0" smtClean="0"/>
              <a:t>MSC, Databases (HLR/VLR), BSS Data (BTS/BSC)</a:t>
            </a:r>
          </a:p>
          <a:p>
            <a:pPr lvl="1">
              <a:lnSpc>
                <a:spcPct val="85000"/>
              </a:lnSpc>
            </a:pPr>
            <a:r>
              <a:rPr lang="en-US" sz="2400" dirty="0" smtClean="0"/>
              <a:t>Customer Complaints</a:t>
            </a:r>
          </a:p>
          <a:p>
            <a:pPr lvl="1">
              <a:lnSpc>
                <a:spcPct val="85000"/>
              </a:lnSpc>
            </a:pPr>
            <a:r>
              <a:rPr lang="en-US" sz="2400" dirty="0" smtClean="0"/>
              <a:t>Field Engineer Reports</a:t>
            </a:r>
          </a:p>
          <a:p>
            <a:pPr>
              <a:lnSpc>
                <a:spcPct val="85000"/>
              </a:lnSpc>
            </a:pPr>
            <a:r>
              <a:rPr lang="en-GB" sz="2400" dirty="0" smtClean="0"/>
              <a:t>Some sources generate information in the form of performance metrics</a:t>
            </a:r>
          </a:p>
          <a:p>
            <a:pPr lvl="1"/>
            <a:endParaRPr lang="en-GB" sz="2800" dirty="0" smtClean="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42" name="Rectangle 2"/>
          <p:cNvSpPr>
            <a:spLocks noGrp="1" noChangeArrowheads="1"/>
          </p:cNvSpPr>
          <p:nvPr>
            <p:ph type="title"/>
          </p:nvPr>
        </p:nvSpPr>
        <p:spPr>
          <a:xfrm>
            <a:off x="0" y="352425"/>
            <a:ext cx="9144000" cy="685800"/>
          </a:xfrm>
        </p:spPr>
        <p:txBody>
          <a:bodyPr>
            <a:normAutofit/>
          </a:bodyPr>
          <a:lstStyle/>
          <a:p>
            <a:pPr>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Performance Metrics</a:t>
            </a:r>
          </a:p>
        </p:txBody>
      </p:sp>
      <p:sp>
        <p:nvSpPr>
          <p:cNvPr id="143363" name="Rectangle 3"/>
          <p:cNvSpPr>
            <a:spLocks noGrp="1" noChangeArrowheads="1"/>
          </p:cNvSpPr>
          <p:nvPr>
            <p:ph type="body" idx="1"/>
          </p:nvPr>
        </p:nvSpPr>
        <p:spPr>
          <a:xfrm>
            <a:off x="1356947" y="1444625"/>
            <a:ext cx="6896100" cy="4729163"/>
          </a:xfrm>
        </p:spPr>
        <p:txBody>
          <a:bodyPr>
            <a:normAutofit fontScale="77500" lnSpcReduction="20000"/>
          </a:bodyPr>
          <a:lstStyle/>
          <a:p>
            <a:r>
              <a:rPr lang="en-GB" dirty="0" smtClean="0"/>
              <a:t>Technical functionality:</a:t>
            </a:r>
          </a:p>
          <a:p>
            <a:pPr lvl="1"/>
            <a:r>
              <a:rPr lang="en-GB" dirty="0" smtClean="0"/>
              <a:t>Failed establishment, dropped calls, failed handovers etc</a:t>
            </a:r>
          </a:p>
          <a:p>
            <a:r>
              <a:rPr lang="en-GB" dirty="0" smtClean="0"/>
              <a:t>Traffic volume:</a:t>
            </a:r>
          </a:p>
          <a:p>
            <a:pPr lvl="1"/>
            <a:r>
              <a:rPr lang="en-GB" dirty="0" smtClean="0"/>
              <a:t>Number of Subscribers, offered traffic, </a:t>
            </a:r>
            <a:r>
              <a:rPr lang="en-GB" dirty="0" err="1" smtClean="0"/>
              <a:t>erlangs</a:t>
            </a:r>
            <a:r>
              <a:rPr lang="en-GB" dirty="0" smtClean="0"/>
              <a:t> per cell or per subscriber, switch processor load etc</a:t>
            </a:r>
          </a:p>
          <a:p>
            <a:r>
              <a:rPr lang="en-GB" dirty="0" smtClean="0"/>
              <a:t>System availability:</a:t>
            </a:r>
          </a:p>
          <a:p>
            <a:pPr lvl="1"/>
            <a:r>
              <a:rPr lang="en-GB" dirty="0" smtClean="0"/>
              <a:t>Channel % availability, switch outage times, channel outage times etc</a:t>
            </a:r>
          </a:p>
          <a:p>
            <a:r>
              <a:rPr lang="en-GB" dirty="0" smtClean="0"/>
              <a:t>System efficiency:</a:t>
            </a:r>
          </a:p>
          <a:p>
            <a:pPr lvl="1"/>
            <a:r>
              <a:rPr lang="en-GB" dirty="0" smtClean="0"/>
              <a:t>% utilisation of resources, are </a:t>
            </a:r>
            <a:r>
              <a:rPr lang="en-GB" dirty="0" err="1" smtClean="0"/>
              <a:t>GoS</a:t>
            </a:r>
            <a:r>
              <a:rPr lang="en-GB" dirty="0" smtClean="0"/>
              <a:t> targets being met? % blocking of cells and core network channels etc</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2466" name="Rectangle 2"/>
          <p:cNvSpPr>
            <a:spLocks noGrp="1" noChangeArrowheads="1"/>
          </p:cNvSpPr>
          <p:nvPr>
            <p:ph type="title"/>
          </p:nvPr>
        </p:nvSpPr>
        <p:spPr/>
        <p:txBody>
          <a:bodyPr>
            <a:normAutofit/>
          </a:bodyPr>
          <a:lstStyle/>
          <a:p>
            <a:pPr>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Performance Measurement Methods</a:t>
            </a:r>
          </a:p>
        </p:txBody>
      </p:sp>
      <p:sp>
        <p:nvSpPr>
          <p:cNvPr id="4102" name="Rectangle 3"/>
          <p:cNvSpPr>
            <a:spLocks noGrp="1" noChangeArrowheads="1"/>
          </p:cNvSpPr>
          <p:nvPr>
            <p:ph type="body" sz="half" idx="1"/>
          </p:nvPr>
        </p:nvSpPr>
        <p:spPr>
          <a:xfrm>
            <a:off x="515816" y="1289050"/>
            <a:ext cx="4687766" cy="3949700"/>
          </a:xfrm>
        </p:spPr>
        <p:txBody>
          <a:bodyPr/>
          <a:lstStyle/>
          <a:p>
            <a:pPr>
              <a:buFontTx/>
              <a:buNone/>
            </a:pPr>
            <a:r>
              <a:rPr lang="en-GB" smtClean="0"/>
              <a:t>Generally, three methods:</a:t>
            </a:r>
          </a:p>
          <a:p>
            <a:pPr>
              <a:buFontTx/>
              <a:buNone/>
            </a:pPr>
            <a:endParaRPr lang="en-GB" smtClean="0"/>
          </a:p>
          <a:p>
            <a:pPr marL="952500" lvl="2" indent="0">
              <a:lnSpc>
                <a:spcPct val="140000"/>
              </a:lnSpc>
            </a:pPr>
            <a:r>
              <a:rPr lang="en-GB" smtClean="0"/>
              <a:t>Drive Testing</a:t>
            </a:r>
          </a:p>
          <a:p>
            <a:pPr marL="952500" lvl="2" indent="0">
              <a:lnSpc>
                <a:spcPct val="140000"/>
              </a:lnSpc>
            </a:pPr>
            <a:r>
              <a:rPr lang="en-GB" smtClean="0"/>
              <a:t>OMC Statistical Testing</a:t>
            </a:r>
          </a:p>
          <a:p>
            <a:pPr marL="952500" lvl="2" indent="0">
              <a:lnSpc>
                <a:spcPct val="140000"/>
              </a:lnSpc>
            </a:pPr>
            <a:r>
              <a:rPr lang="en-GB" smtClean="0"/>
              <a:t>Protocol Analyser Testing</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03490" name="Rectangle 2"/>
          <p:cNvSpPr>
            <a:spLocks noGrp="1" noChangeArrowheads="1"/>
          </p:cNvSpPr>
          <p:nvPr>
            <p:ph type="title"/>
          </p:nvPr>
        </p:nvSpPr>
        <p:spPr/>
        <p:txBody>
          <a:bodyPr>
            <a:normAutofit/>
          </a:bodyPr>
          <a:lstStyle/>
          <a:p>
            <a:pPr>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Drive Testing Data</a:t>
            </a:r>
          </a:p>
        </p:txBody>
      </p:sp>
      <p:sp>
        <p:nvSpPr>
          <p:cNvPr id="144387" name="Rectangle 3"/>
          <p:cNvSpPr>
            <a:spLocks noGrp="1" noChangeArrowheads="1"/>
          </p:cNvSpPr>
          <p:nvPr>
            <p:ph type="body" sz="half" idx="1"/>
          </p:nvPr>
        </p:nvSpPr>
        <p:spPr>
          <a:xfrm>
            <a:off x="515815" y="1289050"/>
            <a:ext cx="7379677" cy="4903788"/>
          </a:xfrm>
        </p:spPr>
        <p:txBody>
          <a:bodyPr/>
          <a:lstStyle/>
          <a:p>
            <a:pPr marL="536575" indent="-277813"/>
            <a:r>
              <a:rPr lang="en-GB" sz="2800" dirty="0" smtClean="0"/>
              <a:t>When Used:</a:t>
            </a:r>
          </a:p>
          <a:p>
            <a:pPr marL="1073150" lvl="1" indent="-357188"/>
            <a:r>
              <a:rPr lang="en-GB" sz="2400" dirty="0" smtClean="0"/>
              <a:t>Fault Identification from performance data analysis or customer complaints</a:t>
            </a:r>
          </a:p>
          <a:p>
            <a:pPr marL="1073150" lvl="1" indent="-357188"/>
            <a:r>
              <a:rPr lang="en-GB" sz="2400" dirty="0" smtClean="0"/>
              <a:t>First phase of network audit prior to optimisation</a:t>
            </a:r>
          </a:p>
          <a:p>
            <a:pPr marL="1073150" lvl="1" indent="-357188"/>
            <a:r>
              <a:rPr lang="en-GB" sz="2400" dirty="0" smtClean="0"/>
              <a:t>Validate work carried out by engineers</a:t>
            </a:r>
          </a:p>
          <a:p>
            <a:pPr marL="536575" indent="-277813"/>
            <a:r>
              <a:rPr lang="en-GB" sz="2800" dirty="0" smtClean="0"/>
              <a:t>Used to identify:</a:t>
            </a:r>
          </a:p>
          <a:p>
            <a:pPr marL="1073150" lvl="1" indent="-357188"/>
            <a:r>
              <a:rPr lang="en-GB" sz="2400" dirty="0" smtClean="0"/>
              <a:t>Coverage Gaps</a:t>
            </a:r>
          </a:p>
          <a:p>
            <a:pPr marL="1073150" lvl="1" indent="-357188"/>
            <a:r>
              <a:rPr lang="en-GB" sz="2400" dirty="0" smtClean="0"/>
              <a:t>Abnormal interference levels</a:t>
            </a:r>
          </a:p>
          <a:p>
            <a:pPr marL="1073150" lvl="1" indent="-357188"/>
            <a:r>
              <a:rPr lang="en-GB" sz="2400" dirty="0" smtClean="0"/>
              <a:t>Missing Neighbour relationships</a:t>
            </a:r>
          </a:p>
          <a:p>
            <a:pPr marL="1073150" lvl="1" indent="-357188"/>
            <a:r>
              <a:rPr lang="en-GB" sz="2400" dirty="0" smtClean="0"/>
              <a:t>Messaging protocol performance</a:t>
            </a:r>
          </a:p>
        </p:txBody>
      </p:sp>
      <p:pic>
        <p:nvPicPr>
          <p:cNvPr id="144389" name="Picture 5" descr="Drive Test 1"/>
          <p:cNvPicPr>
            <a:picLocks noGrp="1" noChangeAspect="1" noChangeArrowheads="1"/>
          </p:cNvPicPr>
          <p:nvPr>
            <p:ph sz="quarter" idx="3"/>
          </p:nvPr>
        </p:nvPicPr>
        <p:blipFill>
          <a:blip r:embed="rId3"/>
          <a:srcRect/>
          <a:stretch>
            <a:fillRect/>
          </a:stretch>
        </p:blipFill>
        <p:spPr>
          <a:xfrm>
            <a:off x="6620608" y="3403600"/>
            <a:ext cx="2310912" cy="2992438"/>
          </a:xfrm>
          <a:noFill/>
        </p:spPr>
      </p:pic>
    </p:spTree>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04514" name="Rectangle 2"/>
          <p:cNvSpPr>
            <a:spLocks noGrp="1" noChangeArrowheads="1"/>
          </p:cNvSpPr>
          <p:nvPr>
            <p:ph type="title"/>
          </p:nvPr>
        </p:nvSpPr>
        <p:spPr/>
        <p:txBody>
          <a:bodyPr>
            <a:normAutofit/>
          </a:bodyPr>
          <a:lstStyle/>
          <a:p>
            <a:pPr>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OMC Statistical Data</a:t>
            </a:r>
          </a:p>
        </p:txBody>
      </p:sp>
      <p:sp>
        <p:nvSpPr>
          <p:cNvPr id="145411" name="Rectangle 3"/>
          <p:cNvSpPr>
            <a:spLocks noGrp="1" noChangeArrowheads="1"/>
          </p:cNvSpPr>
          <p:nvPr>
            <p:ph type="body" sz="half" idx="1"/>
          </p:nvPr>
        </p:nvSpPr>
        <p:spPr>
          <a:xfrm>
            <a:off x="323851" y="1665288"/>
            <a:ext cx="6427177" cy="3949700"/>
          </a:xfrm>
        </p:spPr>
        <p:txBody>
          <a:bodyPr>
            <a:normAutofit/>
          </a:bodyPr>
          <a:lstStyle/>
          <a:p>
            <a:pPr marL="536575" indent="-277813">
              <a:lnSpc>
                <a:spcPct val="85000"/>
              </a:lnSpc>
              <a:spcBef>
                <a:spcPct val="100000"/>
              </a:spcBef>
            </a:pPr>
            <a:r>
              <a:rPr lang="en-GB" sz="2400" dirty="0" smtClean="0"/>
              <a:t>OMC uses counters embedded with the network software</a:t>
            </a:r>
          </a:p>
          <a:p>
            <a:pPr marL="536575" indent="-277813">
              <a:lnSpc>
                <a:spcPct val="85000"/>
              </a:lnSpc>
              <a:spcBef>
                <a:spcPct val="100000"/>
              </a:spcBef>
            </a:pPr>
            <a:r>
              <a:rPr lang="en-GB" sz="2400" dirty="0" smtClean="0"/>
              <a:t>Uses counters to record events</a:t>
            </a:r>
          </a:p>
          <a:p>
            <a:pPr marL="536575" indent="-277813">
              <a:lnSpc>
                <a:spcPct val="85000"/>
              </a:lnSpc>
              <a:spcBef>
                <a:spcPct val="100000"/>
              </a:spcBef>
            </a:pPr>
            <a:r>
              <a:rPr lang="en-GB" sz="2400" dirty="0" smtClean="0"/>
              <a:t>Counters are ‘activated’ and results logged</a:t>
            </a:r>
          </a:p>
          <a:p>
            <a:pPr marL="536575" indent="-277813">
              <a:lnSpc>
                <a:spcPct val="85000"/>
              </a:lnSpc>
              <a:spcBef>
                <a:spcPct val="100000"/>
              </a:spcBef>
            </a:pPr>
            <a:r>
              <a:rPr lang="en-GB" sz="2400" dirty="0" smtClean="0"/>
              <a:t>Events relate to errors or quality </a:t>
            </a:r>
          </a:p>
          <a:p>
            <a:pPr marL="536575" indent="-277813">
              <a:lnSpc>
                <a:spcPct val="85000"/>
              </a:lnSpc>
              <a:spcBef>
                <a:spcPct val="100000"/>
              </a:spcBef>
            </a:pPr>
            <a:r>
              <a:rPr lang="en-GB" sz="2400" dirty="0" smtClean="0"/>
              <a:t>Analyses collected data to identify faults</a:t>
            </a:r>
          </a:p>
        </p:txBody>
      </p:sp>
      <p:pic>
        <p:nvPicPr>
          <p:cNvPr id="145413" name="Picture 5"/>
          <p:cNvPicPr>
            <a:picLocks noGrp="1" noChangeAspect="1" noChangeArrowheads="1"/>
          </p:cNvPicPr>
          <p:nvPr>
            <p:ph sz="half" idx="2"/>
          </p:nvPr>
        </p:nvPicPr>
        <p:blipFill>
          <a:blip r:embed="rId3" cstate="print"/>
          <a:srcRect/>
          <a:stretch>
            <a:fillRect/>
          </a:stretch>
        </p:blipFill>
        <p:spPr>
          <a:xfrm>
            <a:off x="6357950" y="2643182"/>
            <a:ext cx="2526323" cy="1736725"/>
          </a:xfrm>
          <a:noFill/>
        </p:spPr>
      </p:pic>
    </p:spTree>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05538" name="Rectangle 2"/>
          <p:cNvSpPr>
            <a:spLocks noGrp="1" noChangeArrowheads="1"/>
          </p:cNvSpPr>
          <p:nvPr>
            <p:ph type="title"/>
          </p:nvPr>
        </p:nvSpPr>
        <p:spPr/>
        <p:txBody>
          <a:bodyPr>
            <a:normAutofit/>
          </a:bodyPr>
          <a:lstStyle/>
          <a:p>
            <a:pPr>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Protocol Analyser Characteristics </a:t>
            </a:r>
          </a:p>
        </p:txBody>
      </p:sp>
      <p:sp>
        <p:nvSpPr>
          <p:cNvPr id="146435" name="Rectangle 3"/>
          <p:cNvSpPr>
            <a:spLocks noGrp="1" noChangeArrowheads="1"/>
          </p:cNvSpPr>
          <p:nvPr>
            <p:ph type="body" idx="1"/>
          </p:nvPr>
        </p:nvSpPr>
        <p:spPr>
          <a:xfrm>
            <a:off x="1172308" y="1511321"/>
            <a:ext cx="6800850" cy="3989381"/>
          </a:xfrm>
        </p:spPr>
        <p:txBody>
          <a:bodyPr>
            <a:normAutofit/>
          </a:bodyPr>
          <a:lstStyle/>
          <a:p>
            <a:pPr>
              <a:lnSpc>
                <a:spcPct val="80000"/>
              </a:lnSpc>
            </a:pPr>
            <a:r>
              <a:rPr lang="en-GB" sz="2400" dirty="0" smtClean="0"/>
              <a:t>Used for measuring signalling traffic</a:t>
            </a:r>
          </a:p>
          <a:p>
            <a:pPr>
              <a:lnSpc>
                <a:spcPct val="80000"/>
              </a:lnSpc>
            </a:pPr>
            <a:r>
              <a:rPr lang="en-GB" sz="2400" dirty="0" smtClean="0"/>
              <a:t>Intrusive or non-intrusive network connection</a:t>
            </a:r>
          </a:p>
          <a:p>
            <a:pPr>
              <a:lnSpc>
                <a:spcPct val="80000"/>
              </a:lnSpc>
            </a:pPr>
            <a:r>
              <a:rPr lang="en-GB" sz="2400" dirty="0" smtClean="0"/>
              <a:t>Should have hardware capable of:</a:t>
            </a:r>
          </a:p>
          <a:p>
            <a:pPr lvl="1">
              <a:lnSpc>
                <a:spcPct val="80000"/>
              </a:lnSpc>
            </a:pPr>
            <a:r>
              <a:rPr lang="en-GB" sz="2000" dirty="0" smtClean="0"/>
              <a:t>Connecting to the required transmission medium</a:t>
            </a:r>
          </a:p>
          <a:p>
            <a:pPr lvl="1">
              <a:lnSpc>
                <a:spcPct val="80000"/>
              </a:lnSpc>
            </a:pPr>
            <a:r>
              <a:rPr lang="en-GB" sz="2000" dirty="0" smtClean="0"/>
              <a:t>Displaying measurements for immediate analysis</a:t>
            </a:r>
          </a:p>
          <a:p>
            <a:pPr lvl="1">
              <a:lnSpc>
                <a:spcPct val="80000"/>
              </a:lnSpc>
            </a:pPr>
            <a:r>
              <a:rPr lang="en-GB" sz="2000" dirty="0" smtClean="0"/>
              <a:t>Storing data for subsequent analysis</a:t>
            </a:r>
          </a:p>
          <a:p>
            <a:pPr lvl="1">
              <a:lnSpc>
                <a:spcPct val="80000"/>
              </a:lnSpc>
            </a:pPr>
            <a:r>
              <a:rPr lang="en-GB" sz="2000" dirty="0" smtClean="0"/>
              <a:t>Exporting data to other </a:t>
            </a:r>
            <a:r>
              <a:rPr lang="en-GB" sz="2000" i="1" dirty="0" smtClean="0"/>
              <a:t>{storage}</a:t>
            </a:r>
            <a:r>
              <a:rPr lang="en-GB" sz="2000" dirty="0" smtClean="0"/>
              <a:t> devices</a:t>
            </a:r>
          </a:p>
          <a:p>
            <a:pPr>
              <a:lnSpc>
                <a:spcPct val="80000"/>
              </a:lnSpc>
            </a:pPr>
            <a:r>
              <a:rPr lang="en-GB" sz="2400" dirty="0" smtClean="0"/>
              <a:t>Should have software capable of:</a:t>
            </a:r>
          </a:p>
          <a:p>
            <a:pPr lvl="1">
              <a:lnSpc>
                <a:spcPct val="80000"/>
              </a:lnSpc>
            </a:pPr>
            <a:r>
              <a:rPr lang="en-GB" sz="2000" dirty="0" smtClean="0"/>
              <a:t>Searching for protocol-specific data and parameters</a:t>
            </a:r>
          </a:p>
          <a:p>
            <a:pPr lvl="1">
              <a:lnSpc>
                <a:spcPct val="80000"/>
              </a:lnSpc>
            </a:pPr>
            <a:r>
              <a:rPr lang="en-GB" sz="2000" dirty="0" smtClean="0"/>
              <a:t>Applying filters </a:t>
            </a:r>
          </a:p>
          <a:p>
            <a:pPr lvl="1">
              <a:lnSpc>
                <a:spcPct val="80000"/>
              </a:lnSpc>
            </a:pPr>
            <a:r>
              <a:rPr lang="en-GB" sz="2000" dirty="0" smtClean="0"/>
              <a:t>Translating raw data into a readable display format</a:t>
            </a:r>
          </a:p>
          <a:p>
            <a:pPr lvl="1">
              <a:lnSpc>
                <a:spcPct val="80000"/>
              </a:lnSpc>
            </a:pPr>
            <a:r>
              <a:rPr lang="en-GB" sz="2000" dirty="0" smtClean="0"/>
              <a:t>Providing remote access to the measuring device</a:t>
            </a:r>
            <a:endParaRPr lang="en-GB" sz="2400" dirty="0" smtClean="0"/>
          </a:p>
        </p:txBody>
      </p:sp>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7458" name="Rectangle 2"/>
          <p:cNvSpPr>
            <a:spLocks noChangeArrowheads="1"/>
          </p:cNvSpPr>
          <p:nvPr/>
        </p:nvSpPr>
        <p:spPr bwMode="auto">
          <a:xfrm>
            <a:off x="4721470" y="1878013"/>
            <a:ext cx="4305300" cy="2743200"/>
          </a:xfrm>
          <a:prstGeom prst="rect">
            <a:avLst/>
          </a:prstGeom>
          <a:noFill/>
          <a:ln w="19050">
            <a:solidFill>
              <a:schemeClr val="tx1"/>
            </a:solidFill>
            <a:miter lim="800000"/>
            <a:headEnd/>
            <a:tailEnd/>
          </a:ln>
        </p:spPr>
        <p:txBody>
          <a:bodyPr wrap="none" anchor="ctr"/>
          <a:lstStyle/>
          <a:p>
            <a:endParaRPr lang="en-US"/>
          </a:p>
        </p:txBody>
      </p:sp>
      <p:sp>
        <p:nvSpPr>
          <p:cNvPr id="3906563" name="Rectangle 3"/>
          <p:cNvSpPr>
            <a:spLocks noChangeArrowheads="1"/>
          </p:cNvSpPr>
          <p:nvPr/>
        </p:nvSpPr>
        <p:spPr bwMode="auto">
          <a:xfrm>
            <a:off x="0" y="341313"/>
            <a:ext cx="9144000" cy="760412"/>
          </a:xfrm>
          <a:prstGeom prst="rect">
            <a:avLst/>
          </a:prstGeom>
          <a:noFill/>
          <a:ln w="12700">
            <a:noFill/>
            <a:miter lim="800000"/>
            <a:headEnd/>
            <a:tailEnd/>
          </a:ln>
          <a:effectLst/>
        </p:spPr>
        <p:txBody>
          <a:bodyPr lIns="90488" tIns="44450" rIns="90488" bIns="44450" anchor="ctr"/>
          <a:lstStyle/>
          <a:p>
            <a:pPr algn="ctr">
              <a:lnSpc>
                <a:spcPct val="90000"/>
              </a:lnSpc>
              <a:spcBef>
                <a:spcPct val="0"/>
              </a:spcBef>
              <a:defRPr/>
            </a:pPr>
            <a:r>
              <a:rPr lang="en-US"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Protocol </a:t>
            </a:r>
            <a:r>
              <a:rPr lang="en-US" altLang="zh-CN" sz="3200" b="1" spc="50" dirty="0" err="1"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Analysers</a:t>
            </a:r>
            <a:endParaRPr lang="en-US"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endParaRPr>
          </a:p>
        </p:txBody>
      </p:sp>
      <p:pic>
        <p:nvPicPr>
          <p:cNvPr id="147460" name="Picture 4"/>
          <p:cNvPicPr>
            <a:picLocks noGrp="1" noChangeAspect="1" noChangeArrowheads="1"/>
          </p:cNvPicPr>
          <p:nvPr>
            <p:ph sz="half" idx="1"/>
          </p:nvPr>
        </p:nvPicPr>
        <p:blipFill>
          <a:blip r:embed="rId3"/>
          <a:srcRect/>
          <a:stretch>
            <a:fillRect/>
          </a:stretch>
        </p:blipFill>
        <p:spPr>
          <a:xfrm>
            <a:off x="134815" y="1816100"/>
            <a:ext cx="4344866" cy="2895600"/>
          </a:xfrm>
          <a:noFill/>
        </p:spPr>
      </p:pic>
      <p:sp>
        <p:nvSpPr>
          <p:cNvPr id="147461" name="Text Box 5"/>
          <p:cNvSpPr txBox="1">
            <a:spLocks noChangeArrowheads="1"/>
          </p:cNvSpPr>
          <p:nvPr/>
        </p:nvSpPr>
        <p:spPr bwMode="auto">
          <a:xfrm>
            <a:off x="1669073" y="4687889"/>
            <a:ext cx="1235338" cy="276999"/>
          </a:xfrm>
          <a:prstGeom prst="rect">
            <a:avLst/>
          </a:prstGeom>
          <a:noFill/>
          <a:ln w="9525">
            <a:noFill/>
            <a:miter lim="800000"/>
            <a:headEnd/>
            <a:tailEnd/>
          </a:ln>
        </p:spPr>
        <p:txBody>
          <a:bodyPr wrap="none" anchorCtr="1">
            <a:spAutoFit/>
          </a:bodyPr>
          <a:lstStyle/>
          <a:p>
            <a:pPr algn="ctr"/>
            <a:r>
              <a:rPr lang="en-GB" sz="1200"/>
              <a:t>Tektronix K-1103</a:t>
            </a:r>
          </a:p>
        </p:txBody>
      </p:sp>
      <p:pic>
        <p:nvPicPr>
          <p:cNvPr id="147462" name="Picture 6" descr="Protocol Analyser K1205-K1297"/>
          <p:cNvPicPr>
            <a:picLocks noGrp="1" noChangeAspect="1" noChangeArrowheads="1"/>
          </p:cNvPicPr>
          <p:nvPr>
            <p:ph sz="half" idx="2"/>
          </p:nvPr>
        </p:nvPicPr>
        <p:blipFill>
          <a:blip r:embed="rId4"/>
          <a:srcRect/>
          <a:stretch>
            <a:fillRect/>
          </a:stretch>
        </p:blipFill>
        <p:spPr>
          <a:xfrm>
            <a:off x="4771292" y="2130425"/>
            <a:ext cx="4116266" cy="2266950"/>
          </a:xfrm>
          <a:noFill/>
        </p:spPr>
      </p:pic>
      <p:sp>
        <p:nvSpPr>
          <p:cNvPr id="147463" name="Text Box 7"/>
          <p:cNvSpPr txBox="1">
            <a:spLocks noChangeArrowheads="1"/>
          </p:cNvSpPr>
          <p:nvPr/>
        </p:nvSpPr>
        <p:spPr bwMode="auto">
          <a:xfrm>
            <a:off x="6013939" y="4632325"/>
            <a:ext cx="1658815" cy="274638"/>
          </a:xfrm>
          <a:prstGeom prst="rect">
            <a:avLst/>
          </a:prstGeom>
          <a:noFill/>
          <a:ln w="9525">
            <a:noFill/>
            <a:miter lim="800000"/>
            <a:headEnd/>
            <a:tailEnd/>
          </a:ln>
        </p:spPr>
        <p:txBody>
          <a:bodyPr wrap="none" anchorCtr="1">
            <a:spAutoFit/>
          </a:bodyPr>
          <a:lstStyle/>
          <a:p>
            <a:pPr algn="ctr"/>
            <a:r>
              <a:rPr lang="en-GB" sz="1200"/>
              <a:t>Tektronix K-1205-1279</a:t>
            </a:r>
          </a:p>
        </p:txBody>
      </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3746" name="Rectangle 2"/>
          <p:cNvSpPr>
            <a:spLocks noGrp="1" noChangeArrowheads="1"/>
          </p:cNvSpPr>
          <p:nvPr>
            <p:ph type="title"/>
          </p:nvPr>
        </p:nvSpPr>
        <p:spPr>
          <a:xfrm>
            <a:off x="0" y="339725"/>
            <a:ext cx="9144000" cy="685800"/>
          </a:xfrm>
        </p:spPr>
        <p:txBody>
          <a:bodyPr>
            <a:normAutofit fontScale="90000"/>
          </a:bodyPr>
          <a:lstStyle/>
          <a:p>
            <a:r>
              <a:rPr lang="en-GB"/>
              <a:t>Course Objectives</a:t>
            </a:r>
          </a:p>
        </p:txBody>
      </p:sp>
      <p:sp>
        <p:nvSpPr>
          <p:cNvPr id="3743747" name="Rectangle 3"/>
          <p:cNvSpPr>
            <a:spLocks noGrp="1" noChangeArrowheads="1"/>
          </p:cNvSpPr>
          <p:nvPr>
            <p:ph type="body" idx="1"/>
          </p:nvPr>
        </p:nvSpPr>
        <p:spPr>
          <a:xfrm>
            <a:off x="442546" y="985839"/>
            <a:ext cx="8242789" cy="5132387"/>
          </a:xfrm>
          <a:noFill/>
          <a:ln/>
        </p:spPr>
        <p:txBody>
          <a:bodyPr/>
          <a:lstStyle/>
          <a:p>
            <a:pPr marL="534988" indent="-355600" algn="ctr">
              <a:lnSpc>
                <a:spcPct val="80000"/>
              </a:lnSpc>
              <a:spcBef>
                <a:spcPct val="0"/>
              </a:spcBef>
              <a:buFontTx/>
              <a:buNone/>
            </a:pPr>
            <a:endParaRPr lang="en-GB" sz="2000">
              <a:solidFill>
                <a:srgbClr val="0233AE"/>
              </a:solidFill>
            </a:endParaRPr>
          </a:p>
          <a:p>
            <a:pPr marL="534988" indent="-355600">
              <a:lnSpc>
                <a:spcPct val="85000"/>
              </a:lnSpc>
            </a:pPr>
            <a:r>
              <a:rPr lang="en-GB" sz="2000"/>
              <a:t>Understand the types of problems experienced in a GSM network and why they occur.</a:t>
            </a:r>
          </a:p>
          <a:p>
            <a:pPr marL="534988" indent="-355600">
              <a:lnSpc>
                <a:spcPct val="85000"/>
              </a:lnSpc>
            </a:pPr>
            <a:r>
              <a:rPr lang="en-GB" sz="2000"/>
              <a:t>Understand the variety of different tools available to the optimisation engineer.</a:t>
            </a:r>
          </a:p>
          <a:p>
            <a:pPr marL="534988" indent="-355600">
              <a:lnSpc>
                <a:spcPct val="85000"/>
              </a:lnSpc>
            </a:pPr>
            <a:r>
              <a:rPr lang="en-GB" sz="2000"/>
              <a:t>Develop and explain an optimisation process for GSM networks.</a:t>
            </a:r>
          </a:p>
          <a:p>
            <a:pPr marL="534988" indent="-355600">
              <a:lnSpc>
                <a:spcPct val="85000"/>
              </a:lnSpc>
            </a:pPr>
            <a:r>
              <a:rPr lang="en-GB" sz="2000"/>
              <a:t>Identify suitable KPI’s which could be used to highlight poorly performing cells.</a:t>
            </a:r>
          </a:p>
          <a:p>
            <a:pPr marL="534988" indent="-355600">
              <a:lnSpc>
                <a:spcPct val="85000"/>
              </a:lnSpc>
            </a:pPr>
            <a:r>
              <a:rPr lang="en-GB" sz="2000"/>
              <a:t>Use statistics to identify performance problems in the BSS and methods of rectifying these problems.</a:t>
            </a:r>
          </a:p>
          <a:p>
            <a:pPr marL="534988" indent="-355600">
              <a:lnSpc>
                <a:spcPct val="85000"/>
              </a:lnSpc>
            </a:pPr>
            <a:r>
              <a:rPr lang="en-GB" sz="2000"/>
              <a:t>How to identify service affecting BSS database and neighbour relation issues.</a:t>
            </a:r>
          </a:p>
          <a:p>
            <a:pPr marL="534988" indent="-355600">
              <a:lnSpc>
                <a:spcPct val="85000"/>
              </a:lnSpc>
            </a:pPr>
            <a:r>
              <a:rPr lang="en-GB" sz="2000"/>
              <a:t>Dimension GSM networks with a view to Multi-Service deployment.</a:t>
            </a:r>
          </a:p>
          <a:p>
            <a:pPr marL="534988" indent="-355600">
              <a:lnSpc>
                <a:spcPct val="85000"/>
              </a:lnSpc>
            </a:pPr>
            <a:r>
              <a:rPr lang="en-GB" sz="2000"/>
              <a:t>Understand the characteristics of NSS Topology and Signalling.</a:t>
            </a:r>
          </a:p>
          <a:p>
            <a:pPr marL="534988" indent="-355600">
              <a:lnSpc>
                <a:spcPct val="85000"/>
              </a:lnSpc>
            </a:pPr>
            <a:r>
              <a:rPr lang="en-GB" sz="2000"/>
              <a:t>Know how non-BSS issues can affect the network and be identified. </a:t>
            </a:r>
            <a:endParaRPr lang="en-GB" sz="2000">
              <a:solidFill>
                <a:srgbClr val="0233AE"/>
              </a:solidFill>
            </a:endParaRPr>
          </a:p>
          <a:p>
            <a:pPr marL="534988" indent="-355600">
              <a:buSzPct val="100000"/>
              <a:buFontTx/>
              <a:buAutoNum type="arabicPeriod"/>
            </a:pPr>
            <a:endParaRPr lang="en-GB" sz="2000">
              <a:solidFill>
                <a:srgbClr val="0233AE"/>
              </a:solidFill>
            </a:endParaRPr>
          </a:p>
          <a:p>
            <a:pPr marL="534988" indent="-355600">
              <a:buFontTx/>
              <a:buNone/>
            </a:pPr>
            <a:endParaRPr lang="en-GB" sz="1200">
              <a:solidFill>
                <a:srgbClr val="0233AE"/>
              </a:solidFill>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7586" name="Rectangle 2"/>
          <p:cNvSpPr>
            <a:spLocks noGrp="1" noChangeArrowheads="1"/>
          </p:cNvSpPr>
          <p:nvPr>
            <p:ph type="title"/>
          </p:nvPr>
        </p:nvSpPr>
        <p:spPr/>
        <p:txBody>
          <a:bodyPr>
            <a:normAutofit/>
          </a:bodyPr>
          <a:lstStyle/>
          <a:p>
            <a:pPr>
              <a:lnSpc>
                <a:spcPct val="90000"/>
              </a:lnSpc>
              <a:defRPr/>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Comparison of Measurement Methods </a:t>
            </a:r>
          </a:p>
        </p:txBody>
      </p:sp>
      <p:sp>
        <p:nvSpPr>
          <p:cNvPr id="148483" name="Rectangle 3"/>
          <p:cNvSpPr>
            <a:spLocks noGrp="1" noChangeArrowheads="1"/>
          </p:cNvSpPr>
          <p:nvPr>
            <p:ph type="body" idx="1"/>
          </p:nvPr>
        </p:nvSpPr>
        <p:spPr>
          <a:xfrm>
            <a:off x="659424" y="1249364"/>
            <a:ext cx="7313735" cy="4846637"/>
          </a:xfrm>
        </p:spPr>
        <p:txBody>
          <a:bodyPr/>
          <a:lstStyle/>
          <a:p>
            <a:pPr>
              <a:lnSpc>
                <a:spcPct val="80000"/>
              </a:lnSpc>
            </a:pPr>
            <a:r>
              <a:rPr lang="en-GB" sz="2400" b="1" dirty="0" smtClean="0"/>
              <a:t>OMC</a:t>
            </a:r>
          </a:p>
          <a:p>
            <a:pPr lvl="1">
              <a:lnSpc>
                <a:spcPct val="80000"/>
              </a:lnSpc>
            </a:pPr>
            <a:r>
              <a:rPr lang="en-GB" sz="1600" dirty="0" smtClean="0"/>
              <a:t>Central position in network – network-wide overview</a:t>
            </a:r>
          </a:p>
          <a:p>
            <a:pPr lvl="1">
              <a:lnSpc>
                <a:spcPct val="80000"/>
              </a:lnSpc>
            </a:pPr>
            <a:r>
              <a:rPr lang="en-GB" sz="1600" dirty="0" smtClean="0"/>
              <a:t>Capability exists within standard network software</a:t>
            </a:r>
          </a:p>
          <a:p>
            <a:pPr lvl="1">
              <a:lnSpc>
                <a:spcPct val="80000"/>
              </a:lnSpc>
            </a:pPr>
            <a:r>
              <a:rPr lang="en-GB" sz="1600" dirty="0" smtClean="0"/>
              <a:t>Continuous Monitoring capability</a:t>
            </a:r>
          </a:p>
          <a:p>
            <a:pPr lvl="1">
              <a:lnSpc>
                <a:spcPct val="80000"/>
              </a:lnSpc>
            </a:pPr>
            <a:r>
              <a:rPr lang="en-GB" sz="1600" dirty="0" smtClean="0"/>
              <a:t>Speedier response to network problems</a:t>
            </a:r>
          </a:p>
          <a:p>
            <a:pPr>
              <a:lnSpc>
                <a:spcPct val="80000"/>
              </a:lnSpc>
            </a:pPr>
            <a:r>
              <a:rPr lang="en-GB" sz="2400" b="1" dirty="0" smtClean="0"/>
              <a:t>Drive Testing:</a:t>
            </a:r>
          </a:p>
          <a:p>
            <a:pPr lvl="1">
              <a:lnSpc>
                <a:spcPct val="80000"/>
              </a:lnSpc>
            </a:pPr>
            <a:r>
              <a:rPr lang="en-GB" sz="1600" dirty="0" smtClean="0"/>
              <a:t>Can only provide data for limited geographical region</a:t>
            </a:r>
          </a:p>
          <a:p>
            <a:pPr lvl="1">
              <a:lnSpc>
                <a:spcPct val="80000"/>
              </a:lnSpc>
            </a:pPr>
            <a:r>
              <a:rPr lang="en-GB" sz="1600" dirty="0" smtClean="0"/>
              <a:t>Can only provide a ‘snap-shot’ of network characteristics</a:t>
            </a:r>
          </a:p>
          <a:p>
            <a:pPr lvl="1">
              <a:lnSpc>
                <a:spcPct val="80000"/>
              </a:lnSpc>
            </a:pPr>
            <a:r>
              <a:rPr lang="en-GB" sz="1600" dirty="0" smtClean="0"/>
              <a:t>More accurate local picture</a:t>
            </a:r>
          </a:p>
          <a:p>
            <a:pPr lvl="1">
              <a:lnSpc>
                <a:spcPct val="80000"/>
              </a:lnSpc>
            </a:pPr>
            <a:r>
              <a:rPr lang="en-GB" sz="1600" dirty="0" smtClean="0"/>
              <a:t>Can identify specific faults</a:t>
            </a:r>
          </a:p>
          <a:p>
            <a:pPr lvl="1">
              <a:lnSpc>
                <a:spcPct val="80000"/>
              </a:lnSpc>
            </a:pPr>
            <a:r>
              <a:rPr lang="en-GB" sz="1600" dirty="0" smtClean="0"/>
              <a:t>Manpower and equipment resource intensive</a:t>
            </a:r>
          </a:p>
          <a:p>
            <a:pPr lvl="1">
              <a:lnSpc>
                <a:spcPct val="80000"/>
              </a:lnSpc>
            </a:pPr>
            <a:r>
              <a:rPr lang="en-GB" sz="1600" dirty="0" smtClean="0"/>
              <a:t>Expensive</a:t>
            </a:r>
          </a:p>
          <a:p>
            <a:pPr>
              <a:lnSpc>
                <a:spcPct val="80000"/>
              </a:lnSpc>
            </a:pPr>
            <a:r>
              <a:rPr lang="en-GB" sz="2400" b="1" dirty="0" smtClean="0"/>
              <a:t>Protocol Analyser Testing</a:t>
            </a:r>
          </a:p>
          <a:p>
            <a:pPr lvl="1">
              <a:lnSpc>
                <a:spcPct val="80000"/>
              </a:lnSpc>
            </a:pPr>
            <a:r>
              <a:rPr lang="en-GB" sz="1600" dirty="0" smtClean="0"/>
              <a:t>Can test uplink and down link more effectively than test Mobile.</a:t>
            </a:r>
          </a:p>
          <a:p>
            <a:pPr lvl="1">
              <a:lnSpc>
                <a:spcPct val="80000"/>
              </a:lnSpc>
            </a:pPr>
            <a:r>
              <a:rPr lang="en-GB" sz="1600" dirty="0" smtClean="0"/>
              <a:t>Can test transmission links</a:t>
            </a:r>
          </a:p>
          <a:p>
            <a:pPr lvl="1">
              <a:lnSpc>
                <a:spcPct val="80000"/>
              </a:lnSpc>
            </a:pPr>
            <a:r>
              <a:rPr lang="en-GB" sz="1600" dirty="0" smtClean="0"/>
              <a:t>Expensive – hence cost-limited in number</a:t>
            </a:r>
          </a:p>
          <a:p>
            <a:pPr>
              <a:lnSpc>
                <a:spcPct val="80000"/>
              </a:lnSpc>
            </a:pPr>
            <a:endParaRPr lang="en-GB" sz="1800" dirty="0" smtClean="0"/>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ctrTitle"/>
          </p:nvPr>
        </p:nvSpPr>
        <p:spPr>
          <a:noFill/>
        </p:spPr>
        <p:txBody>
          <a:bodyPr/>
          <a:lstStyle/>
          <a:p>
            <a:pPr eaLnBrk="1" hangingPunct="1"/>
            <a:r>
              <a:rPr lang="en-GB" sz="3600" b="1" u="sng" dirty="0" smtClean="0">
                <a:solidFill>
                  <a:srgbClr val="000000"/>
                </a:solidFill>
              </a:rPr>
              <a:t>Drive Test Fundamentals</a:t>
            </a:r>
            <a:endParaRPr lang="en-GB" dirty="0" smtClean="0">
              <a:solidFill>
                <a:srgbClr val="000000"/>
              </a:solidFill>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1"/>
          <p:cNvSpPr>
            <a:spLocks noGrp="1"/>
          </p:cNvSpPr>
          <p:nvPr>
            <p:ph type="dt" sz="quarter" idx="10"/>
          </p:nvPr>
        </p:nvSpPr>
        <p:spPr/>
        <p:txBody>
          <a:bodyPr/>
          <a:lstStyle/>
          <a:p>
            <a:pPr>
              <a:defRPr/>
            </a:pPr>
            <a:fld id="{DBFD160E-52DD-4C07-AE35-3E5C58C7D07D}" type="datetime4">
              <a:rPr lang="en-GB"/>
              <a:pPr>
                <a:defRPr/>
              </a:pPr>
              <a:t>27 February 2010</a:t>
            </a:fld>
            <a:endParaRPr lang="en-GB"/>
          </a:p>
        </p:txBody>
      </p:sp>
      <p:sp>
        <p:nvSpPr>
          <p:cNvPr id="5" name="Slide Number Placeholder 3"/>
          <p:cNvSpPr>
            <a:spLocks noGrp="1"/>
          </p:cNvSpPr>
          <p:nvPr>
            <p:ph type="sldNum" sz="quarter" idx="12"/>
          </p:nvPr>
        </p:nvSpPr>
        <p:spPr/>
        <p:txBody>
          <a:bodyPr/>
          <a:lstStyle/>
          <a:p>
            <a:pPr>
              <a:defRPr/>
            </a:pPr>
            <a:r>
              <a:rPr lang="en-GB"/>
              <a:t>Slide </a:t>
            </a:r>
            <a:fld id="{E3C5E17C-65AA-490B-8989-BB09C53E2A6B}" type="slidenum">
              <a:rPr lang="en-GB"/>
              <a:pPr>
                <a:defRPr/>
              </a:pPr>
              <a:t>22</a:t>
            </a:fld>
            <a:endParaRPr lang="en-GB"/>
          </a:p>
        </p:txBody>
      </p:sp>
      <p:sp>
        <p:nvSpPr>
          <p:cNvPr id="35842" name="Text Box 2"/>
          <p:cNvSpPr txBox="1">
            <a:spLocks noChangeArrowheads="1"/>
          </p:cNvSpPr>
          <p:nvPr/>
        </p:nvSpPr>
        <p:spPr bwMode="auto">
          <a:xfrm>
            <a:off x="838200" y="1042988"/>
            <a:ext cx="7543800" cy="3326168"/>
          </a:xfrm>
          <a:prstGeom prst="rect">
            <a:avLst/>
          </a:prstGeom>
          <a:gradFill rotWithShape="0">
            <a:gsLst>
              <a:gs pos="0">
                <a:schemeClr val="tx1"/>
              </a:gs>
              <a:gs pos="50000">
                <a:schemeClr val="accent1"/>
              </a:gs>
              <a:gs pos="100000">
                <a:schemeClr val="tx1"/>
              </a:gs>
            </a:gsLst>
            <a:lin ang="5400000" scaled="1"/>
          </a:gradFill>
          <a:ln w="9525">
            <a:noFill/>
            <a:miter lim="800000"/>
            <a:headEnd/>
            <a:tailEnd/>
          </a:ln>
          <a:effectLst/>
        </p:spPr>
        <p:txBody>
          <a:bodyPr lIns="90000" tIns="46800" rIns="90000" bIns="46800" anchor="ctr">
            <a:spAutoFit/>
          </a:bodyPr>
          <a:lstStyle/>
          <a:p>
            <a:pPr>
              <a:buFont typeface="Wingdings" pitchFamily="2" charset="2"/>
              <a:buChar char="§"/>
              <a:defRPr/>
            </a:pPr>
            <a:endParaRPr lang="en-GB" dirty="0">
              <a:solidFill>
                <a:schemeClr val="bg1"/>
              </a:solidFill>
              <a:latin typeface="Arial" pitchFamily="34" charset="0"/>
            </a:endParaRPr>
          </a:p>
          <a:p>
            <a:pPr lvl="1">
              <a:buFont typeface="Wingdings" pitchFamily="2" charset="2"/>
              <a:buChar char="§"/>
              <a:defRPr/>
            </a:pPr>
            <a:r>
              <a:rPr lang="en-GB" dirty="0">
                <a:solidFill>
                  <a:schemeClr val="bg1"/>
                </a:solidFill>
                <a:latin typeface="Arial" pitchFamily="34" charset="0"/>
              </a:rPr>
              <a:t> </a:t>
            </a:r>
            <a:r>
              <a:rPr lang="en-GB" sz="2400" u="sng" dirty="0">
                <a:solidFill>
                  <a:schemeClr val="bg1"/>
                </a:solidFill>
                <a:latin typeface="Arial" pitchFamily="34" charset="0"/>
              </a:rPr>
              <a:t>BRIEF GSM OVERVIEW</a:t>
            </a:r>
            <a:endParaRPr lang="en-GB" sz="2400" dirty="0">
              <a:solidFill>
                <a:schemeClr val="bg1"/>
              </a:solidFill>
              <a:latin typeface="Arial" pitchFamily="34" charset="0"/>
            </a:endParaRPr>
          </a:p>
          <a:p>
            <a:pPr>
              <a:buFont typeface="Wingdings" pitchFamily="2" charset="2"/>
              <a:buChar char="§"/>
              <a:defRPr/>
            </a:pPr>
            <a:endParaRPr lang="en-GB" sz="2400" dirty="0">
              <a:solidFill>
                <a:schemeClr val="bg1"/>
              </a:solidFill>
              <a:latin typeface="Arial" pitchFamily="34" charset="0"/>
            </a:endParaRPr>
          </a:p>
          <a:p>
            <a:pPr>
              <a:buFont typeface="Wingdings" pitchFamily="2" charset="2"/>
              <a:buChar char="§"/>
              <a:defRPr/>
            </a:pPr>
            <a:endParaRPr lang="en-GB" sz="2400" dirty="0">
              <a:solidFill>
                <a:schemeClr val="bg1"/>
              </a:solidFill>
              <a:latin typeface="Arial" pitchFamily="34" charset="0"/>
            </a:endParaRPr>
          </a:p>
          <a:p>
            <a:pPr lvl="1">
              <a:buFont typeface="Wingdings" pitchFamily="2" charset="2"/>
              <a:buChar char="§"/>
              <a:defRPr/>
            </a:pPr>
            <a:r>
              <a:rPr lang="en-GB" sz="2400" dirty="0">
                <a:solidFill>
                  <a:schemeClr val="bg1"/>
                </a:solidFill>
                <a:latin typeface="Arial" pitchFamily="34" charset="0"/>
              </a:rPr>
              <a:t> </a:t>
            </a:r>
            <a:r>
              <a:rPr lang="en-GB" sz="2400" u="sng" dirty="0">
                <a:solidFill>
                  <a:schemeClr val="bg1"/>
                </a:solidFill>
                <a:latin typeface="Arial" pitchFamily="34" charset="0"/>
              </a:rPr>
              <a:t>TEMS MAIN SCREENS</a:t>
            </a:r>
            <a:endParaRPr lang="en-GB" sz="2400" dirty="0">
              <a:solidFill>
                <a:schemeClr val="bg1"/>
              </a:solidFill>
              <a:latin typeface="Arial" pitchFamily="34" charset="0"/>
            </a:endParaRPr>
          </a:p>
          <a:p>
            <a:pPr>
              <a:buFont typeface="Wingdings" pitchFamily="2" charset="2"/>
              <a:buChar char="§"/>
              <a:defRPr/>
            </a:pPr>
            <a:endParaRPr lang="en-GB" sz="2400" dirty="0">
              <a:solidFill>
                <a:schemeClr val="bg1"/>
              </a:solidFill>
              <a:latin typeface="Arial" pitchFamily="34" charset="0"/>
            </a:endParaRPr>
          </a:p>
          <a:p>
            <a:pPr>
              <a:buFont typeface="Wingdings" pitchFamily="2" charset="2"/>
              <a:buChar char="§"/>
              <a:defRPr/>
            </a:pPr>
            <a:endParaRPr lang="en-GB" sz="2400" dirty="0">
              <a:solidFill>
                <a:schemeClr val="bg1"/>
              </a:solidFill>
              <a:latin typeface="Arial" pitchFamily="34" charset="0"/>
            </a:endParaRPr>
          </a:p>
          <a:p>
            <a:pPr lvl="1">
              <a:buFont typeface="Wingdings" pitchFamily="2" charset="2"/>
              <a:buChar char="§"/>
              <a:defRPr/>
            </a:pPr>
            <a:r>
              <a:rPr lang="en-GB" sz="2400" dirty="0">
                <a:solidFill>
                  <a:schemeClr val="bg1"/>
                </a:solidFill>
                <a:latin typeface="Arial" pitchFamily="34" charset="0"/>
              </a:rPr>
              <a:t> </a:t>
            </a:r>
            <a:r>
              <a:rPr lang="en-GB" sz="2400" u="sng" dirty="0">
                <a:solidFill>
                  <a:schemeClr val="bg1"/>
                </a:solidFill>
                <a:latin typeface="Arial" pitchFamily="34" charset="0"/>
              </a:rPr>
              <a:t>EXAMPLES OF INVESTIGATIONS</a:t>
            </a:r>
            <a:endParaRPr lang="en-GB" sz="2400" dirty="0">
              <a:solidFill>
                <a:schemeClr val="bg1"/>
              </a:solidFill>
              <a:latin typeface="Arial" pitchFamily="34" charset="0"/>
            </a:endParaRPr>
          </a:p>
          <a:p>
            <a:pPr lvl="2">
              <a:buFont typeface="Wingdings" pitchFamily="2" charset="2"/>
              <a:buChar char=" "/>
              <a:defRPr/>
            </a:pPr>
            <a:r>
              <a:rPr lang="en-GB" sz="2400" dirty="0">
                <a:solidFill>
                  <a:schemeClr val="bg1"/>
                </a:solidFill>
                <a:latin typeface="Arial" pitchFamily="34" charset="0"/>
              </a:rPr>
              <a:t> </a:t>
            </a:r>
          </a:p>
        </p:txBody>
      </p:sp>
      <p:sp>
        <p:nvSpPr>
          <p:cNvPr id="24581" name="Text Box 4"/>
          <p:cNvSpPr txBox="1">
            <a:spLocks noChangeArrowheads="1"/>
          </p:cNvSpPr>
          <p:nvPr/>
        </p:nvSpPr>
        <p:spPr bwMode="auto">
          <a:xfrm>
            <a:off x="3848100" y="223838"/>
            <a:ext cx="1181100" cy="376237"/>
          </a:xfrm>
          <a:prstGeom prst="rect">
            <a:avLst/>
          </a:prstGeom>
          <a:noFill/>
          <a:ln w="9525">
            <a:solidFill>
              <a:schemeClr val="tx1"/>
            </a:solidFill>
            <a:miter lim="800000"/>
            <a:headEnd/>
            <a:tailEnd/>
          </a:ln>
        </p:spPr>
        <p:txBody>
          <a:bodyPr wrap="none" lIns="90000" tIns="46800" rIns="90000" bIns="46800" anchor="ctr">
            <a:spAutoFit/>
          </a:bodyPr>
          <a:lstStyle/>
          <a:p>
            <a:r>
              <a:rPr lang="en-GB" b="1">
                <a:latin typeface="Arial" pitchFamily="34" charset="0"/>
              </a:rPr>
              <a:t>AGENDA</a:t>
            </a:r>
            <a:endParaRPr lang="en-GB" sz="2400">
              <a:latin typeface="Times New Roman" pitchFamily="18" charset="0"/>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1"/>
          <p:cNvSpPr>
            <a:spLocks noGrp="1"/>
          </p:cNvSpPr>
          <p:nvPr>
            <p:ph type="dt" sz="quarter" idx="10"/>
          </p:nvPr>
        </p:nvSpPr>
        <p:spPr/>
        <p:txBody>
          <a:bodyPr/>
          <a:lstStyle/>
          <a:p>
            <a:pPr>
              <a:defRPr/>
            </a:pPr>
            <a:fld id="{2A9E5C8C-6851-400E-96E5-C6DEE8427ED0}" type="datetime4">
              <a:rPr lang="en-GB"/>
              <a:pPr>
                <a:defRPr/>
              </a:pPr>
              <a:t>27 February 2010</a:t>
            </a:fld>
            <a:endParaRPr lang="en-GB"/>
          </a:p>
        </p:txBody>
      </p:sp>
      <p:sp>
        <p:nvSpPr>
          <p:cNvPr id="7" name="Slide Number Placeholder 3"/>
          <p:cNvSpPr>
            <a:spLocks noGrp="1"/>
          </p:cNvSpPr>
          <p:nvPr>
            <p:ph type="sldNum" sz="quarter" idx="12"/>
          </p:nvPr>
        </p:nvSpPr>
        <p:spPr/>
        <p:txBody>
          <a:bodyPr/>
          <a:lstStyle/>
          <a:p>
            <a:pPr>
              <a:defRPr/>
            </a:pPr>
            <a:r>
              <a:rPr lang="en-GB"/>
              <a:t>Slide </a:t>
            </a:r>
            <a:fld id="{BF40D10F-52AA-4348-9F3F-4265C361D760}" type="slidenum">
              <a:rPr lang="en-GB"/>
              <a:pPr>
                <a:defRPr/>
              </a:pPr>
              <a:t>23</a:t>
            </a:fld>
            <a:endParaRPr lang="en-GB"/>
          </a:p>
        </p:txBody>
      </p:sp>
      <p:sp>
        <p:nvSpPr>
          <p:cNvPr id="25604" name="Text Box 3"/>
          <p:cNvSpPr txBox="1">
            <a:spLocks noChangeArrowheads="1"/>
          </p:cNvSpPr>
          <p:nvPr/>
        </p:nvSpPr>
        <p:spPr bwMode="auto">
          <a:xfrm>
            <a:off x="1714480" y="214290"/>
            <a:ext cx="5370679" cy="586957"/>
          </a:xfrm>
          <a:prstGeom prst="rect">
            <a:avLst/>
          </a:prstGeom>
          <a:noFill/>
          <a:ln w="9525">
            <a:noFill/>
            <a:miter lim="800000"/>
            <a:headEnd/>
            <a:tailEnd/>
          </a:ln>
        </p:spPr>
        <p:txBody>
          <a:bodyPr wrap="none" lIns="90000" tIns="46800" rIns="90000" bIns="46800" anchor="ctr">
            <a:spAutoFit/>
          </a:bodyPr>
          <a:lstStyle/>
          <a:p>
            <a:pPr algn="ctr"/>
            <a:r>
              <a:rPr lang="en-GB" altLang="zh-CN" sz="3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INTRO: TEMS SNAPSHOT</a:t>
            </a:r>
          </a:p>
        </p:txBody>
      </p:sp>
      <p:sp>
        <p:nvSpPr>
          <p:cNvPr id="25606" name="Text Box 5"/>
          <p:cNvSpPr txBox="1">
            <a:spLocks noChangeArrowheads="1"/>
          </p:cNvSpPr>
          <p:nvPr/>
        </p:nvSpPr>
        <p:spPr bwMode="auto">
          <a:xfrm>
            <a:off x="1676400" y="5791200"/>
            <a:ext cx="6022975" cy="366713"/>
          </a:xfrm>
          <a:prstGeom prst="rect">
            <a:avLst/>
          </a:prstGeom>
          <a:solidFill>
            <a:srgbClr val="FFFF99">
              <a:alpha val="50195"/>
            </a:srgbClr>
          </a:solidFill>
          <a:ln w="9525">
            <a:noFill/>
            <a:miter lim="800000"/>
            <a:headEnd/>
            <a:tailEnd/>
          </a:ln>
        </p:spPr>
        <p:txBody>
          <a:bodyPr wrap="none" lIns="90000" tIns="46800" rIns="90000" bIns="46800" anchor="ctr">
            <a:spAutoFit/>
          </a:bodyPr>
          <a:lstStyle/>
          <a:p>
            <a:r>
              <a:rPr lang="en-GB">
                <a:latin typeface="Arial" pitchFamily="34" charset="0"/>
              </a:rPr>
              <a:t>Timeslot, TA, RXLEV, RXQUAL, … WHAT ARE THEY !?!</a:t>
            </a:r>
            <a:endParaRPr lang="en-GB"/>
          </a:p>
        </p:txBody>
      </p:sp>
      <p:sp>
        <p:nvSpPr>
          <p:cNvPr id="25607" name="Text Box 6"/>
          <p:cNvSpPr txBox="1">
            <a:spLocks noChangeArrowheads="1"/>
          </p:cNvSpPr>
          <p:nvPr/>
        </p:nvSpPr>
        <p:spPr bwMode="auto">
          <a:xfrm>
            <a:off x="3209925" y="6110288"/>
            <a:ext cx="2657475" cy="366712"/>
          </a:xfrm>
          <a:prstGeom prst="rect">
            <a:avLst/>
          </a:prstGeom>
          <a:solidFill>
            <a:srgbClr val="FFFF99">
              <a:alpha val="50195"/>
            </a:srgbClr>
          </a:solidFill>
          <a:ln w="9525">
            <a:noFill/>
            <a:miter lim="800000"/>
            <a:headEnd/>
            <a:tailEnd/>
          </a:ln>
        </p:spPr>
        <p:txBody>
          <a:bodyPr wrap="none" lIns="90000" tIns="46800" rIns="90000" bIns="46800" anchor="ctr">
            <a:spAutoFit/>
          </a:bodyPr>
          <a:lstStyle/>
          <a:p>
            <a:r>
              <a:rPr lang="en-GB">
                <a:latin typeface="Arial" pitchFamily="34" charset="0"/>
              </a:rPr>
              <a:t>WHAT DO THEY DO !?!</a:t>
            </a:r>
            <a:endParaRPr lang="en-GB"/>
          </a:p>
        </p:txBody>
      </p:sp>
      <p:pic>
        <p:nvPicPr>
          <p:cNvPr id="1026" name="Picture 2"/>
          <p:cNvPicPr>
            <a:picLocks noChangeAspect="1" noChangeArrowheads="1"/>
          </p:cNvPicPr>
          <p:nvPr/>
        </p:nvPicPr>
        <p:blipFill>
          <a:blip r:embed="rId2"/>
          <a:srcRect/>
          <a:stretch>
            <a:fillRect/>
          </a:stretch>
        </p:blipFill>
        <p:spPr bwMode="auto">
          <a:xfrm>
            <a:off x="294204" y="1000108"/>
            <a:ext cx="8564076" cy="4309182"/>
          </a:xfrm>
          <a:prstGeom prst="rect">
            <a:avLst/>
          </a:prstGeom>
          <a:noFill/>
          <a:ln w="9525">
            <a:solidFill>
              <a:schemeClr val="tx1"/>
            </a:solidFill>
            <a:miter lim="800000"/>
            <a:headEnd/>
            <a:tailEnd/>
          </a:ln>
          <a:effectLst/>
        </p:spPr>
      </p:pic>
      <p:pic>
        <p:nvPicPr>
          <p:cNvPr id="1027" name="Picture 3"/>
          <p:cNvPicPr>
            <a:picLocks noChangeAspect="1" noChangeArrowheads="1"/>
          </p:cNvPicPr>
          <p:nvPr/>
        </p:nvPicPr>
        <p:blipFill>
          <a:blip r:embed="rId3"/>
          <a:srcRect/>
          <a:stretch>
            <a:fillRect/>
          </a:stretch>
        </p:blipFill>
        <p:spPr bwMode="auto">
          <a:xfrm>
            <a:off x="285720" y="2214554"/>
            <a:ext cx="1288063" cy="857243"/>
          </a:xfrm>
          <a:prstGeom prst="rect">
            <a:avLst/>
          </a:prstGeom>
          <a:noFill/>
          <a:ln w="9525">
            <a:solidFill>
              <a:schemeClr val="tx1"/>
            </a:solidFill>
            <a:miter lim="800000"/>
            <a:headEnd/>
            <a:tailEnd/>
          </a:ln>
          <a:effectLst/>
        </p:spPr>
      </p:pic>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5" name="Date Placeholder 1"/>
          <p:cNvSpPr>
            <a:spLocks noGrp="1"/>
          </p:cNvSpPr>
          <p:nvPr>
            <p:ph type="dt" sz="quarter" idx="10"/>
          </p:nvPr>
        </p:nvSpPr>
        <p:spPr/>
        <p:txBody>
          <a:bodyPr/>
          <a:lstStyle/>
          <a:p>
            <a:pPr>
              <a:defRPr/>
            </a:pPr>
            <a:fld id="{05599714-F3C6-4041-A326-0D36F45667B9}" type="datetime4">
              <a:rPr lang="en-GB"/>
              <a:pPr>
                <a:defRPr/>
              </a:pPr>
              <a:t>27 February 2010</a:t>
            </a:fld>
            <a:endParaRPr lang="en-GB"/>
          </a:p>
        </p:txBody>
      </p:sp>
      <p:sp>
        <p:nvSpPr>
          <p:cNvPr id="896" name="Slide Number Placeholder 3"/>
          <p:cNvSpPr>
            <a:spLocks noGrp="1"/>
          </p:cNvSpPr>
          <p:nvPr>
            <p:ph type="sldNum" sz="quarter" idx="12"/>
          </p:nvPr>
        </p:nvSpPr>
        <p:spPr/>
        <p:txBody>
          <a:bodyPr/>
          <a:lstStyle/>
          <a:p>
            <a:pPr>
              <a:defRPr/>
            </a:pPr>
            <a:r>
              <a:rPr lang="en-GB"/>
              <a:t>Slide </a:t>
            </a:r>
            <a:fld id="{42FCFD10-D343-4218-A6E0-865D8342B24C}" type="slidenum">
              <a:rPr lang="en-GB"/>
              <a:pPr>
                <a:defRPr/>
              </a:pPr>
              <a:t>24</a:t>
            </a:fld>
            <a:endParaRPr lang="en-GB"/>
          </a:p>
        </p:txBody>
      </p:sp>
      <p:grpSp>
        <p:nvGrpSpPr>
          <p:cNvPr id="2" name="Group 181"/>
          <p:cNvGrpSpPr>
            <a:grpSpLocks noChangeAspect="1"/>
          </p:cNvGrpSpPr>
          <p:nvPr/>
        </p:nvGrpSpPr>
        <p:grpSpPr bwMode="auto">
          <a:xfrm>
            <a:off x="4622800" y="3992563"/>
            <a:ext cx="825500" cy="2111375"/>
            <a:chOff x="2161" y="1697"/>
            <a:chExt cx="260" cy="665"/>
          </a:xfrm>
        </p:grpSpPr>
        <p:sp>
          <p:nvSpPr>
            <p:cNvPr id="28536" name="Freeform 147"/>
            <p:cNvSpPr>
              <a:spLocks noChangeAspect="1"/>
            </p:cNvSpPr>
            <p:nvPr/>
          </p:nvSpPr>
          <p:spPr bwMode="auto">
            <a:xfrm>
              <a:off x="2161" y="1763"/>
              <a:ext cx="260" cy="599"/>
            </a:xfrm>
            <a:custGeom>
              <a:avLst/>
              <a:gdLst>
                <a:gd name="T0" fmla="*/ 232 w 232"/>
                <a:gd name="T1" fmla="*/ 476 h 476"/>
                <a:gd name="T2" fmla="*/ 115 w 232"/>
                <a:gd name="T3" fmla="*/ 0 h 476"/>
                <a:gd name="T4" fmla="*/ 0 w 232"/>
                <a:gd name="T5" fmla="*/ 476 h 476"/>
                <a:gd name="T6" fmla="*/ 0 60000 65536"/>
                <a:gd name="T7" fmla="*/ 0 60000 65536"/>
                <a:gd name="T8" fmla="*/ 0 60000 65536"/>
                <a:gd name="T9" fmla="*/ 0 w 232"/>
                <a:gd name="T10" fmla="*/ 0 h 476"/>
                <a:gd name="T11" fmla="*/ 232 w 232"/>
                <a:gd name="T12" fmla="*/ 476 h 476"/>
              </a:gdLst>
              <a:ahLst/>
              <a:cxnLst>
                <a:cxn ang="T6">
                  <a:pos x="T0" y="T1"/>
                </a:cxn>
                <a:cxn ang="T7">
                  <a:pos x="T2" y="T3"/>
                </a:cxn>
                <a:cxn ang="T8">
                  <a:pos x="T4" y="T5"/>
                </a:cxn>
              </a:cxnLst>
              <a:rect l="T9" t="T10" r="T11" b="T12"/>
              <a:pathLst>
                <a:path w="232" h="476">
                  <a:moveTo>
                    <a:pt x="232" y="476"/>
                  </a:moveTo>
                  <a:lnTo>
                    <a:pt x="115" y="0"/>
                  </a:lnTo>
                  <a:lnTo>
                    <a:pt x="0" y="476"/>
                  </a:lnTo>
                </a:path>
              </a:pathLst>
            </a:custGeom>
            <a:noFill/>
            <a:ln w="19050">
              <a:solidFill>
                <a:srgbClr val="000000"/>
              </a:solidFill>
              <a:round/>
              <a:headEnd/>
              <a:tailEnd/>
            </a:ln>
          </p:spPr>
          <p:txBody>
            <a:bodyPr/>
            <a:lstStyle/>
            <a:p>
              <a:endParaRPr lang="en-US"/>
            </a:p>
          </p:txBody>
        </p:sp>
        <p:sp>
          <p:nvSpPr>
            <p:cNvPr id="28537" name="Line 148"/>
            <p:cNvSpPr>
              <a:spLocks noChangeAspect="1" noChangeShapeType="1"/>
            </p:cNvSpPr>
            <p:nvPr/>
          </p:nvSpPr>
          <p:spPr bwMode="auto">
            <a:xfrm>
              <a:off x="2237" y="2012"/>
              <a:ext cx="126" cy="84"/>
            </a:xfrm>
            <a:prstGeom prst="line">
              <a:avLst/>
            </a:prstGeom>
            <a:noFill/>
            <a:ln w="19050">
              <a:solidFill>
                <a:srgbClr val="000000"/>
              </a:solidFill>
              <a:round/>
              <a:headEnd/>
              <a:tailEnd/>
            </a:ln>
          </p:spPr>
          <p:txBody>
            <a:bodyPr/>
            <a:lstStyle/>
            <a:p>
              <a:endParaRPr lang="en-US"/>
            </a:p>
          </p:txBody>
        </p:sp>
        <p:sp>
          <p:nvSpPr>
            <p:cNvPr id="28538" name="Line 149"/>
            <p:cNvSpPr>
              <a:spLocks noChangeAspect="1" noChangeShapeType="1"/>
            </p:cNvSpPr>
            <p:nvPr/>
          </p:nvSpPr>
          <p:spPr bwMode="auto">
            <a:xfrm flipH="1" flipV="1">
              <a:off x="2214" y="2117"/>
              <a:ext cx="174" cy="93"/>
            </a:xfrm>
            <a:prstGeom prst="line">
              <a:avLst/>
            </a:prstGeom>
            <a:noFill/>
            <a:ln w="19050">
              <a:solidFill>
                <a:srgbClr val="000000"/>
              </a:solidFill>
              <a:round/>
              <a:headEnd/>
              <a:tailEnd/>
            </a:ln>
          </p:spPr>
          <p:txBody>
            <a:bodyPr/>
            <a:lstStyle/>
            <a:p>
              <a:endParaRPr lang="en-US"/>
            </a:p>
          </p:txBody>
        </p:sp>
        <p:sp>
          <p:nvSpPr>
            <p:cNvPr id="28539" name="Line 150"/>
            <p:cNvSpPr>
              <a:spLocks noChangeAspect="1" noChangeShapeType="1"/>
            </p:cNvSpPr>
            <p:nvPr/>
          </p:nvSpPr>
          <p:spPr bwMode="auto">
            <a:xfrm flipV="1">
              <a:off x="2186" y="2101"/>
              <a:ext cx="178" cy="144"/>
            </a:xfrm>
            <a:prstGeom prst="line">
              <a:avLst/>
            </a:prstGeom>
            <a:noFill/>
            <a:ln w="19050">
              <a:solidFill>
                <a:srgbClr val="000000"/>
              </a:solidFill>
              <a:round/>
              <a:headEnd/>
              <a:tailEnd/>
            </a:ln>
          </p:spPr>
          <p:txBody>
            <a:bodyPr/>
            <a:lstStyle/>
            <a:p>
              <a:endParaRPr lang="en-US"/>
            </a:p>
          </p:txBody>
        </p:sp>
        <p:sp>
          <p:nvSpPr>
            <p:cNvPr id="28540" name="Line 151"/>
            <p:cNvSpPr>
              <a:spLocks noChangeAspect="1" noChangeShapeType="1"/>
            </p:cNvSpPr>
            <p:nvPr/>
          </p:nvSpPr>
          <p:spPr bwMode="auto">
            <a:xfrm flipV="1">
              <a:off x="2241" y="1937"/>
              <a:ext cx="88" cy="55"/>
            </a:xfrm>
            <a:prstGeom prst="line">
              <a:avLst/>
            </a:prstGeom>
            <a:noFill/>
            <a:ln w="19050">
              <a:solidFill>
                <a:srgbClr val="000000"/>
              </a:solidFill>
              <a:round/>
              <a:headEnd/>
              <a:tailEnd/>
            </a:ln>
          </p:spPr>
          <p:txBody>
            <a:bodyPr/>
            <a:lstStyle/>
            <a:p>
              <a:endParaRPr lang="en-US"/>
            </a:p>
          </p:txBody>
        </p:sp>
        <p:sp>
          <p:nvSpPr>
            <p:cNvPr id="28541" name="Line 152"/>
            <p:cNvSpPr>
              <a:spLocks noChangeAspect="1" noChangeShapeType="1"/>
            </p:cNvSpPr>
            <p:nvPr/>
          </p:nvSpPr>
          <p:spPr bwMode="auto">
            <a:xfrm>
              <a:off x="2260" y="1903"/>
              <a:ext cx="82" cy="93"/>
            </a:xfrm>
            <a:prstGeom prst="line">
              <a:avLst/>
            </a:prstGeom>
            <a:noFill/>
            <a:ln w="19050">
              <a:solidFill>
                <a:srgbClr val="000000"/>
              </a:solidFill>
              <a:round/>
              <a:headEnd/>
              <a:tailEnd/>
            </a:ln>
          </p:spPr>
          <p:txBody>
            <a:bodyPr/>
            <a:lstStyle/>
            <a:p>
              <a:endParaRPr lang="en-US"/>
            </a:p>
          </p:txBody>
        </p:sp>
        <p:sp>
          <p:nvSpPr>
            <p:cNvPr id="28542" name="Line 153"/>
            <p:cNvSpPr>
              <a:spLocks noChangeAspect="1" noChangeShapeType="1"/>
            </p:cNvSpPr>
            <p:nvPr/>
          </p:nvSpPr>
          <p:spPr bwMode="auto">
            <a:xfrm flipV="1">
              <a:off x="2219" y="1998"/>
              <a:ext cx="124" cy="122"/>
            </a:xfrm>
            <a:prstGeom prst="line">
              <a:avLst/>
            </a:prstGeom>
            <a:noFill/>
            <a:ln w="19050">
              <a:solidFill>
                <a:srgbClr val="000000"/>
              </a:solidFill>
              <a:round/>
              <a:headEnd/>
              <a:tailEnd/>
            </a:ln>
          </p:spPr>
          <p:txBody>
            <a:bodyPr/>
            <a:lstStyle/>
            <a:p>
              <a:endParaRPr lang="en-US"/>
            </a:p>
          </p:txBody>
        </p:sp>
        <p:sp>
          <p:nvSpPr>
            <p:cNvPr id="28543" name="Freeform 154"/>
            <p:cNvSpPr>
              <a:spLocks noChangeAspect="1"/>
            </p:cNvSpPr>
            <p:nvPr/>
          </p:nvSpPr>
          <p:spPr bwMode="auto">
            <a:xfrm>
              <a:off x="2226" y="1697"/>
              <a:ext cx="130" cy="66"/>
            </a:xfrm>
            <a:custGeom>
              <a:avLst/>
              <a:gdLst>
                <a:gd name="T0" fmla="*/ 0 w 116"/>
                <a:gd name="T1" fmla="*/ 0 h 53"/>
                <a:gd name="T2" fmla="*/ 0 w 116"/>
                <a:gd name="T3" fmla="*/ 53 h 53"/>
                <a:gd name="T4" fmla="*/ 116 w 116"/>
                <a:gd name="T5" fmla="*/ 53 h 53"/>
                <a:gd name="T6" fmla="*/ 0 60000 65536"/>
                <a:gd name="T7" fmla="*/ 0 60000 65536"/>
                <a:gd name="T8" fmla="*/ 0 60000 65536"/>
                <a:gd name="T9" fmla="*/ 0 w 116"/>
                <a:gd name="T10" fmla="*/ 0 h 53"/>
                <a:gd name="T11" fmla="*/ 116 w 116"/>
                <a:gd name="T12" fmla="*/ 53 h 53"/>
              </a:gdLst>
              <a:ahLst/>
              <a:cxnLst>
                <a:cxn ang="T6">
                  <a:pos x="T0" y="T1"/>
                </a:cxn>
                <a:cxn ang="T7">
                  <a:pos x="T2" y="T3"/>
                </a:cxn>
                <a:cxn ang="T8">
                  <a:pos x="T4" y="T5"/>
                </a:cxn>
              </a:cxnLst>
              <a:rect l="T9" t="T10" r="T11" b="T12"/>
              <a:pathLst>
                <a:path w="116" h="53">
                  <a:moveTo>
                    <a:pt x="0" y="0"/>
                  </a:moveTo>
                  <a:lnTo>
                    <a:pt x="0" y="53"/>
                  </a:lnTo>
                  <a:lnTo>
                    <a:pt x="116" y="53"/>
                  </a:lnTo>
                </a:path>
              </a:pathLst>
            </a:custGeom>
            <a:noFill/>
            <a:ln w="19050">
              <a:solidFill>
                <a:srgbClr val="000000"/>
              </a:solidFill>
              <a:round/>
              <a:headEnd/>
              <a:tailEnd/>
            </a:ln>
          </p:spPr>
          <p:txBody>
            <a:bodyPr/>
            <a:lstStyle/>
            <a:p>
              <a:endParaRPr lang="en-US"/>
            </a:p>
          </p:txBody>
        </p:sp>
        <p:sp>
          <p:nvSpPr>
            <p:cNvPr id="28544" name="Line 155"/>
            <p:cNvSpPr>
              <a:spLocks noChangeAspect="1" noChangeShapeType="1"/>
            </p:cNvSpPr>
            <p:nvPr/>
          </p:nvSpPr>
          <p:spPr bwMode="auto">
            <a:xfrm>
              <a:off x="2356" y="1697"/>
              <a:ext cx="1" cy="66"/>
            </a:xfrm>
            <a:prstGeom prst="line">
              <a:avLst/>
            </a:prstGeom>
            <a:noFill/>
            <a:ln w="19050">
              <a:solidFill>
                <a:srgbClr val="000000"/>
              </a:solidFill>
              <a:round/>
              <a:headEnd/>
              <a:tailEnd/>
            </a:ln>
          </p:spPr>
          <p:txBody>
            <a:bodyPr/>
            <a:lstStyle/>
            <a:p>
              <a:endParaRPr lang="en-US"/>
            </a:p>
          </p:txBody>
        </p:sp>
      </p:grpSp>
      <p:grpSp>
        <p:nvGrpSpPr>
          <p:cNvPr id="3" name="Group 1231"/>
          <p:cNvGrpSpPr>
            <a:grpSpLocks/>
          </p:cNvGrpSpPr>
          <p:nvPr/>
        </p:nvGrpSpPr>
        <p:grpSpPr bwMode="auto">
          <a:xfrm>
            <a:off x="6985000" y="4449763"/>
            <a:ext cx="415925" cy="1476375"/>
            <a:chOff x="4992" y="1872"/>
            <a:chExt cx="262" cy="930"/>
          </a:xfrm>
        </p:grpSpPr>
        <p:sp>
          <p:nvSpPr>
            <p:cNvPr id="28533" name="Freeform 192"/>
            <p:cNvSpPr>
              <a:spLocks noChangeAspect="1"/>
            </p:cNvSpPr>
            <p:nvPr/>
          </p:nvSpPr>
          <p:spPr bwMode="auto">
            <a:xfrm>
              <a:off x="4992" y="1998"/>
              <a:ext cx="262" cy="676"/>
            </a:xfrm>
            <a:custGeom>
              <a:avLst/>
              <a:gdLst>
                <a:gd name="T0" fmla="*/ 88 w 117"/>
                <a:gd name="T1" fmla="*/ 0 h 269"/>
                <a:gd name="T2" fmla="*/ 0 w 117"/>
                <a:gd name="T3" fmla="*/ 161 h 269"/>
                <a:gd name="T4" fmla="*/ 117 w 117"/>
                <a:gd name="T5" fmla="*/ 108 h 269"/>
                <a:gd name="T6" fmla="*/ 28 w 117"/>
                <a:gd name="T7" fmla="*/ 269 h 269"/>
                <a:gd name="T8" fmla="*/ 0 60000 65536"/>
                <a:gd name="T9" fmla="*/ 0 60000 65536"/>
                <a:gd name="T10" fmla="*/ 0 60000 65536"/>
                <a:gd name="T11" fmla="*/ 0 60000 65536"/>
                <a:gd name="T12" fmla="*/ 0 w 117"/>
                <a:gd name="T13" fmla="*/ 0 h 269"/>
                <a:gd name="T14" fmla="*/ 117 w 117"/>
                <a:gd name="T15" fmla="*/ 269 h 269"/>
              </a:gdLst>
              <a:ahLst/>
              <a:cxnLst>
                <a:cxn ang="T8">
                  <a:pos x="T0" y="T1"/>
                </a:cxn>
                <a:cxn ang="T9">
                  <a:pos x="T2" y="T3"/>
                </a:cxn>
                <a:cxn ang="T10">
                  <a:pos x="T4" y="T5"/>
                </a:cxn>
                <a:cxn ang="T11">
                  <a:pos x="T6" y="T7"/>
                </a:cxn>
              </a:cxnLst>
              <a:rect l="T12" t="T13" r="T14" b="T15"/>
              <a:pathLst>
                <a:path w="117" h="269">
                  <a:moveTo>
                    <a:pt x="88" y="0"/>
                  </a:moveTo>
                  <a:lnTo>
                    <a:pt x="0" y="161"/>
                  </a:lnTo>
                  <a:lnTo>
                    <a:pt x="117" y="108"/>
                  </a:lnTo>
                  <a:lnTo>
                    <a:pt x="28" y="269"/>
                  </a:lnTo>
                </a:path>
              </a:pathLst>
            </a:custGeom>
            <a:noFill/>
            <a:ln w="38100">
              <a:solidFill>
                <a:srgbClr val="FF9900"/>
              </a:solidFill>
              <a:round/>
              <a:headEnd/>
              <a:tailEnd/>
            </a:ln>
          </p:spPr>
          <p:txBody>
            <a:bodyPr/>
            <a:lstStyle/>
            <a:p>
              <a:endParaRPr lang="en-US"/>
            </a:p>
          </p:txBody>
        </p:sp>
        <p:sp>
          <p:nvSpPr>
            <p:cNvPr id="28534" name="Freeform 193"/>
            <p:cNvSpPr>
              <a:spLocks noChangeAspect="1"/>
            </p:cNvSpPr>
            <p:nvPr/>
          </p:nvSpPr>
          <p:spPr bwMode="auto">
            <a:xfrm>
              <a:off x="5140" y="1872"/>
              <a:ext cx="114" cy="164"/>
            </a:xfrm>
            <a:custGeom>
              <a:avLst/>
              <a:gdLst>
                <a:gd name="T0" fmla="*/ 0 w 51"/>
                <a:gd name="T1" fmla="*/ 46 h 65"/>
                <a:gd name="T2" fmla="*/ 51 w 51"/>
                <a:gd name="T3" fmla="*/ 0 h 65"/>
                <a:gd name="T4" fmla="*/ 41 w 51"/>
                <a:gd name="T5" fmla="*/ 65 h 65"/>
                <a:gd name="T6" fmla="*/ 0 w 51"/>
                <a:gd name="T7" fmla="*/ 46 h 65"/>
                <a:gd name="T8" fmla="*/ 0 60000 65536"/>
                <a:gd name="T9" fmla="*/ 0 60000 65536"/>
                <a:gd name="T10" fmla="*/ 0 60000 65536"/>
                <a:gd name="T11" fmla="*/ 0 60000 65536"/>
                <a:gd name="T12" fmla="*/ 0 w 51"/>
                <a:gd name="T13" fmla="*/ 0 h 65"/>
                <a:gd name="T14" fmla="*/ 51 w 51"/>
                <a:gd name="T15" fmla="*/ 65 h 65"/>
              </a:gdLst>
              <a:ahLst/>
              <a:cxnLst>
                <a:cxn ang="T8">
                  <a:pos x="T0" y="T1"/>
                </a:cxn>
                <a:cxn ang="T9">
                  <a:pos x="T2" y="T3"/>
                </a:cxn>
                <a:cxn ang="T10">
                  <a:pos x="T4" y="T5"/>
                </a:cxn>
                <a:cxn ang="T11">
                  <a:pos x="T6" y="T7"/>
                </a:cxn>
              </a:cxnLst>
              <a:rect l="T12" t="T13" r="T14" b="T15"/>
              <a:pathLst>
                <a:path w="51" h="65">
                  <a:moveTo>
                    <a:pt x="0" y="46"/>
                  </a:moveTo>
                  <a:lnTo>
                    <a:pt x="51" y="0"/>
                  </a:lnTo>
                  <a:lnTo>
                    <a:pt x="41" y="65"/>
                  </a:lnTo>
                  <a:lnTo>
                    <a:pt x="0" y="46"/>
                  </a:lnTo>
                  <a:close/>
                </a:path>
              </a:pathLst>
            </a:custGeom>
            <a:solidFill>
              <a:srgbClr val="FF9900"/>
            </a:solidFill>
            <a:ln w="19050">
              <a:solidFill>
                <a:srgbClr val="FF9900"/>
              </a:solidFill>
              <a:round/>
              <a:headEnd/>
              <a:tailEnd/>
            </a:ln>
          </p:spPr>
          <p:txBody>
            <a:bodyPr/>
            <a:lstStyle/>
            <a:p>
              <a:endParaRPr lang="en-US"/>
            </a:p>
          </p:txBody>
        </p:sp>
        <p:sp>
          <p:nvSpPr>
            <p:cNvPr id="28535" name="Freeform 194"/>
            <p:cNvSpPr>
              <a:spLocks noChangeAspect="1"/>
            </p:cNvSpPr>
            <p:nvPr/>
          </p:nvSpPr>
          <p:spPr bwMode="auto">
            <a:xfrm>
              <a:off x="4992" y="2642"/>
              <a:ext cx="114" cy="160"/>
            </a:xfrm>
            <a:custGeom>
              <a:avLst/>
              <a:gdLst>
                <a:gd name="T0" fmla="*/ 51 w 51"/>
                <a:gd name="T1" fmla="*/ 18 h 64"/>
                <a:gd name="T2" fmla="*/ 0 w 51"/>
                <a:gd name="T3" fmla="*/ 64 h 64"/>
                <a:gd name="T4" fmla="*/ 11 w 51"/>
                <a:gd name="T5" fmla="*/ 0 h 64"/>
                <a:gd name="T6" fmla="*/ 51 w 51"/>
                <a:gd name="T7" fmla="*/ 18 h 64"/>
                <a:gd name="T8" fmla="*/ 0 60000 65536"/>
                <a:gd name="T9" fmla="*/ 0 60000 65536"/>
                <a:gd name="T10" fmla="*/ 0 60000 65536"/>
                <a:gd name="T11" fmla="*/ 0 60000 65536"/>
                <a:gd name="T12" fmla="*/ 0 w 51"/>
                <a:gd name="T13" fmla="*/ 0 h 64"/>
                <a:gd name="T14" fmla="*/ 51 w 51"/>
                <a:gd name="T15" fmla="*/ 64 h 64"/>
              </a:gdLst>
              <a:ahLst/>
              <a:cxnLst>
                <a:cxn ang="T8">
                  <a:pos x="T0" y="T1"/>
                </a:cxn>
                <a:cxn ang="T9">
                  <a:pos x="T2" y="T3"/>
                </a:cxn>
                <a:cxn ang="T10">
                  <a:pos x="T4" y="T5"/>
                </a:cxn>
                <a:cxn ang="T11">
                  <a:pos x="T6" y="T7"/>
                </a:cxn>
              </a:cxnLst>
              <a:rect l="T12" t="T13" r="T14" b="T15"/>
              <a:pathLst>
                <a:path w="51" h="64">
                  <a:moveTo>
                    <a:pt x="51" y="18"/>
                  </a:moveTo>
                  <a:lnTo>
                    <a:pt x="0" y="64"/>
                  </a:lnTo>
                  <a:lnTo>
                    <a:pt x="11" y="0"/>
                  </a:lnTo>
                  <a:lnTo>
                    <a:pt x="51" y="18"/>
                  </a:lnTo>
                  <a:close/>
                </a:path>
              </a:pathLst>
            </a:custGeom>
            <a:solidFill>
              <a:srgbClr val="FF9900"/>
            </a:solidFill>
            <a:ln w="19050">
              <a:solidFill>
                <a:srgbClr val="FF9900"/>
              </a:solidFill>
              <a:round/>
              <a:headEnd/>
              <a:tailEnd/>
            </a:ln>
          </p:spPr>
          <p:txBody>
            <a:bodyPr/>
            <a:lstStyle/>
            <a:p>
              <a:endParaRPr lang="en-US"/>
            </a:p>
          </p:txBody>
        </p:sp>
      </p:grpSp>
      <p:grpSp>
        <p:nvGrpSpPr>
          <p:cNvPr id="4" name="Group 199"/>
          <p:cNvGrpSpPr>
            <a:grpSpLocks/>
          </p:cNvGrpSpPr>
          <p:nvPr/>
        </p:nvGrpSpPr>
        <p:grpSpPr bwMode="auto">
          <a:xfrm>
            <a:off x="2413000" y="3611563"/>
            <a:ext cx="5511800" cy="1033462"/>
            <a:chOff x="2192" y="1536"/>
            <a:chExt cx="3472" cy="651"/>
          </a:xfrm>
        </p:grpSpPr>
        <p:sp>
          <p:nvSpPr>
            <p:cNvPr id="28531" name="Oval 197"/>
            <p:cNvSpPr>
              <a:spLocks noChangeAspect="1" noChangeArrowheads="1"/>
            </p:cNvSpPr>
            <p:nvPr/>
          </p:nvSpPr>
          <p:spPr bwMode="auto">
            <a:xfrm>
              <a:off x="2192" y="1536"/>
              <a:ext cx="3472" cy="651"/>
            </a:xfrm>
            <a:prstGeom prst="ellipse">
              <a:avLst/>
            </a:prstGeom>
            <a:noFill/>
            <a:ln w="9525">
              <a:solidFill>
                <a:schemeClr val="tx1"/>
              </a:solidFill>
              <a:round/>
              <a:headEnd/>
              <a:tailEnd/>
            </a:ln>
          </p:spPr>
          <p:txBody>
            <a:bodyPr wrap="none" lIns="90000" tIns="46800" rIns="90000" bIns="46800" anchor="ctr"/>
            <a:lstStyle/>
            <a:p>
              <a:endParaRPr lang="en-US"/>
            </a:p>
          </p:txBody>
        </p:sp>
        <p:sp>
          <p:nvSpPr>
            <p:cNvPr id="28532" name="Oval 198"/>
            <p:cNvSpPr>
              <a:spLocks noChangeArrowheads="1"/>
            </p:cNvSpPr>
            <p:nvPr/>
          </p:nvSpPr>
          <p:spPr bwMode="auto">
            <a:xfrm>
              <a:off x="2784" y="1632"/>
              <a:ext cx="2304" cy="432"/>
            </a:xfrm>
            <a:prstGeom prst="ellipse">
              <a:avLst/>
            </a:prstGeom>
            <a:noFill/>
            <a:ln w="9525">
              <a:solidFill>
                <a:schemeClr val="tx1"/>
              </a:solidFill>
              <a:round/>
              <a:headEnd/>
              <a:tailEnd/>
            </a:ln>
          </p:spPr>
          <p:txBody>
            <a:bodyPr wrap="none" lIns="90000" tIns="46800" rIns="90000" bIns="46800" anchor="ctr"/>
            <a:lstStyle/>
            <a:p>
              <a:endParaRPr lang="en-US"/>
            </a:p>
          </p:txBody>
        </p:sp>
      </p:grpSp>
      <p:sp>
        <p:nvSpPr>
          <p:cNvPr id="27655" name="Text Box 213"/>
          <p:cNvSpPr txBox="1">
            <a:spLocks noChangeArrowheads="1"/>
          </p:cNvSpPr>
          <p:nvPr/>
        </p:nvSpPr>
        <p:spPr bwMode="auto">
          <a:xfrm>
            <a:off x="2460625" y="1385888"/>
            <a:ext cx="3870325" cy="366712"/>
          </a:xfrm>
          <a:prstGeom prst="rect">
            <a:avLst/>
          </a:prstGeom>
          <a:solidFill>
            <a:srgbClr val="FFFF99">
              <a:alpha val="50195"/>
            </a:srgbClr>
          </a:solidFill>
          <a:ln w="9525">
            <a:noFill/>
            <a:miter lim="800000"/>
            <a:headEnd/>
            <a:tailEnd/>
          </a:ln>
        </p:spPr>
        <p:txBody>
          <a:bodyPr wrap="none" lIns="90000" tIns="46800" rIns="90000" bIns="46800" anchor="ctr">
            <a:spAutoFit/>
          </a:bodyPr>
          <a:lstStyle/>
          <a:p>
            <a:pPr algn="ctr"/>
            <a:r>
              <a:rPr lang="en-GB">
                <a:latin typeface="Arial" pitchFamily="34" charset="0"/>
              </a:rPr>
              <a:t>GSM voice :  1 Time Slot &lt;=&gt; 1 user</a:t>
            </a:r>
          </a:p>
        </p:txBody>
      </p:sp>
      <p:sp>
        <p:nvSpPr>
          <p:cNvPr id="27656" name="Text Box 217"/>
          <p:cNvSpPr txBox="1">
            <a:spLocks noChangeArrowheads="1"/>
          </p:cNvSpPr>
          <p:nvPr/>
        </p:nvSpPr>
        <p:spPr bwMode="auto">
          <a:xfrm>
            <a:off x="2209800" y="2909888"/>
            <a:ext cx="5170488" cy="366712"/>
          </a:xfrm>
          <a:prstGeom prst="rect">
            <a:avLst/>
          </a:prstGeom>
          <a:noFill/>
          <a:ln w="9525">
            <a:noFill/>
            <a:miter lim="800000"/>
            <a:headEnd/>
            <a:tailEnd/>
          </a:ln>
        </p:spPr>
        <p:txBody>
          <a:bodyPr wrap="none" lIns="90000" tIns="46800" rIns="90000" bIns="46800" anchor="ctr">
            <a:spAutoFit/>
          </a:bodyPr>
          <a:lstStyle/>
          <a:p>
            <a:pPr algn="ctr"/>
            <a:r>
              <a:rPr lang="en-GB" sz="1600">
                <a:latin typeface="Arial" pitchFamily="34" charset="0"/>
              </a:rPr>
              <a:t>1 TDMA frame = 8 Time Slots = 8 x 577 us = 4.615 ms</a:t>
            </a:r>
            <a:r>
              <a:rPr lang="en-GB">
                <a:latin typeface="Arial" pitchFamily="34" charset="0"/>
              </a:rPr>
              <a:t> </a:t>
            </a:r>
          </a:p>
        </p:txBody>
      </p:sp>
      <p:sp>
        <p:nvSpPr>
          <p:cNvPr id="27657" name="Text Box 218"/>
          <p:cNvSpPr txBox="1">
            <a:spLocks noChangeArrowheads="1"/>
          </p:cNvSpPr>
          <p:nvPr/>
        </p:nvSpPr>
        <p:spPr bwMode="auto">
          <a:xfrm>
            <a:off x="7162800" y="3138488"/>
            <a:ext cx="612775" cy="366712"/>
          </a:xfrm>
          <a:prstGeom prst="rect">
            <a:avLst/>
          </a:prstGeom>
          <a:noFill/>
          <a:ln w="9525">
            <a:noFill/>
            <a:miter lim="800000"/>
            <a:headEnd/>
            <a:tailEnd/>
          </a:ln>
        </p:spPr>
        <p:txBody>
          <a:bodyPr wrap="none" lIns="90000" tIns="46800" rIns="90000" bIns="46800" anchor="ctr">
            <a:spAutoFit/>
          </a:bodyPr>
          <a:lstStyle/>
          <a:p>
            <a:pPr algn="ctr"/>
            <a:r>
              <a:rPr lang="en-GB">
                <a:latin typeface="Arial" pitchFamily="34" charset="0"/>
              </a:rPr>
              <a:t>time</a:t>
            </a:r>
          </a:p>
        </p:txBody>
      </p:sp>
      <p:grpSp>
        <p:nvGrpSpPr>
          <p:cNvPr id="5" name="Group 582"/>
          <p:cNvGrpSpPr>
            <a:grpSpLocks/>
          </p:cNvGrpSpPr>
          <p:nvPr/>
        </p:nvGrpSpPr>
        <p:grpSpPr bwMode="auto">
          <a:xfrm>
            <a:off x="2286000" y="2192338"/>
            <a:ext cx="4876800" cy="685800"/>
            <a:chOff x="1152" y="624"/>
            <a:chExt cx="3072" cy="432"/>
          </a:xfrm>
        </p:grpSpPr>
        <p:grpSp>
          <p:nvGrpSpPr>
            <p:cNvPr id="6" name="Group 216"/>
            <p:cNvGrpSpPr>
              <a:grpSpLocks/>
            </p:cNvGrpSpPr>
            <p:nvPr/>
          </p:nvGrpSpPr>
          <p:grpSpPr bwMode="auto">
            <a:xfrm>
              <a:off x="1152" y="624"/>
              <a:ext cx="3072" cy="432"/>
              <a:chOff x="1152" y="624"/>
              <a:chExt cx="3072" cy="432"/>
            </a:xfrm>
          </p:grpSpPr>
          <p:sp>
            <p:nvSpPr>
              <p:cNvPr id="28523" name="Rectangle 182"/>
              <p:cNvSpPr>
                <a:spLocks noChangeArrowheads="1"/>
              </p:cNvSpPr>
              <p:nvPr/>
            </p:nvSpPr>
            <p:spPr bwMode="auto">
              <a:xfrm>
                <a:off x="1152" y="624"/>
                <a:ext cx="384" cy="432"/>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524" name="Rectangle 183"/>
              <p:cNvSpPr>
                <a:spLocks noChangeArrowheads="1"/>
              </p:cNvSpPr>
              <p:nvPr/>
            </p:nvSpPr>
            <p:spPr bwMode="auto">
              <a:xfrm>
                <a:off x="1536" y="624"/>
                <a:ext cx="384" cy="432"/>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525" name="Rectangle 184"/>
              <p:cNvSpPr>
                <a:spLocks noChangeArrowheads="1"/>
              </p:cNvSpPr>
              <p:nvPr/>
            </p:nvSpPr>
            <p:spPr bwMode="auto">
              <a:xfrm>
                <a:off x="1920" y="624"/>
                <a:ext cx="384" cy="432"/>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526" name="Rectangle 185"/>
              <p:cNvSpPr>
                <a:spLocks noChangeArrowheads="1"/>
              </p:cNvSpPr>
              <p:nvPr/>
            </p:nvSpPr>
            <p:spPr bwMode="auto">
              <a:xfrm>
                <a:off x="2304" y="624"/>
                <a:ext cx="384" cy="432"/>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527" name="Rectangle 186"/>
              <p:cNvSpPr>
                <a:spLocks noChangeArrowheads="1"/>
              </p:cNvSpPr>
              <p:nvPr/>
            </p:nvSpPr>
            <p:spPr bwMode="auto">
              <a:xfrm>
                <a:off x="2688" y="624"/>
                <a:ext cx="384" cy="432"/>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528" name="Rectangle 187"/>
              <p:cNvSpPr>
                <a:spLocks noChangeArrowheads="1"/>
              </p:cNvSpPr>
              <p:nvPr/>
            </p:nvSpPr>
            <p:spPr bwMode="auto">
              <a:xfrm>
                <a:off x="3072" y="624"/>
                <a:ext cx="384" cy="432"/>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529" name="Rectangle 188"/>
              <p:cNvSpPr>
                <a:spLocks noChangeArrowheads="1"/>
              </p:cNvSpPr>
              <p:nvPr/>
            </p:nvSpPr>
            <p:spPr bwMode="auto">
              <a:xfrm>
                <a:off x="3456" y="624"/>
                <a:ext cx="384" cy="432"/>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530" name="Rectangle 215"/>
              <p:cNvSpPr>
                <a:spLocks noChangeArrowheads="1"/>
              </p:cNvSpPr>
              <p:nvPr/>
            </p:nvSpPr>
            <p:spPr bwMode="auto">
              <a:xfrm>
                <a:off x="3840" y="624"/>
                <a:ext cx="384" cy="432"/>
              </a:xfrm>
              <a:prstGeom prst="rect">
                <a:avLst/>
              </a:prstGeom>
              <a:noFill/>
              <a:ln w="25400">
                <a:solidFill>
                  <a:schemeClr val="tx1"/>
                </a:solidFill>
                <a:miter lim="800000"/>
                <a:headEnd/>
                <a:tailEnd/>
              </a:ln>
            </p:spPr>
            <p:txBody>
              <a:bodyPr wrap="none" lIns="90000" tIns="46800" rIns="90000" bIns="46800" anchor="ctr"/>
              <a:lstStyle/>
              <a:p>
                <a:endParaRPr lang="en-US"/>
              </a:p>
            </p:txBody>
          </p:sp>
        </p:grpSp>
        <p:grpSp>
          <p:nvGrpSpPr>
            <p:cNvPr id="7" name="Group 220"/>
            <p:cNvGrpSpPr>
              <a:grpSpLocks/>
            </p:cNvGrpSpPr>
            <p:nvPr/>
          </p:nvGrpSpPr>
          <p:grpSpPr bwMode="auto">
            <a:xfrm>
              <a:off x="2064" y="672"/>
              <a:ext cx="157" cy="317"/>
              <a:chOff x="488" y="2026"/>
              <a:chExt cx="157" cy="317"/>
            </a:xfrm>
          </p:grpSpPr>
          <p:sp>
            <p:nvSpPr>
              <p:cNvPr id="28405" name="Freeform 221"/>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solidFill>
                  <a:schemeClr val="accent1"/>
                </a:solidFill>
                <a:round/>
                <a:headEnd/>
                <a:tailEnd/>
              </a:ln>
            </p:spPr>
            <p:txBody>
              <a:bodyPr/>
              <a:lstStyle/>
              <a:p>
                <a:endParaRPr lang="en-US"/>
              </a:p>
            </p:txBody>
          </p:sp>
          <p:sp>
            <p:nvSpPr>
              <p:cNvPr id="28406" name="Freeform 222"/>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solidFill>
                  <a:schemeClr val="accent1"/>
                </a:solidFill>
                <a:round/>
                <a:headEnd/>
                <a:tailEnd/>
              </a:ln>
            </p:spPr>
            <p:txBody>
              <a:bodyPr/>
              <a:lstStyle/>
              <a:p>
                <a:endParaRPr lang="en-US"/>
              </a:p>
            </p:txBody>
          </p:sp>
          <p:sp>
            <p:nvSpPr>
              <p:cNvPr id="28407" name="Freeform 223"/>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solidFill>
                  <a:schemeClr val="accent1"/>
                </a:solidFill>
                <a:round/>
                <a:headEnd/>
                <a:tailEnd/>
              </a:ln>
            </p:spPr>
            <p:txBody>
              <a:bodyPr/>
              <a:lstStyle/>
              <a:p>
                <a:endParaRPr lang="en-US"/>
              </a:p>
            </p:txBody>
          </p:sp>
          <p:sp>
            <p:nvSpPr>
              <p:cNvPr id="28408" name="Freeform 224"/>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solidFill>
                  <a:schemeClr val="accent1"/>
                </a:solidFill>
                <a:round/>
                <a:headEnd/>
                <a:tailEnd/>
              </a:ln>
            </p:spPr>
            <p:txBody>
              <a:bodyPr/>
              <a:lstStyle/>
              <a:p>
                <a:endParaRPr lang="en-US"/>
              </a:p>
            </p:txBody>
          </p:sp>
          <p:sp>
            <p:nvSpPr>
              <p:cNvPr id="28409" name="Freeform 225"/>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solidFill>
                  <a:schemeClr val="accent1"/>
                </a:solidFill>
                <a:round/>
                <a:headEnd/>
                <a:tailEnd/>
              </a:ln>
            </p:spPr>
            <p:txBody>
              <a:bodyPr/>
              <a:lstStyle/>
              <a:p>
                <a:endParaRPr lang="en-US"/>
              </a:p>
            </p:txBody>
          </p:sp>
          <p:sp>
            <p:nvSpPr>
              <p:cNvPr id="28410" name="Freeform 226"/>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solidFill>
                  <a:schemeClr val="accent1"/>
                </a:solidFill>
                <a:round/>
                <a:headEnd/>
                <a:tailEnd/>
              </a:ln>
            </p:spPr>
            <p:txBody>
              <a:bodyPr/>
              <a:lstStyle/>
              <a:p>
                <a:endParaRPr lang="en-US"/>
              </a:p>
            </p:txBody>
          </p:sp>
          <p:sp>
            <p:nvSpPr>
              <p:cNvPr id="28411" name="Freeform 227"/>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solidFill>
                  <a:schemeClr val="accent1"/>
                </a:solidFill>
                <a:round/>
                <a:headEnd/>
                <a:tailEnd/>
              </a:ln>
            </p:spPr>
            <p:txBody>
              <a:bodyPr/>
              <a:lstStyle/>
              <a:p>
                <a:endParaRPr lang="en-US"/>
              </a:p>
            </p:txBody>
          </p:sp>
          <p:sp>
            <p:nvSpPr>
              <p:cNvPr id="28412" name="Freeform 228"/>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solidFill>
                  <a:schemeClr val="accent1"/>
                </a:solidFill>
                <a:round/>
                <a:headEnd/>
                <a:tailEnd/>
              </a:ln>
            </p:spPr>
            <p:txBody>
              <a:bodyPr/>
              <a:lstStyle/>
              <a:p>
                <a:endParaRPr lang="en-US"/>
              </a:p>
            </p:txBody>
          </p:sp>
          <p:sp>
            <p:nvSpPr>
              <p:cNvPr id="28413" name="Freeform 229"/>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solidFill>
                  <a:schemeClr val="accent1"/>
                </a:solidFill>
                <a:round/>
                <a:headEnd/>
                <a:tailEnd/>
              </a:ln>
            </p:spPr>
            <p:txBody>
              <a:bodyPr/>
              <a:lstStyle/>
              <a:p>
                <a:endParaRPr lang="en-US"/>
              </a:p>
            </p:txBody>
          </p:sp>
          <p:sp>
            <p:nvSpPr>
              <p:cNvPr id="28414" name="Rectangle 230"/>
              <p:cNvSpPr>
                <a:spLocks noChangeArrowheads="1"/>
              </p:cNvSpPr>
              <p:nvPr/>
            </p:nvSpPr>
            <p:spPr bwMode="auto">
              <a:xfrm>
                <a:off x="563" y="2112"/>
                <a:ext cx="8" cy="5"/>
              </a:xfrm>
              <a:prstGeom prst="rect">
                <a:avLst/>
              </a:prstGeom>
              <a:solidFill>
                <a:srgbClr val="E6E6E6"/>
              </a:solidFill>
              <a:ln w="25400">
                <a:solidFill>
                  <a:schemeClr val="accent1"/>
                </a:solidFill>
                <a:miter lim="800000"/>
                <a:headEnd/>
                <a:tailEnd/>
              </a:ln>
            </p:spPr>
            <p:txBody>
              <a:bodyPr/>
              <a:lstStyle/>
              <a:p>
                <a:endParaRPr lang="en-US"/>
              </a:p>
            </p:txBody>
          </p:sp>
          <p:sp>
            <p:nvSpPr>
              <p:cNvPr id="28415" name="Rectangle 231"/>
              <p:cNvSpPr>
                <a:spLocks noChangeArrowheads="1"/>
              </p:cNvSpPr>
              <p:nvPr/>
            </p:nvSpPr>
            <p:spPr bwMode="auto">
              <a:xfrm>
                <a:off x="578" y="2142"/>
                <a:ext cx="7" cy="5"/>
              </a:xfrm>
              <a:prstGeom prst="rect">
                <a:avLst/>
              </a:prstGeom>
              <a:solidFill>
                <a:srgbClr val="00250F"/>
              </a:solidFill>
              <a:ln w="25400">
                <a:solidFill>
                  <a:schemeClr val="accent1"/>
                </a:solidFill>
                <a:miter lim="800000"/>
                <a:headEnd/>
                <a:tailEnd/>
              </a:ln>
            </p:spPr>
            <p:txBody>
              <a:bodyPr/>
              <a:lstStyle/>
              <a:p>
                <a:endParaRPr lang="en-US"/>
              </a:p>
            </p:txBody>
          </p:sp>
          <p:sp>
            <p:nvSpPr>
              <p:cNvPr id="28416" name="Rectangle 232"/>
              <p:cNvSpPr>
                <a:spLocks noChangeArrowheads="1"/>
              </p:cNvSpPr>
              <p:nvPr/>
            </p:nvSpPr>
            <p:spPr bwMode="auto">
              <a:xfrm>
                <a:off x="563" y="2142"/>
                <a:ext cx="8" cy="5"/>
              </a:xfrm>
              <a:prstGeom prst="rect">
                <a:avLst/>
              </a:prstGeom>
              <a:solidFill>
                <a:srgbClr val="00250F"/>
              </a:solidFill>
              <a:ln w="25400">
                <a:solidFill>
                  <a:schemeClr val="accent1"/>
                </a:solidFill>
                <a:miter lim="800000"/>
                <a:headEnd/>
                <a:tailEnd/>
              </a:ln>
            </p:spPr>
            <p:txBody>
              <a:bodyPr/>
              <a:lstStyle/>
              <a:p>
                <a:endParaRPr lang="en-US"/>
              </a:p>
            </p:txBody>
          </p:sp>
          <p:sp>
            <p:nvSpPr>
              <p:cNvPr id="28417" name="Rectangle 233"/>
              <p:cNvSpPr>
                <a:spLocks noChangeArrowheads="1"/>
              </p:cNvSpPr>
              <p:nvPr/>
            </p:nvSpPr>
            <p:spPr bwMode="auto">
              <a:xfrm>
                <a:off x="518" y="2157"/>
                <a:ext cx="7" cy="5"/>
              </a:xfrm>
              <a:prstGeom prst="rect">
                <a:avLst/>
              </a:prstGeom>
              <a:solidFill>
                <a:srgbClr val="00250F"/>
              </a:solidFill>
              <a:ln w="25400">
                <a:solidFill>
                  <a:schemeClr val="accent1"/>
                </a:solidFill>
                <a:miter lim="800000"/>
                <a:headEnd/>
                <a:tailEnd/>
              </a:ln>
            </p:spPr>
            <p:txBody>
              <a:bodyPr/>
              <a:lstStyle/>
              <a:p>
                <a:endParaRPr lang="en-US"/>
              </a:p>
            </p:txBody>
          </p:sp>
          <p:sp>
            <p:nvSpPr>
              <p:cNvPr id="28418" name="Freeform 234"/>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solidFill>
                  <a:schemeClr val="accent1"/>
                </a:solidFill>
                <a:round/>
                <a:headEnd/>
                <a:tailEnd/>
              </a:ln>
            </p:spPr>
            <p:txBody>
              <a:bodyPr/>
              <a:lstStyle/>
              <a:p>
                <a:endParaRPr lang="en-US"/>
              </a:p>
            </p:txBody>
          </p:sp>
          <p:sp>
            <p:nvSpPr>
              <p:cNvPr id="28419" name="Freeform 235"/>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solidFill>
                  <a:schemeClr val="accent1"/>
                </a:solidFill>
                <a:round/>
                <a:headEnd/>
                <a:tailEnd/>
              </a:ln>
            </p:spPr>
            <p:txBody>
              <a:bodyPr/>
              <a:lstStyle/>
              <a:p>
                <a:endParaRPr lang="en-US"/>
              </a:p>
            </p:txBody>
          </p:sp>
          <p:sp>
            <p:nvSpPr>
              <p:cNvPr id="28420" name="Freeform 236"/>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solidFill>
                  <a:schemeClr val="accent1"/>
                </a:solidFill>
                <a:round/>
                <a:headEnd/>
                <a:tailEnd/>
              </a:ln>
            </p:spPr>
            <p:txBody>
              <a:bodyPr/>
              <a:lstStyle/>
              <a:p>
                <a:endParaRPr lang="en-US"/>
              </a:p>
            </p:txBody>
          </p:sp>
          <p:sp>
            <p:nvSpPr>
              <p:cNvPr id="28421" name="Freeform 237"/>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solidFill>
                  <a:schemeClr val="accent1"/>
                </a:solidFill>
                <a:round/>
                <a:headEnd/>
                <a:tailEnd/>
              </a:ln>
            </p:spPr>
            <p:txBody>
              <a:bodyPr/>
              <a:lstStyle/>
              <a:p>
                <a:endParaRPr lang="en-US"/>
              </a:p>
            </p:txBody>
          </p:sp>
          <p:sp>
            <p:nvSpPr>
              <p:cNvPr id="28422" name="Freeform 238"/>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23" name="Freeform 239"/>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solidFill>
                  <a:schemeClr val="accent1"/>
                </a:solidFill>
                <a:round/>
                <a:headEnd/>
                <a:tailEnd/>
              </a:ln>
            </p:spPr>
            <p:txBody>
              <a:bodyPr/>
              <a:lstStyle/>
              <a:p>
                <a:endParaRPr lang="en-US"/>
              </a:p>
            </p:txBody>
          </p:sp>
          <p:sp>
            <p:nvSpPr>
              <p:cNvPr id="28424" name="Freeform 240"/>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solidFill>
                  <a:schemeClr val="accent1"/>
                </a:solidFill>
                <a:round/>
                <a:headEnd/>
                <a:tailEnd/>
              </a:ln>
            </p:spPr>
            <p:txBody>
              <a:bodyPr/>
              <a:lstStyle/>
              <a:p>
                <a:endParaRPr lang="en-US"/>
              </a:p>
            </p:txBody>
          </p:sp>
          <p:sp>
            <p:nvSpPr>
              <p:cNvPr id="28425" name="Freeform 241"/>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solidFill>
                  <a:schemeClr val="accent1"/>
                </a:solidFill>
                <a:round/>
                <a:headEnd/>
                <a:tailEnd/>
              </a:ln>
            </p:spPr>
            <p:txBody>
              <a:bodyPr/>
              <a:lstStyle/>
              <a:p>
                <a:endParaRPr lang="en-US"/>
              </a:p>
            </p:txBody>
          </p:sp>
          <p:sp>
            <p:nvSpPr>
              <p:cNvPr id="28426" name="Freeform 242"/>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solidFill>
                  <a:schemeClr val="accent1"/>
                </a:solidFill>
                <a:round/>
                <a:headEnd/>
                <a:tailEnd/>
              </a:ln>
            </p:spPr>
            <p:txBody>
              <a:bodyPr/>
              <a:lstStyle/>
              <a:p>
                <a:endParaRPr lang="en-US"/>
              </a:p>
            </p:txBody>
          </p:sp>
          <p:sp>
            <p:nvSpPr>
              <p:cNvPr id="28427" name="Freeform 243"/>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solidFill>
                  <a:schemeClr val="accent1"/>
                </a:solidFill>
                <a:round/>
                <a:headEnd/>
                <a:tailEnd/>
              </a:ln>
            </p:spPr>
            <p:txBody>
              <a:bodyPr/>
              <a:lstStyle/>
              <a:p>
                <a:endParaRPr lang="en-US"/>
              </a:p>
            </p:txBody>
          </p:sp>
          <p:sp>
            <p:nvSpPr>
              <p:cNvPr id="28428" name="Freeform 244"/>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solidFill>
                  <a:schemeClr val="accent1"/>
                </a:solidFill>
                <a:round/>
                <a:headEnd/>
                <a:tailEnd/>
              </a:ln>
            </p:spPr>
            <p:txBody>
              <a:bodyPr/>
              <a:lstStyle/>
              <a:p>
                <a:endParaRPr lang="en-US"/>
              </a:p>
            </p:txBody>
          </p:sp>
          <p:sp>
            <p:nvSpPr>
              <p:cNvPr id="28429" name="Freeform 245"/>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solidFill>
                  <a:schemeClr val="accent1"/>
                </a:solidFill>
                <a:round/>
                <a:headEnd/>
                <a:tailEnd/>
              </a:ln>
            </p:spPr>
            <p:txBody>
              <a:bodyPr/>
              <a:lstStyle/>
              <a:p>
                <a:endParaRPr lang="en-US"/>
              </a:p>
            </p:txBody>
          </p:sp>
          <p:sp>
            <p:nvSpPr>
              <p:cNvPr id="28430" name="Freeform 246"/>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solidFill>
                  <a:schemeClr val="accent1"/>
                </a:solidFill>
                <a:round/>
                <a:headEnd/>
                <a:tailEnd/>
              </a:ln>
            </p:spPr>
            <p:txBody>
              <a:bodyPr/>
              <a:lstStyle/>
              <a:p>
                <a:endParaRPr lang="en-US"/>
              </a:p>
            </p:txBody>
          </p:sp>
          <p:sp>
            <p:nvSpPr>
              <p:cNvPr id="28431" name="Freeform 247"/>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32" name="Freeform 248"/>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solidFill>
                  <a:schemeClr val="accent1"/>
                </a:solidFill>
                <a:round/>
                <a:headEnd/>
                <a:tailEnd/>
              </a:ln>
            </p:spPr>
            <p:txBody>
              <a:bodyPr/>
              <a:lstStyle/>
              <a:p>
                <a:endParaRPr lang="en-US"/>
              </a:p>
            </p:txBody>
          </p:sp>
          <p:sp>
            <p:nvSpPr>
              <p:cNvPr id="28433" name="Freeform 249"/>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solidFill>
                  <a:schemeClr val="accent1"/>
                </a:solidFill>
                <a:round/>
                <a:headEnd/>
                <a:tailEnd/>
              </a:ln>
            </p:spPr>
            <p:txBody>
              <a:bodyPr/>
              <a:lstStyle/>
              <a:p>
                <a:endParaRPr lang="en-US"/>
              </a:p>
            </p:txBody>
          </p:sp>
          <p:sp>
            <p:nvSpPr>
              <p:cNvPr id="28434" name="Freeform 250"/>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solidFill>
                  <a:schemeClr val="accent1"/>
                </a:solidFill>
                <a:round/>
                <a:headEnd/>
                <a:tailEnd/>
              </a:ln>
            </p:spPr>
            <p:txBody>
              <a:bodyPr/>
              <a:lstStyle/>
              <a:p>
                <a:endParaRPr lang="en-US"/>
              </a:p>
            </p:txBody>
          </p:sp>
          <p:sp>
            <p:nvSpPr>
              <p:cNvPr id="28435" name="Freeform 251"/>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solidFill>
                  <a:schemeClr val="accent1"/>
                </a:solidFill>
                <a:round/>
                <a:headEnd/>
                <a:tailEnd/>
              </a:ln>
            </p:spPr>
            <p:txBody>
              <a:bodyPr/>
              <a:lstStyle/>
              <a:p>
                <a:endParaRPr lang="en-US"/>
              </a:p>
            </p:txBody>
          </p:sp>
          <p:sp>
            <p:nvSpPr>
              <p:cNvPr id="28436" name="Freeform 252"/>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solidFill>
                  <a:schemeClr val="accent1"/>
                </a:solidFill>
                <a:round/>
                <a:headEnd/>
                <a:tailEnd/>
              </a:ln>
            </p:spPr>
            <p:txBody>
              <a:bodyPr/>
              <a:lstStyle/>
              <a:p>
                <a:endParaRPr lang="en-US"/>
              </a:p>
            </p:txBody>
          </p:sp>
          <p:sp>
            <p:nvSpPr>
              <p:cNvPr id="28437" name="Freeform 253"/>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solidFill>
                  <a:schemeClr val="accent1"/>
                </a:solidFill>
                <a:round/>
                <a:headEnd/>
                <a:tailEnd/>
              </a:ln>
            </p:spPr>
            <p:txBody>
              <a:bodyPr/>
              <a:lstStyle/>
              <a:p>
                <a:endParaRPr lang="en-US"/>
              </a:p>
            </p:txBody>
          </p:sp>
          <p:pic>
            <p:nvPicPr>
              <p:cNvPr id="28438" name="Picture 254"/>
              <p:cNvPicPr>
                <a:picLocks noChangeAspect="1" noChangeArrowheads="1"/>
              </p:cNvPicPr>
              <p:nvPr/>
            </p:nvPicPr>
            <p:blipFill>
              <a:blip r:embed="rId2"/>
              <a:srcRect/>
              <a:stretch>
                <a:fillRect/>
              </a:stretch>
            </p:blipFill>
            <p:spPr bwMode="auto">
              <a:xfrm>
                <a:off x="518" y="2227"/>
                <a:ext cx="90" cy="15"/>
              </a:xfrm>
              <a:prstGeom prst="rect">
                <a:avLst/>
              </a:prstGeom>
              <a:noFill/>
              <a:ln w="25400">
                <a:solidFill>
                  <a:schemeClr val="accent1"/>
                </a:solidFill>
                <a:miter lim="800000"/>
                <a:headEnd/>
                <a:tailEnd/>
              </a:ln>
            </p:spPr>
          </p:pic>
          <p:pic>
            <p:nvPicPr>
              <p:cNvPr id="28439" name="Picture 255"/>
              <p:cNvPicPr>
                <a:picLocks noChangeAspect="1" noChangeArrowheads="1"/>
              </p:cNvPicPr>
              <p:nvPr/>
            </p:nvPicPr>
            <p:blipFill>
              <a:blip r:embed="rId3"/>
              <a:srcRect/>
              <a:stretch>
                <a:fillRect/>
              </a:stretch>
            </p:blipFill>
            <p:spPr bwMode="auto">
              <a:xfrm>
                <a:off x="518" y="2227"/>
                <a:ext cx="90" cy="15"/>
              </a:xfrm>
              <a:prstGeom prst="rect">
                <a:avLst/>
              </a:prstGeom>
              <a:noFill/>
              <a:ln w="25400">
                <a:solidFill>
                  <a:schemeClr val="accent1"/>
                </a:solidFill>
                <a:miter lim="800000"/>
                <a:headEnd/>
                <a:tailEnd/>
              </a:ln>
            </p:spPr>
          </p:pic>
          <p:sp>
            <p:nvSpPr>
              <p:cNvPr id="28440" name="Rectangle 256"/>
              <p:cNvSpPr>
                <a:spLocks noChangeArrowheads="1"/>
              </p:cNvSpPr>
              <p:nvPr/>
            </p:nvSpPr>
            <p:spPr bwMode="auto">
              <a:xfrm>
                <a:off x="525" y="2177"/>
                <a:ext cx="9" cy="5"/>
              </a:xfrm>
              <a:prstGeom prst="rect">
                <a:avLst/>
              </a:prstGeom>
              <a:solidFill>
                <a:srgbClr val="00250F"/>
              </a:solidFill>
              <a:ln w="25400">
                <a:solidFill>
                  <a:schemeClr val="accent1"/>
                </a:solidFill>
                <a:miter lim="800000"/>
                <a:headEnd/>
                <a:tailEnd/>
              </a:ln>
            </p:spPr>
            <p:txBody>
              <a:bodyPr/>
              <a:lstStyle/>
              <a:p>
                <a:endParaRPr lang="en-US"/>
              </a:p>
            </p:txBody>
          </p:sp>
          <p:sp>
            <p:nvSpPr>
              <p:cNvPr id="28441" name="Rectangle 257"/>
              <p:cNvSpPr>
                <a:spLocks noChangeArrowheads="1"/>
              </p:cNvSpPr>
              <p:nvPr/>
            </p:nvSpPr>
            <p:spPr bwMode="auto">
              <a:xfrm>
                <a:off x="534" y="2177"/>
                <a:ext cx="7" cy="5"/>
              </a:xfrm>
              <a:prstGeom prst="rect">
                <a:avLst/>
              </a:prstGeom>
              <a:solidFill>
                <a:srgbClr val="00250F"/>
              </a:solidFill>
              <a:ln w="25400">
                <a:solidFill>
                  <a:schemeClr val="accent1"/>
                </a:solidFill>
                <a:miter lim="800000"/>
                <a:headEnd/>
                <a:tailEnd/>
              </a:ln>
            </p:spPr>
            <p:txBody>
              <a:bodyPr/>
              <a:lstStyle/>
              <a:p>
                <a:endParaRPr lang="en-US"/>
              </a:p>
            </p:txBody>
          </p:sp>
          <p:sp>
            <p:nvSpPr>
              <p:cNvPr id="28442" name="Rectangle 258"/>
              <p:cNvSpPr>
                <a:spLocks noChangeArrowheads="1"/>
              </p:cNvSpPr>
              <p:nvPr/>
            </p:nvSpPr>
            <p:spPr bwMode="auto">
              <a:xfrm>
                <a:off x="518" y="2172"/>
                <a:ext cx="7" cy="5"/>
              </a:xfrm>
              <a:prstGeom prst="rect">
                <a:avLst/>
              </a:prstGeom>
              <a:solidFill>
                <a:srgbClr val="00250F"/>
              </a:solidFill>
              <a:ln w="25400">
                <a:solidFill>
                  <a:schemeClr val="accent1"/>
                </a:solidFill>
                <a:miter lim="800000"/>
                <a:headEnd/>
                <a:tailEnd/>
              </a:ln>
            </p:spPr>
            <p:txBody>
              <a:bodyPr/>
              <a:lstStyle/>
              <a:p>
                <a:endParaRPr lang="en-US"/>
              </a:p>
            </p:txBody>
          </p:sp>
          <p:sp>
            <p:nvSpPr>
              <p:cNvPr id="28443" name="Rectangle 259"/>
              <p:cNvSpPr>
                <a:spLocks noChangeArrowheads="1"/>
              </p:cNvSpPr>
              <p:nvPr/>
            </p:nvSpPr>
            <p:spPr bwMode="auto">
              <a:xfrm>
                <a:off x="578" y="2177"/>
                <a:ext cx="7" cy="5"/>
              </a:xfrm>
              <a:prstGeom prst="rect">
                <a:avLst/>
              </a:prstGeom>
              <a:solidFill>
                <a:srgbClr val="00250F"/>
              </a:solidFill>
              <a:ln w="25400">
                <a:solidFill>
                  <a:schemeClr val="accent1"/>
                </a:solidFill>
                <a:miter lim="800000"/>
                <a:headEnd/>
                <a:tailEnd/>
              </a:ln>
            </p:spPr>
            <p:txBody>
              <a:bodyPr/>
              <a:lstStyle/>
              <a:p>
                <a:endParaRPr lang="en-US"/>
              </a:p>
            </p:txBody>
          </p:sp>
          <p:pic>
            <p:nvPicPr>
              <p:cNvPr id="28444" name="Picture 260"/>
              <p:cNvPicPr>
                <a:picLocks noChangeAspect="1" noChangeArrowheads="1"/>
              </p:cNvPicPr>
              <p:nvPr/>
            </p:nvPicPr>
            <p:blipFill>
              <a:blip r:embed="rId4"/>
              <a:srcRect/>
              <a:stretch>
                <a:fillRect/>
              </a:stretch>
            </p:blipFill>
            <p:spPr bwMode="auto">
              <a:xfrm>
                <a:off x="593" y="2208"/>
                <a:ext cx="22" cy="9"/>
              </a:xfrm>
              <a:prstGeom prst="rect">
                <a:avLst/>
              </a:prstGeom>
              <a:noFill/>
              <a:ln w="25400">
                <a:solidFill>
                  <a:schemeClr val="accent1"/>
                </a:solidFill>
                <a:miter lim="800000"/>
                <a:headEnd/>
                <a:tailEnd/>
              </a:ln>
            </p:spPr>
          </p:pic>
          <p:pic>
            <p:nvPicPr>
              <p:cNvPr id="28445" name="Picture 261"/>
              <p:cNvPicPr>
                <a:picLocks noChangeAspect="1" noChangeArrowheads="1"/>
              </p:cNvPicPr>
              <p:nvPr/>
            </p:nvPicPr>
            <p:blipFill>
              <a:blip r:embed="rId5"/>
              <a:srcRect/>
              <a:stretch>
                <a:fillRect/>
              </a:stretch>
            </p:blipFill>
            <p:spPr bwMode="auto">
              <a:xfrm>
                <a:off x="593" y="2208"/>
                <a:ext cx="22" cy="9"/>
              </a:xfrm>
              <a:prstGeom prst="rect">
                <a:avLst/>
              </a:prstGeom>
              <a:noFill/>
              <a:ln w="25400">
                <a:solidFill>
                  <a:schemeClr val="accent1"/>
                </a:solidFill>
                <a:miter lim="800000"/>
                <a:headEnd/>
                <a:tailEnd/>
              </a:ln>
            </p:spPr>
          </p:pic>
          <p:sp>
            <p:nvSpPr>
              <p:cNvPr id="28446" name="Freeform 262"/>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solidFill>
                  <a:schemeClr val="accent1"/>
                </a:solidFill>
                <a:round/>
                <a:headEnd/>
                <a:tailEnd/>
              </a:ln>
            </p:spPr>
            <p:txBody>
              <a:bodyPr/>
              <a:lstStyle/>
              <a:p>
                <a:endParaRPr lang="en-US"/>
              </a:p>
            </p:txBody>
          </p:sp>
          <p:sp>
            <p:nvSpPr>
              <p:cNvPr id="28447" name="Rectangle 263"/>
              <p:cNvSpPr>
                <a:spLocks noChangeArrowheads="1"/>
              </p:cNvSpPr>
              <p:nvPr/>
            </p:nvSpPr>
            <p:spPr bwMode="auto">
              <a:xfrm>
                <a:off x="622" y="2212"/>
                <a:ext cx="15" cy="5"/>
              </a:xfrm>
              <a:prstGeom prst="rect">
                <a:avLst/>
              </a:prstGeom>
              <a:solidFill>
                <a:srgbClr val="333333"/>
              </a:solidFill>
              <a:ln w="25400">
                <a:solidFill>
                  <a:schemeClr val="accent1"/>
                </a:solidFill>
                <a:miter lim="800000"/>
                <a:headEnd/>
                <a:tailEnd/>
              </a:ln>
            </p:spPr>
            <p:txBody>
              <a:bodyPr/>
              <a:lstStyle/>
              <a:p>
                <a:endParaRPr lang="en-US"/>
              </a:p>
            </p:txBody>
          </p:sp>
          <p:sp>
            <p:nvSpPr>
              <p:cNvPr id="28448" name="Freeform 264"/>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solidFill>
                  <a:schemeClr val="accent1"/>
                </a:solidFill>
                <a:round/>
                <a:headEnd/>
                <a:tailEnd/>
              </a:ln>
            </p:spPr>
            <p:txBody>
              <a:bodyPr/>
              <a:lstStyle/>
              <a:p>
                <a:endParaRPr lang="en-US"/>
              </a:p>
            </p:txBody>
          </p:sp>
          <p:sp>
            <p:nvSpPr>
              <p:cNvPr id="28449" name="Rectangle 265"/>
              <p:cNvSpPr>
                <a:spLocks noChangeArrowheads="1"/>
              </p:cNvSpPr>
              <p:nvPr/>
            </p:nvSpPr>
            <p:spPr bwMode="auto">
              <a:xfrm>
                <a:off x="496" y="2217"/>
                <a:ext cx="7" cy="10"/>
              </a:xfrm>
              <a:prstGeom prst="rect">
                <a:avLst/>
              </a:prstGeom>
              <a:solidFill>
                <a:srgbClr val="333333"/>
              </a:solidFill>
              <a:ln w="25400">
                <a:solidFill>
                  <a:schemeClr val="accent1"/>
                </a:solidFill>
                <a:miter lim="800000"/>
                <a:headEnd/>
                <a:tailEnd/>
              </a:ln>
            </p:spPr>
            <p:txBody>
              <a:bodyPr/>
              <a:lstStyle/>
              <a:p>
                <a:endParaRPr lang="en-US"/>
              </a:p>
            </p:txBody>
          </p:sp>
          <p:sp>
            <p:nvSpPr>
              <p:cNvPr id="28450" name="Rectangle 266"/>
              <p:cNvSpPr>
                <a:spLocks noChangeArrowheads="1"/>
              </p:cNvSpPr>
              <p:nvPr/>
            </p:nvSpPr>
            <p:spPr bwMode="auto">
              <a:xfrm>
                <a:off x="556" y="2132"/>
                <a:ext cx="15" cy="5"/>
              </a:xfrm>
              <a:prstGeom prst="rect">
                <a:avLst/>
              </a:prstGeom>
              <a:solidFill>
                <a:srgbClr val="00250F"/>
              </a:solidFill>
              <a:ln w="25400">
                <a:solidFill>
                  <a:schemeClr val="accent1"/>
                </a:solidFill>
                <a:miter lim="800000"/>
                <a:headEnd/>
                <a:tailEnd/>
              </a:ln>
            </p:spPr>
            <p:txBody>
              <a:bodyPr/>
              <a:lstStyle/>
              <a:p>
                <a:endParaRPr lang="en-US"/>
              </a:p>
            </p:txBody>
          </p:sp>
          <p:sp>
            <p:nvSpPr>
              <p:cNvPr id="28451" name="Freeform 267"/>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solidFill>
                  <a:schemeClr val="accent1"/>
                </a:solidFill>
                <a:round/>
                <a:headEnd/>
                <a:tailEnd/>
              </a:ln>
            </p:spPr>
            <p:txBody>
              <a:bodyPr/>
              <a:lstStyle/>
              <a:p>
                <a:endParaRPr lang="en-US"/>
              </a:p>
            </p:txBody>
          </p:sp>
          <p:sp>
            <p:nvSpPr>
              <p:cNvPr id="28452" name="Freeform 268"/>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solidFill>
                  <a:schemeClr val="accent1"/>
                </a:solidFill>
                <a:round/>
                <a:headEnd/>
                <a:tailEnd/>
              </a:ln>
            </p:spPr>
            <p:txBody>
              <a:bodyPr/>
              <a:lstStyle/>
              <a:p>
                <a:endParaRPr lang="en-US"/>
              </a:p>
            </p:txBody>
          </p:sp>
          <p:sp>
            <p:nvSpPr>
              <p:cNvPr id="28453" name="Freeform 269"/>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solidFill>
                  <a:schemeClr val="accent1"/>
                </a:solidFill>
                <a:round/>
                <a:headEnd/>
                <a:tailEnd/>
              </a:ln>
            </p:spPr>
            <p:txBody>
              <a:bodyPr/>
              <a:lstStyle/>
              <a:p>
                <a:endParaRPr lang="en-US"/>
              </a:p>
            </p:txBody>
          </p:sp>
          <p:sp>
            <p:nvSpPr>
              <p:cNvPr id="28454" name="Freeform 270"/>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solidFill>
                  <a:schemeClr val="accent1"/>
                </a:solidFill>
                <a:round/>
                <a:headEnd/>
                <a:tailEnd/>
              </a:ln>
            </p:spPr>
            <p:txBody>
              <a:bodyPr/>
              <a:lstStyle/>
              <a:p>
                <a:endParaRPr lang="en-US"/>
              </a:p>
            </p:txBody>
          </p:sp>
          <p:sp>
            <p:nvSpPr>
              <p:cNvPr id="28455" name="Freeform 271"/>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solidFill>
                  <a:schemeClr val="accent1"/>
                </a:solidFill>
                <a:round/>
                <a:headEnd/>
                <a:tailEnd/>
              </a:ln>
            </p:spPr>
            <p:txBody>
              <a:bodyPr/>
              <a:lstStyle/>
              <a:p>
                <a:endParaRPr lang="en-US"/>
              </a:p>
            </p:txBody>
          </p:sp>
          <p:sp>
            <p:nvSpPr>
              <p:cNvPr id="28456" name="Freeform 272"/>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solidFill>
                  <a:schemeClr val="accent1"/>
                </a:solidFill>
                <a:round/>
                <a:headEnd/>
                <a:tailEnd/>
              </a:ln>
            </p:spPr>
            <p:txBody>
              <a:bodyPr/>
              <a:lstStyle/>
              <a:p>
                <a:endParaRPr lang="en-US"/>
              </a:p>
            </p:txBody>
          </p:sp>
          <p:sp>
            <p:nvSpPr>
              <p:cNvPr id="28457" name="Rectangle 273"/>
              <p:cNvSpPr>
                <a:spLocks noChangeArrowheads="1"/>
              </p:cNvSpPr>
              <p:nvPr/>
            </p:nvSpPr>
            <p:spPr bwMode="auto">
              <a:xfrm>
                <a:off x="630" y="2077"/>
                <a:ext cx="7" cy="4"/>
              </a:xfrm>
              <a:prstGeom prst="rect">
                <a:avLst/>
              </a:prstGeom>
              <a:solidFill>
                <a:srgbClr val="FF3333"/>
              </a:solidFill>
              <a:ln w="25400">
                <a:solidFill>
                  <a:schemeClr val="accent1"/>
                </a:solidFill>
                <a:miter lim="800000"/>
                <a:headEnd/>
                <a:tailEnd/>
              </a:ln>
            </p:spPr>
            <p:txBody>
              <a:bodyPr/>
              <a:lstStyle/>
              <a:p>
                <a:endParaRPr lang="en-US"/>
              </a:p>
            </p:txBody>
          </p:sp>
          <p:pic>
            <p:nvPicPr>
              <p:cNvPr id="28458" name="Picture 274"/>
              <p:cNvPicPr>
                <a:picLocks noChangeAspect="1" noChangeArrowheads="1"/>
              </p:cNvPicPr>
              <p:nvPr/>
            </p:nvPicPr>
            <p:blipFill>
              <a:blip r:embed="rId6"/>
              <a:srcRect/>
              <a:stretch>
                <a:fillRect/>
              </a:stretch>
            </p:blipFill>
            <p:spPr bwMode="auto">
              <a:xfrm>
                <a:off x="615" y="2071"/>
                <a:ext cx="22" cy="16"/>
              </a:xfrm>
              <a:prstGeom prst="rect">
                <a:avLst/>
              </a:prstGeom>
              <a:noFill/>
              <a:ln w="25400">
                <a:solidFill>
                  <a:schemeClr val="accent1"/>
                </a:solidFill>
                <a:miter lim="800000"/>
                <a:headEnd/>
                <a:tailEnd/>
              </a:ln>
            </p:spPr>
          </p:pic>
          <p:pic>
            <p:nvPicPr>
              <p:cNvPr id="28459" name="Picture 275"/>
              <p:cNvPicPr>
                <a:picLocks noChangeAspect="1" noChangeArrowheads="1"/>
              </p:cNvPicPr>
              <p:nvPr/>
            </p:nvPicPr>
            <p:blipFill>
              <a:blip r:embed="rId7"/>
              <a:srcRect/>
              <a:stretch>
                <a:fillRect/>
              </a:stretch>
            </p:blipFill>
            <p:spPr bwMode="auto">
              <a:xfrm>
                <a:off x="615" y="2071"/>
                <a:ext cx="22" cy="16"/>
              </a:xfrm>
              <a:prstGeom prst="rect">
                <a:avLst/>
              </a:prstGeom>
              <a:noFill/>
              <a:ln w="25400">
                <a:solidFill>
                  <a:schemeClr val="accent1"/>
                </a:solidFill>
                <a:miter lim="800000"/>
                <a:headEnd/>
                <a:tailEnd/>
              </a:ln>
            </p:spPr>
          </p:pic>
          <p:sp>
            <p:nvSpPr>
              <p:cNvPr id="28460" name="Freeform 276"/>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solidFill>
                  <a:schemeClr val="accent1"/>
                </a:solidFill>
                <a:round/>
                <a:headEnd/>
                <a:tailEnd/>
              </a:ln>
            </p:spPr>
            <p:txBody>
              <a:bodyPr/>
              <a:lstStyle/>
              <a:p>
                <a:endParaRPr lang="en-US"/>
              </a:p>
            </p:txBody>
          </p:sp>
          <p:sp>
            <p:nvSpPr>
              <p:cNvPr id="28461" name="Freeform 277"/>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solidFill>
                  <a:schemeClr val="accent1"/>
                </a:solidFill>
                <a:round/>
                <a:headEnd/>
                <a:tailEnd/>
              </a:ln>
            </p:spPr>
            <p:txBody>
              <a:bodyPr/>
              <a:lstStyle/>
              <a:p>
                <a:endParaRPr lang="en-US"/>
              </a:p>
            </p:txBody>
          </p:sp>
          <p:sp>
            <p:nvSpPr>
              <p:cNvPr id="28462" name="Freeform 278"/>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solidFill>
                  <a:schemeClr val="accent1"/>
                </a:solidFill>
                <a:round/>
                <a:headEnd/>
                <a:tailEnd/>
              </a:ln>
            </p:spPr>
            <p:txBody>
              <a:bodyPr/>
              <a:lstStyle/>
              <a:p>
                <a:endParaRPr lang="en-US"/>
              </a:p>
            </p:txBody>
          </p:sp>
          <p:sp>
            <p:nvSpPr>
              <p:cNvPr id="28463" name="Freeform 279"/>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solidFill>
                  <a:schemeClr val="accent1"/>
                </a:solidFill>
                <a:round/>
                <a:headEnd/>
                <a:tailEnd/>
              </a:ln>
            </p:spPr>
            <p:txBody>
              <a:bodyPr/>
              <a:lstStyle/>
              <a:p>
                <a:endParaRPr lang="en-US"/>
              </a:p>
            </p:txBody>
          </p:sp>
          <p:sp>
            <p:nvSpPr>
              <p:cNvPr id="28464" name="Freeform 280"/>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solidFill>
                  <a:schemeClr val="accent1"/>
                </a:solidFill>
                <a:round/>
                <a:headEnd/>
                <a:tailEnd/>
              </a:ln>
            </p:spPr>
            <p:txBody>
              <a:bodyPr/>
              <a:lstStyle/>
              <a:p>
                <a:endParaRPr lang="en-US"/>
              </a:p>
            </p:txBody>
          </p:sp>
          <p:sp>
            <p:nvSpPr>
              <p:cNvPr id="28465" name="Freeform 281"/>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solidFill>
                  <a:schemeClr val="accent1"/>
                </a:solidFill>
                <a:round/>
                <a:headEnd/>
                <a:tailEnd/>
              </a:ln>
            </p:spPr>
            <p:txBody>
              <a:bodyPr/>
              <a:lstStyle/>
              <a:p>
                <a:endParaRPr lang="en-US"/>
              </a:p>
            </p:txBody>
          </p:sp>
          <p:sp>
            <p:nvSpPr>
              <p:cNvPr id="28466" name="Freeform 282"/>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solidFill>
                  <a:schemeClr val="accent1"/>
                </a:solidFill>
                <a:round/>
                <a:headEnd/>
                <a:tailEnd/>
              </a:ln>
            </p:spPr>
            <p:txBody>
              <a:bodyPr/>
              <a:lstStyle/>
              <a:p>
                <a:endParaRPr lang="en-US"/>
              </a:p>
            </p:txBody>
          </p:sp>
          <p:sp>
            <p:nvSpPr>
              <p:cNvPr id="28467" name="Freeform 283"/>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solidFill>
                  <a:schemeClr val="accent1"/>
                </a:solidFill>
                <a:round/>
                <a:headEnd/>
                <a:tailEnd/>
              </a:ln>
            </p:spPr>
            <p:txBody>
              <a:bodyPr/>
              <a:lstStyle/>
              <a:p>
                <a:endParaRPr lang="en-US"/>
              </a:p>
            </p:txBody>
          </p:sp>
          <p:sp>
            <p:nvSpPr>
              <p:cNvPr id="28468" name="Freeform 284"/>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solidFill>
                  <a:schemeClr val="accent1"/>
                </a:solidFill>
                <a:round/>
                <a:headEnd/>
                <a:tailEnd/>
              </a:ln>
            </p:spPr>
            <p:txBody>
              <a:bodyPr/>
              <a:lstStyle/>
              <a:p>
                <a:endParaRPr lang="en-US"/>
              </a:p>
            </p:txBody>
          </p:sp>
          <p:sp>
            <p:nvSpPr>
              <p:cNvPr id="28469" name="Freeform 285"/>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solidFill>
                  <a:schemeClr val="accent1"/>
                </a:solidFill>
                <a:round/>
                <a:headEnd/>
                <a:tailEnd/>
              </a:ln>
            </p:spPr>
            <p:txBody>
              <a:bodyPr/>
              <a:lstStyle/>
              <a:p>
                <a:endParaRPr lang="en-US"/>
              </a:p>
            </p:txBody>
          </p:sp>
          <p:sp>
            <p:nvSpPr>
              <p:cNvPr id="28470" name="Freeform 286"/>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solidFill>
                  <a:schemeClr val="accent1"/>
                </a:solidFill>
                <a:round/>
                <a:headEnd/>
                <a:tailEnd/>
              </a:ln>
            </p:spPr>
            <p:txBody>
              <a:bodyPr/>
              <a:lstStyle/>
              <a:p>
                <a:endParaRPr lang="en-US"/>
              </a:p>
            </p:txBody>
          </p:sp>
          <p:sp>
            <p:nvSpPr>
              <p:cNvPr id="28471" name="Freeform 287"/>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chemeClr val="accent1"/>
                </a:solidFill>
                <a:round/>
                <a:headEnd/>
                <a:tailEnd/>
              </a:ln>
            </p:spPr>
            <p:txBody>
              <a:bodyPr/>
              <a:lstStyle/>
              <a:p>
                <a:endParaRPr lang="en-US"/>
              </a:p>
            </p:txBody>
          </p:sp>
          <p:sp>
            <p:nvSpPr>
              <p:cNvPr id="28472" name="Freeform 288"/>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solidFill>
                  <a:schemeClr val="accent1"/>
                </a:solidFill>
                <a:round/>
                <a:headEnd/>
                <a:tailEnd/>
              </a:ln>
            </p:spPr>
            <p:txBody>
              <a:bodyPr/>
              <a:lstStyle/>
              <a:p>
                <a:endParaRPr lang="en-US"/>
              </a:p>
            </p:txBody>
          </p:sp>
          <p:sp>
            <p:nvSpPr>
              <p:cNvPr id="28473" name="Freeform 289"/>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74" name="Freeform 290"/>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75" name="Freeform 291"/>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solidFill>
                  <a:schemeClr val="accent1"/>
                </a:solidFill>
                <a:round/>
                <a:headEnd/>
                <a:tailEnd/>
              </a:ln>
            </p:spPr>
            <p:txBody>
              <a:bodyPr/>
              <a:lstStyle/>
              <a:p>
                <a:endParaRPr lang="en-US"/>
              </a:p>
            </p:txBody>
          </p:sp>
          <p:sp>
            <p:nvSpPr>
              <p:cNvPr id="28476" name="Freeform 292"/>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77" name="Freeform 293"/>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chemeClr val="accent1"/>
                </a:solidFill>
                <a:round/>
                <a:headEnd/>
                <a:tailEnd/>
              </a:ln>
            </p:spPr>
            <p:txBody>
              <a:bodyPr/>
              <a:lstStyle/>
              <a:p>
                <a:endParaRPr lang="en-US"/>
              </a:p>
            </p:txBody>
          </p:sp>
          <p:sp>
            <p:nvSpPr>
              <p:cNvPr id="28478" name="Freeform 294"/>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solidFill>
                  <a:schemeClr val="accent1"/>
                </a:solidFill>
                <a:round/>
                <a:headEnd/>
                <a:tailEnd/>
              </a:ln>
            </p:spPr>
            <p:txBody>
              <a:bodyPr/>
              <a:lstStyle/>
              <a:p>
                <a:endParaRPr lang="en-US"/>
              </a:p>
            </p:txBody>
          </p:sp>
          <p:sp>
            <p:nvSpPr>
              <p:cNvPr id="28479" name="Freeform 295"/>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solidFill>
                  <a:schemeClr val="accent1"/>
                </a:solidFill>
                <a:round/>
                <a:headEnd/>
                <a:tailEnd/>
              </a:ln>
            </p:spPr>
            <p:txBody>
              <a:bodyPr/>
              <a:lstStyle/>
              <a:p>
                <a:endParaRPr lang="en-US"/>
              </a:p>
            </p:txBody>
          </p:sp>
          <p:sp>
            <p:nvSpPr>
              <p:cNvPr id="28480" name="Freeform 296"/>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81" name="Freeform 297"/>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solidFill>
                  <a:schemeClr val="accent1"/>
                </a:solidFill>
                <a:round/>
                <a:headEnd/>
                <a:tailEnd/>
              </a:ln>
            </p:spPr>
            <p:txBody>
              <a:bodyPr/>
              <a:lstStyle/>
              <a:p>
                <a:endParaRPr lang="en-US"/>
              </a:p>
            </p:txBody>
          </p:sp>
          <p:sp>
            <p:nvSpPr>
              <p:cNvPr id="28482" name="Freeform 298"/>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83" name="Freeform 299"/>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chemeClr val="accent1"/>
                </a:solidFill>
                <a:round/>
                <a:headEnd/>
                <a:tailEnd/>
              </a:ln>
            </p:spPr>
            <p:txBody>
              <a:bodyPr/>
              <a:lstStyle/>
              <a:p>
                <a:endParaRPr lang="en-US"/>
              </a:p>
            </p:txBody>
          </p:sp>
          <p:sp>
            <p:nvSpPr>
              <p:cNvPr id="28484" name="Freeform 300"/>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solidFill>
                  <a:schemeClr val="accent1"/>
                </a:solidFill>
                <a:round/>
                <a:headEnd/>
                <a:tailEnd/>
              </a:ln>
            </p:spPr>
            <p:txBody>
              <a:bodyPr/>
              <a:lstStyle/>
              <a:p>
                <a:endParaRPr lang="en-US"/>
              </a:p>
            </p:txBody>
          </p:sp>
          <p:sp>
            <p:nvSpPr>
              <p:cNvPr id="28485" name="Freeform 301"/>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solidFill>
                  <a:schemeClr val="accent1"/>
                </a:solidFill>
                <a:round/>
                <a:headEnd/>
                <a:tailEnd/>
              </a:ln>
            </p:spPr>
            <p:txBody>
              <a:bodyPr/>
              <a:lstStyle/>
              <a:p>
                <a:endParaRPr lang="en-US"/>
              </a:p>
            </p:txBody>
          </p:sp>
          <p:sp>
            <p:nvSpPr>
              <p:cNvPr id="28486" name="Freeform 302"/>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87" name="Freeform 303"/>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solidFill>
                  <a:schemeClr val="accent1"/>
                </a:solidFill>
                <a:round/>
                <a:headEnd/>
                <a:tailEnd/>
              </a:ln>
            </p:spPr>
            <p:txBody>
              <a:bodyPr/>
              <a:lstStyle/>
              <a:p>
                <a:endParaRPr lang="en-US"/>
              </a:p>
            </p:txBody>
          </p:sp>
          <p:sp>
            <p:nvSpPr>
              <p:cNvPr id="28488" name="Freeform 304"/>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89" name="Freeform 305"/>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solidFill>
                  <a:schemeClr val="accent1"/>
                </a:solidFill>
                <a:round/>
                <a:headEnd/>
                <a:tailEnd/>
              </a:ln>
            </p:spPr>
            <p:txBody>
              <a:bodyPr/>
              <a:lstStyle/>
              <a:p>
                <a:endParaRPr lang="en-US"/>
              </a:p>
            </p:txBody>
          </p:sp>
          <p:sp>
            <p:nvSpPr>
              <p:cNvPr id="28490" name="Freeform 306"/>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solidFill>
                  <a:schemeClr val="accent1"/>
                </a:solidFill>
                <a:round/>
                <a:headEnd/>
                <a:tailEnd/>
              </a:ln>
            </p:spPr>
            <p:txBody>
              <a:bodyPr/>
              <a:lstStyle/>
              <a:p>
                <a:endParaRPr lang="en-US"/>
              </a:p>
            </p:txBody>
          </p:sp>
          <p:sp>
            <p:nvSpPr>
              <p:cNvPr id="28491" name="Freeform 307"/>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solidFill>
                  <a:schemeClr val="accent1"/>
                </a:solidFill>
                <a:round/>
                <a:headEnd/>
                <a:tailEnd/>
              </a:ln>
            </p:spPr>
            <p:txBody>
              <a:bodyPr/>
              <a:lstStyle/>
              <a:p>
                <a:endParaRPr lang="en-US"/>
              </a:p>
            </p:txBody>
          </p:sp>
          <p:sp>
            <p:nvSpPr>
              <p:cNvPr id="28492" name="Freeform 308"/>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chemeClr val="accent1"/>
                </a:solidFill>
                <a:round/>
                <a:headEnd/>
                <a:tailEnd/>
              </a:ln>
            </p:spPr>
            <p:txBody>
              <a:bodyPr/>
              <a:lstStyle/>
              <a:p>
                <a:endParaRPr lang="en-US"/>
              </a:p>
            </p:txBody>
          </p:sp>
          <p:sp>
            <p:nvSpPr>
              <p:cNvPr id="28493" name="Freeform 309"/>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solidFill>
                  <a:schemeClr val="accent1"/>
                </a:solidFill>
                <a:round/>
                <a:headEnd/>
                <a:tailEnd/>
              </a:ln>
            </p:spPr>
            <p:txBody>
              <a:bodyPr/>
              <a:lstStyle/>
              <a:p>
                <a:endParaRPr lang="en-US"/>
              </a:p>
            </p:txBody>
          </p:sp>
          <p:sp>
            <p:nvSpPr>
              <p:cNvPr id="28494" name="Freeform 310"/>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solidFill>
                  <a:schemeClr val="accent1"/>
                </a:solidFill>
                <a:round/>
                <a:headEnd/>
                <a:tailEnd/>
              </a:ln>
            </p:spPr>
            <p:txBody>
              <a:bodyPr/>
              <a:lstStyle/>
              <a:p>
                <a:endParaRPr lang="en-US"/>
              </a:p>
            </p:txBody>
          </p:sp>
          <p:sp>
            <p:nvSpPr>
              <p:cNvPr id="28495" name="Freeform 311"/>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solidFill>
                  <a:schemeClr val="accent1"/>
                </a:solidFill>
                <a:round/>
                <a:headEnd/>
                <a:tailEnd/>
              </a:ln>
            </p:spPr>
            <p:txBody>
              <a:bodyPr/>
              <a:lstStyle/>
              <a:p>
                <a:endParaRPr lang="en-US"/>
              </a:p>
            </p:txBody>
          </p:sp>
          <p:sp>
            <p:nvSpPr>
              <p:cNvPr id="28496" name="Freeform 312"/>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solidFill>
                  <a:schemeClr val="accent1"/>
                </a:solidFill>
                <a:round/>
                <a:headEnd/>
                <a:tailEnd/>
              </a:ln>
            </p:spPr>
            <p:txBody>
              <a:bodyPr/>
              <a:lstStyle/>
              <a:p>
                <a:endParaRPr lang="en-US"/>
              </a:p>
            </p:txBody>
          </p:sp>
          <p:sp>
            <p:nvSpPr>
              <p:cNvPr id="28497" name="Freeform 313"/>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solidFill>
                  <a:schemeClr val="accent1"/>
                </a:solidFill>
                <a:round/>
                <a:headEnd/>
                <a:tailEnd/>
              </a:ln>
            </p:spPr>
            <p:txBody>
              <a:bodyPr/>
              <a:lstStyle/>
              <a:p>
                <a:endParaRPr lang="en-US"/>
              </a:p>
            </p:txBody>
          </p:sp>
          <p:sp>
            <p:nvSpPr>
              <p:cNvPr id="28498" name="Freeform 314"/>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solidFill>
                  <a:schemeClr val="accent1"/>
                </a:solidFill>
                <a:round/>
                <a:headEnd/>
                <a:tailEnd/>
              </a:ln>
            </p:spPr>
            <p:txBody>
              <a:bodyPr/>
              <a:lstStyle/>
              <a:p>
                <a:endParaRPr lang="en-US"/>
              </a:p>
            </p:txBody>
          </p:sp>
          <p:sp>
            <p:nvSpPr>
              <p:cNvPr id="28499" name="Freeform 315"/>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solidFill>
                  <a:schemeClr val="accent1"/>
                </a:solidFill>
                <a:round/>
                <a:headEnd/>
                <a:tailEnd/>
              </a:ln>
            </p:spPr>
            <p:txBody>
              <a:bodyPr/>
              <a:lstStyle/>
              <a:p>
                <a:endParaRPr lang="en-US"/>
              </a:p>
            </p:txBody>
          </p:sp>
          <p:sp>
            <p:nvSpPr>
              <p:cNvPr id="28500" name="Rectangle 316"/>
              <p:cNvSpPr>
                <a:spLocks noChangeArrowheads="1"/>
              </p:cNvSpPr>
              <p:nvPr/>
            </p:nvSpPr>
            <p:spPr bwMode="auto">
              <a:xfrm>
                <a:off x="525" y="2267"/>
                <a:ext cx="9" cy="6"/>
              </a:xfrm>
              <a:prstGeom prst="rect">
                <a:avLst/>
              </a:prstGeom>
              <a:solidFill>
                <a:srgbClr val="E6E6E6"/>
              </a:solidFill>
              <a:ln w="25400">
                <a:solidFill>
                  <a:schemeClr val="accent1"/>
                </a:solidFill>
                <a:miter lim="800000"/>
                <a:headEnd/>
                <a:tailEnd/>
              </a:ln>
            </p:spPr>
            <p:txBody>
              <a:bodyPr/>
              <a:lstStyle/>
              <a:p>
                <a:endParaRPr lang="en-US"/>
              </a:p>
            </p:txBody>
          </p:sp>
          <p:sp>
            <p:nvSpPr>
              <p:cNvPr id="28501" name="Freeform 317"/>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solidFill>
                  <a:schemeClr val="accent1"/>
                </a:solidFill>
                <a:round/>
                <a:headEnd/>
                <a:tailEnd/>
              </a:ln>
            </p:spPr>
            <p:txBody>
              <a:bodyPr/>
              <a:lstStyle/>
              <a:p>
                <a:endParaRPr lang="en-US"/>
              </a:p>
            </p:txBody>
          </p:sp>
          <p:sp>
            <p:nvSpPr>
              <p:cNvPr id="28502" name="Freeform 318"/>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solidFill>
                  <a:schemeClr val="accent1"/>
                </a:solidFill>
                <a:round/>
                <a:headEnd/>
                <a:tailEnd/>
              </a:ln>
            </p:spPr>
            <p:txBody>
              <a:bodyPr/>
              <a:lstStyle/>
              <a:p>
                <a:endParaRPr lang="en-US"/>
              </a:p>
            </p:txBody>
          </p:sp>
          <p:sp>
            <p:nvSpPr>
              <p:cNvPr id="28503" name="Freeform 319"/>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solidFill>
                  <a:schemeClr val="accent1"/>
                </a:solidFill>
                <a:round/>
                <a:headEnd/>
                <a:tailEnd/>
              </a:ln>
            </p:spPr>
            <p:txBody>
              <a:bodyPr/>
              <a:lstStyle/>
              <a:p>
                <a:endParaRPr lang="en-US"/>
              </a:p>
            </p:txBody>
          </p:sp>
          <p:sp>
            <p:nvSpPr>
              <p:cNvPr id="28504" name="Freeform 320"/>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solidFill>
                  <a:schemeClr val="accent1"/>
                </a:solidFill>
                <a:round/>
                <a:headEnd/>
                <a:tailEnd/>
              </a:ln>
            </p:spPr>
            <p:txBody>
              <a:bodyPr/>
              <a:lstStyle/>
              <a:p>
                <a:endParaRPr lang="en-US"/>
              </a:p>
            </p:txBody>
          </p:sp>
          <p:sp>
            <p:nvSpPr>
              <p:cNvPr id="28505" name="Rectangle 321"/>
              <p:cNvSpPr>
                <a:spLocks noChangeArrowheads="1"/>
              </p:cNvSpPr>
              <p:nvPr/>
            </p:nvSpPr>
            <p:spPr bwMode="auto">
              <a:xfrm>
                <a:off x="600" y="2263"/>
                <a:ext cx="8" cy="10"/>
              </a:xfrm>
              <a:prstGeom prst="rect">
                <a:avLst/>
              </a:prstGeom>
              <a:solidFill>
                <a:srgbClr val="E6E6E6"/>
              </a:solidFill>
              <a:ln w="25400">
                <a:solidFill>
                  <a:schemeClr val="accent1"/>
                </a:solidFill>
                <a:miter lim="800000"/>
                <a:headEnd/>
                <a:tailEnd/>
              </a:ln>
            </p:spPr>
            <p:txBody>
              <a:bodyPr/>
              <a:lstStyle/>
              <a:p>
                <a:endParaRPr lang="en-US"/>
              </a:p>
            </p:txBody>
          </p:sp>
          <p:sp>
            <p:nvSpPr>
              <p:cNvPr id="28506" name="Freeform 322"/>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solidFill>
                  <a:schemeClr val="accent1"/>
                </a:solidFill>
                <a:round/>
                <a:headEnd/>
                <a:tailEnd/>
              </a:ln>
            </p:spPr>
            <p:txBody>
              <a:bodyPr/>
              <a:lstStyle/>
              <a:p>
                <a:endParaRPr lang="en-US"/>
              </a:p>
            </p:txBody>
          </p:sp>
          <p:sp>
            <p:nvSpPr>
              <p:cNvPr id="28507" name="Freeform 323"/>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solidFill>
                  <a:schemeClr val="accent1"/>
                </a:solidFill>
                <a:round/>
                <a:headEnd/>
                <a:tailEnd/>
              </a:ln>
            </p:spPr>
            <p:txBody>
              <a:bodyPr/>
              <a:lstStyle/>
              <a:p>
                <a:endParaRPr lang="en-US"/>
              </a:p>
            </p:txBody>
          </p:sp>
          <p:sp>
            <p:nvSpPr>
              <p:cNvPr id="28508" name="Rectangle 324"/>
              <p:cNvSpPr>
                <a:spLocks noChangeArrowheads="1"/>
              </p:cNvSpPr>
              <p:nvPr/>
            </p:nvSpPr>
            <p:spPr bwMode="auto">
              <a:xfrm>
                <a:off x="525" y="2283"/>
                <a:ext cx="9" cy="5"/>
              </a:xfrm>
              <a:prstGeom prst="rect">
                <a:avLst/>
              </a:prstGeom>
              <a:solidFill>
                <a:srgbClr val="E6E6E6"/>
              </a:solidFill>
              <a:ln w="25400">
                <a:solidFill>
                  <a:schemeClr val="accent1"/>
                </a:solidFill>
                <a:miter lim="800000"/>
                <a:headEnd/>
                <a:tailEnd/>
              </a:ln>
            </p:spPr>
            <p:txBody>
              <a:bodyPr/>
              <a:lstStyle/>
              <a:p>
                <a:endParaRPr lang="en-US"/>
              </a:p>
            </p:txBody>
          </p:sp>
          <p:sp>
            <p:nvSpPr>
              <p:cNvPr id="28509" name="Freeform 325"/>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solidFill>
                  <a:schemeClr val="accent1"/>
                </a:solidFill>
                <a:round/>
                <a:headEnd/>
                <a:tailEnd/>
              </a:ln>
            </p:spPr>
            <p:txBody>
              <a:bodyPr/>
              <a:lstStyle/>
              <a:p>
                <a:endParaRPr lang="en-US"/>
              </a:p>
            </p:txBody>
          </p:sp>
          <p:sp>
            <p:nvSpPr>
              <p:cNvPr id="28510" name="Freeform 326"/>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solidFill>
                  <a:schemeClr val="accent1"/>
                </a:solidFill>
                <a:round/>
                <a:headEnd/>
                <a:tailEnd/>
              </a:ln>
            </p:spPr>
            <p:txBody>
              <a:bodyPr/>
              <a:lstStyle/>
              <a:p>
                <a:endParaRPr lang="en-US"/>
              </a:p>
            </p:txBody>
          </p:sp>
          <p:sp>
            <p:nvSpPr>
              <p:cNvPr id="28511" name="Freeform 327"/>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solidFill>
                  <a:schemeClr val="accent1"/>
                </a:solidFill>
                <a:round/>
                <a:headEnd/>
                <a:tailEnd/>
              </a:ln>
            </p:spPr>
            <p:txBody>
              <a:bodyPr/>
              <a:lstStyle/>
              <a:p>
                <a:endParaRPr lang="en-US"/>
              </a:p>
            </p:txBody>
          </p:sp>
          <p:sp>
            <p:nvSpPr>
              <p:cNvPr id="28512" name="Rectangle 328"/>
              <p:cNvSpPr>
                <a:spLocks noChangeArrowheads="1"/>
              </p:cNvSpPr>
              <p:nvPr/>
            </p:nvSpPr>
            <p:spPr bwMode="auto">
              <a:xfrm>
                <a:off x="556" y="2283"/>
                <a:ext cx="7" cy="5"/>
              </a:xfrm>
              <a:prstGeom prst="rect">
                <a:avLst/>
              </a:prstGeom>
              <a:solidFill>
                <a:srgbClr val="E6E6E6"/>
              </a:solidFill>
              <a:ln w="25400">
                <a:solidFill>
                  <a:schemeClr val="accent1"/>
                </a:solidFill>
                <a:miter lim="800000"/>
                <a:headEnd/>
                <a:tailEnd/>
              </a:ln>
            </p:spPr>
            <p:txBody>
              <a:bodyPr/>
              <a:lstStyle/>
              <a:p>
                <a:endParaRPr lang="en-US"/>
              </a:p>
            </p:txBody>
          </p:sp>
          <p:sp>
            <p:nvSpPr>
              <p:cNvPr id="28513" name="Freeform 329"/>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solidFill>
                  <a:schemeClr val="accent1"/>
                </a:solidFill>
                <a:round/>
                <a:headEnd/>
                <a:tailEnd/>
              </a:ln>
            </p:spPr>
            <p:txBody>
              <a:bodyPr/>
              <a:lstStyle/>
              <a:p>
                <a:endParaRPr lang="en-US"/>
              </a:p>
            </p:txBody>
          </p:sp>
          <p:sp>
            <p:nvSpPr>
              <p:cNvPr id="28514" name="Freeform 330"/>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solidFill>
                  <a:schemeClr val="accent1"/>
                </a:solidFill>
                <a:round/>
                <a:headEnd/>
                <a:tailEnd/>
              </a:ln>
            </p:spPr>
            <p:txBody>
              <a:bodyPr/>
              <a:lstStyle/>
              <a:p>
                <a:endParaRPr lang="en-US"/>
              </a:p>
            </p:txBody>
          </p:sp>
          <p:sp>
            <p:nvSpPr>
              <p:cNvPr id="28515" name="Freeform 331"/>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solidFill>
                  <a:schemeClr val="accent1"/>
                </a:solidFill>
                <a:round/>
                <a:headEnd/>
                <a:tailEnd/>
              </a:ln>
            </p:spPr>
            <p:txBody>
              <a:bodyPr/>
              <a:lstStyle/>
              <a:p>
                <a:endParaRPr lang="en-US"/>
              </a:p>
            </p:txBody>
          </p:sp>
          <p:sp>
            <p:nvSpPr>
              <p:cNvPr id="28516" name="Rectangle 332"/>
              <p:cNvSpPr>
                <a:spLocks noChangeArrowheads="1"/>
              </p:cNvSpPr>
              <p:nvPr/>
            </p:nvSpPr>
            <p:spPr bwMode="auto">
              <a:xfrm>
                <a:off x="600" y="2283"/>
                <a:ext cx="8" cy="5"/>
              </a:xfrm>
              <a:prstGeom prst="rect">
                <a:avLst/>
              </a:prstGeom>
              <a:solidFill>
                <a:srgbClr val="E6E6E6"/>
              </a:solidFill>
              <a:ln w="25400">
                <a:solidFill>
                  <a:schemeClr val="accent1"/>
                </a:solidFill>
                <a:miter lim="800000"/>
                <a:headEnd/>
                <a:tailEnd/>
              </a:ln>
            </p:spPr>
            <p:txBody>
              <a:bodyPr/>
              <a:lstStyle/>
              <a:p>
                <a:endParaRPr lang="en-US"/>
              </a:p>
            </p:txBody>
          </p:sp>
          <p:sp>
            <p:nvSpPr>
              <p:cNvPr id="28517" name="Freeform 333"/>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solidFill>
                  <a:schemeClr val="accent1"/>
                </a:solidFill>
                <a:round/>
                <a:headEnd/>
                <a:tailEnd/>
              </a:ln>
            </p:spPr>
            <p:txBody>
              <a:bodyPr/>
              <a:lstStyle/>
              <a:p>
                <a:endParaRPr lang="en-US"/>
              </a:p>
            </p:txBody>
          </p:sp>
          <p:sp>
            <p:nvSpPr>
              <p:cNvPr id="28518" name="Freeform 334"/>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solidFill>
                  <a:schemeClr val="accent1"/>
                </a:solidFill>
                <a:round/>
                <a:headEnd/>
                <a:tailEnd/>
              </a:ln>
            </p:spPr>
            <p:txBody>
              <a:bodyPr/>
              <a:lstStyle/>
              <a:p>
                <a:endParaRPr lang="en-US"/>
              </a:p>
            </p:txBody>
          </p:sp>
          <p:sp>
            <p:nvSpPr>
              <p:cNvPr id="28519" name="Freeform 335"/>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solidFill>
                  <a:schemeClr val="accent1"/>
                </a:solidFill>
                <a:round/>
                <a:headEnd/>
                <a:tailEnd/>
              </a:ln>
            </p:spPr>
            <p:txBody>
              <a:bodyPr/>
              <a:lstStyle/>
              <a:p>
                <a:endParaRPr lang="en-US"/>
              </a:p>
            </p:txBody>
          </p:sp>
          <p:sp>
            <p:nvSpPr>
              <p:cNvPr id="28520" name="Freeform 336"/>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solidFill>
                  <a:schemeClr val="accent1"/>
                </a:solidFill>
                <a:round/>
                <a:headEnd/>
                <a:tailEnd/>
              </a:ln>
            </p:spPr>
            <p:txBody>
              <a:bodyPr/>
              <a:lstStyle/>
              <a:p>
                <a:endParaRPr lang="en-US"/>
              </a:p>
            </p:txBody>
          </p:sp>
          <p:sp>
            <p:nvSpPr>
              <p:cNvPr id="28521" name="Rectangle 337"/>
              <p:cNvSpPr>
                <a:spLocks noChangeArrowheads="1"/>
              </p:cNvSpPr>
              <p:nvPr/>
            </p:nvSpPr>
            <p:spPr bwMode="auto">
              <a:xfrm>
                <a:off x="556" y="2298"/>
                <a:ext cx="7" cy="5"/>
              </a:xfrm>
              <a:prstGeom prst="rect">
                <a:avLst/>
              </a:prstGeom>
              <a:solidFill>
                <a:srgbClr val="E6E6E6"/>
              </a:solidFill>
              <a:ln w="25400">
                <a:solidFill>
                  <a:schemeClr val="accent1"/>
                </a:solidFill>
                <a:miter lim="800000"/>
                <a:headEnd/>
                <a:tailEnd/>
              </a:ln>
            </p:spPr>
            <p:txBody>
              <a:bodyPr/>
              <a:lstStyle/>
              <a:p>
                <a:endParaRPr lang="en-US"/>
              </a:p>
            </p:txBody>
          </p:sp>
          <p:sp>
            <p:nvSpPr>
              <p:cNvPr id="28522" name="Freeform 338"/>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solidFill>
                  <a:schemeClr val="accent1"/>
                </a:solidFill>
                <a:round/>
                <a:headEnd/>
                <a:tailEnd/>
              </a:ln>
            </p:spPr>
            <p:txBody>
              <a:bodyPr/>
              <a:lstStyle/>
              <a:p>
                <a:endParaRPr lang="en-US"/>
              </a:p>
            </p:txBody>
          </p:sp>
        </p:grpSp>
        <p:grpSp>
          <p:nvGrpSpPr>
            <p:cNvPr id="8" name="Group 339"/>
            <p:cNvGrpSpPr>
              <a:grpSpLocks/>
            </p:cNvGrpSpPr>
            <p:nvPr/>
          </p:nvGrpSpPr>
          <p:grpSpPr bwMode="auto">
            <a:xfrm>
              <a:off x="3168" y="672"/>
              <a:ext cx="157" cy="317"/>
              <a:chOff x="488" y="2026"/>
              <a:chExt cx="157" cy="317"/>
            </a:xfrm>
          </p:grpSpPr>
          <p:sp>
            <p:nvSpPr>
              <p:cNvPr id="28287" name="Freeform 340"/>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solidFill>
                  <a:srgbClr val="FFCC00"/>
                </a:solidFill>
                <a:round/>
                <a:headEnd/>
                <a:tailEnd/>
              </a:ln>
            </p:spPr>
            <p:txBody>
              <a:bodyPr/>
              <a:lstStyle/>
              <a:p>
                <a:endParaRPr lang="en-US"/>
              </a:p>
            </p:txBody>
          </p:sp>
          <p:sp>
            <p:nvSpPr>
              <p:cNvPr id="28288" name="Freeform 341"/>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solidFill>
                  <a:srgbClr val="FFCC00"/>
                </a:solidFill>
                <a:round/>
                <a:headEnd/>
                <a:tailEnd/>
              </a:ln>
            </p:spPr>
            <p:txBody>
              <a:bodyPr/>
              <a:lstStyle/>
              <a:p>
                <a:endParaRPr lang="en-US"/>
              </a:p>
            </p:txBody>
          </p:sp>
          <p:sp>
            <p:nvSpPr>
              <p:cNvPr id="28289" name="Freeform 342"/>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solidFill>
                  <a:srgbClr val="FFCC00"/>
                </a:solidFill>
                <a:round/>
                <a:headEnd/>
                <a:tailEnd/>
              </a:ln>
            </p:spPr>
            <p:txBody>
              <a:bodyPr/>
              <a:lstStyle/>
              <a:p>
                <a:endParaRPr lang="en-US"/>
              </a:p>
            </p:txBody>
          </p:sp>
          <p:sp>
            <p:nvSpPr>
              <p:cNvPr id="28290" name="Freeform 343"/>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solidFill>
                  <a:srgbClr val="FFCC00"/>
                </a:solidFill>
                <a:round/>
                <a:headEnd/>
                <a:tailEnd/>
              </a:ln>
            </p:spPr>
            <p:txBody>
              <a:bodyPr/>
              <a:lstStyle/>
              <a:p>
                <a:endParaRPr lang="en-US"/>
              </a:p>
            </p:txBody>
          </p:sp>
          <p:sp>
            <p:nvSpPr>
              <p:cNvPr id="28291" name="Freeform 344"/>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solidFill>
                  <a:srgbClr val="FFCC00"/>
                </a:solidFill>
                <a:round/>
                <a:headEnd/>
                <a:tailEnd/>
              </a:ln>
            </p:spPr>
            <p:txBody>
              <a:bodyPr/>
              <a:lstStyle/>
              <a:p>
                <a:endParaRPr lang="en-US"/>
              </a:p>
            </p:txBody>
          </p:sp>
          <p:sp>
            <p:nvSpPr>
              <p:cNvPr id="28292" name="Freeform 345"/>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solidFill>
                  <a:srgbClr val="FFCC00"/>
                </a:solidFill>
                <a:round/>
                <a:headEnd/>
                <a:tailEnd/>
              </a:ln>
            </p:spPr>
            <p:txBody>
              <a:bodyPr/>
              <a:lstStyle/>
              <a:p>
                <a:endParaRPr lang="en-US"/>
              </a:p>
            </p:txBody>
          </p:sp>
          <p:sp>
            <p:nvSpPr>
              <p:cNvPr id="28293" name="Freeform 346"/>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solidFill>
                  <a:srgbClr val="FFCC00"/>
                </a:solidFill>
                <a:round/>
                <a:headEnd/>
                <a:tailEnd/>
              </a:ln>
            </p:spPr>
            <p:txBody>
              <a:bodyPr/>
              <a:lstStyle/>
              <a:p>
                <a:endParaRPr lang="en-US"/>
              </a:p>
            </p:txBody>
          </p:sp>
          <p:sp>
            <p:nvSpPr>
              <p:cNvPr id="28294" name="Freeform 347"/>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solidFill>
                  <a:srgbClr val="FFCC00"/>
                </a:solidFill>
                <a:round/>
                <a:headEnd/>
                <a:tailEnd/>
              </a:ln>
            </p:spPr>
            <p:txBody>
              <a:bodyPr/>
              <a:lstStyle/>
              <a:p>
                <a:endParaRPr lang="en-US"/>
              </a:p>
            </p:txBody>
          </p:sp>
          <p:sp>
            <p:nvSpPr>
              <p:cNvPr id="28295" name="Freeform 348"/>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solidFill>
                  <a:srgbClr val="FFCC00"/>
                </a:solidFill>
                <a:round/>
                <a:headEnd/>
                <a:tailEnd/>
              </a:ln>
            </p:spPr>
            <p:txBody>
              <a:bodyPr/>
              <a:lstStyle/>
              <a:p>
                <a:endParaRPr lang="en-US"/>
              </a:p>
            </p:txBody>
          </p:sp>
          <p:sp>
            <p:nvSpPr>
              <p:cNvPr id="28296" name="Rectangle 349"/>
              <p:cNvSpPr>
                <a:spLocks noChangeArrowheads="1"/>
              </p:cNvSpPr>
              <p:nvPr/>
            </p:nvSpPr>
            <p:spPr bwMode="auto">
              <a:xfrm>
                <a:off x="563" y="2112"/>
                <a:ext cx="8" cy="5"/>
              </a:xfrm>
              <a:prstGeom prst="rect">
                <a:avLst/>
              </a:prstGeom>
              <a:solidFill>
                <a:srgbClr val="E6E6E6"/>
              </a:solidFill>
              <a:ln w="25400">
                <a:solidFill>
                  <a:srgbClr val="FFCC00"/>
                </a:solidFill>
                <a:miter lim="800000"/>
                <a:headEnd/>
                <a:tailEnd/>
              </a:ln>
            </p:spPr>
            <p:txBody>
              <a:bodyPr/>
              <a:lstStyle/>
              <a:p>
                <a:endParaRPr lang="en-US"/>
              </a:p>
            </p:txBody>
          </p:sp>
          <p:sp>
            <p:nvSpPr>
              <p:cNvPr id="28297" name="Rectangle 350"/>
              <p:cNvSpPr>
                <a:spLocks noChangeArrowheads="1"/>
              </p:cNvSpPr>
              <p:nvPr/>
            </p:nvSpPr>
            <p:spPr bwMode="auto">
              <a:xfrm>
                <a:off x="578" y="2142"/>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298" name="Rectangle 351"/>
              <p:cNvSpPr>
                <a:spLocks noChangeArrowheads="1"/>
              </p:cNvSpPr>
              <p:nvPr/>
            </p:nvSpPr>
            <p:spPr bwMode="auto">
              <a:xfrm>
                <a:off x="563" y="2142"/>
                <a:ext cx="8" cy="5"/>
              </a:xfrm>
              <a:prstGeom prst="rect">
                <a:avLst/>
              </a:prstGeom>
              <a:solidFill>
                <a:srgbClr val="00250F"/>
              </a:solidFill>
              <a:ln w="25400">
                <a:solidFill>
                  <a:srgbClr val="FFCC00"/>
                </a:solidFill>
                <a:miter lim="800000"/>
                <a:headEnd/>
                <a:tailEnd/>
              </a:ln>
            </p:spPr>
            <p:txBody>
              <a:bodyPr/>
              <a:lstStyle/>
              <a:p>
                <a:endParaRPr lang="en-US"/>
              </a:p>
            </p:txBody>
          </p:sp>
          <p:sp>
            <p:nvSpPr>
              <p:cNvPr id="28299" name="Rectangle 352"/>
              <p:cNvSpPr>
                <a:spLocks noChangeArrowheads="1"/>
              </p:cNvSpPr>
              <p:nvPr/>
            </p:nvSpPr>
            <p:spPr bwMode="auto">
              <a:xfrm>
                <a:off x="518" y="2157"/>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300" name="Freeform 353"/>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solidFill>
                  <a:srgbClr val="FFCC00"/>
                </a:solidFill>
                <a:round/>
                <a:headEnd/>
                <a:tailEnd/>
              </a:ln>
            </p:spPr>
            <p:txBody>
              <a:bodyPr/>
              <a:lstStyle/>
              <a:p>
                <a:endParaRPr lang="en-US"/>
              </a:p>
            </p:txBody>
          </p:sp>
          <p:sp>
            <p:nvSpPr>
              <p:cNvPr id="28301" name="Freeform 354"/>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solidFill>
                  <a:srgbClr val="FFCC00"/>
                </a:solidFill>
                <a:round/>
                <a:headEnd/>
                <a:tailEnd/>
              </a:ln>
            </p:spPr>
            <p:txBody>
              <a:bodyPr/>
              <a:lstStyle/>
              <a:p>
                <a:endParaRPr lang="en-US"/>
              </a:p>
            </p:txBody>
          </p:sp>
          <p:sp>
            <p:nvSpPr>
              <p:cNvPr id="28302" name="Freeform 355"/>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solidFill>
                  <a:srgbClr val="FFCC00"/>
                </a:solidFill>
                <a:round/>
                <a:headEnd/>
                <a:tailEnd/>
              </a:ln>
            </p:spPr>
            <p:txBody>
              <a:bodyPr/>
              <a:lstStyle/>
              <a:p>
                <a:endParaRPr lang="en-US"/>
              </a:p>
            </p:txBody>
          </p:sp>
          <p:sp>
            <p:nvSpPr>
              <p:cNvPr id="28303" name="Freeform 356"/>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solidFill>
                  <a:srgbClr val="FFCC00"/>
                </a:solidFill>
                <a:round/>
                <a:headEnd/>
                <a:tailEnd/>
              </a:ln>
            </p:spPr>
            <p:txBody>
              <a:bodyPr/>
              <a:lstStyle/>
              <a:p>
                <a:endParaRPr lang="en-US"/>
              </a:p>
            </p:txBody>
          </p:sp>
          <p:sp>
            <p:nvSpPr>
              <p:cNvPr id="28304" name="Freeform 357"/>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05" name="Freeform 358"/>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solidFill>
                  <a:srgbClr val="FFCC00"/>
                </a:solidFill>
                <a:round/>
                <a:headEnd/>
                <a:tailEnd/>
              </a:ln>
            </p:spPr>
            <p:txBody>
              <a:bodyPr/>
              <a:lstStyle/>
              <a:p>
                <a:endParaRPr lang="en-US"/>
              </a:p>
            </p:txBody>
          </p:sp>
          <p:sp>
            <p:nvSpPr>
              <p:cNvPr id="28306" name="Freeform 359"/>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solidFill>
                  <a:srgbClr val="FFCC00"/>
                </a:solidFill>
                <a:round/>
                <a:headEnd/>
                <a:tailEnd/>
              </a:ln>
            </p:spPr>
            <p:txBody>
              <a:bodyPr/>
              <a:lstStyle/>
              <a:p>
                <a:endParaRPr lang="en-US"/>
              </a:p>
            </p:txBody>
          </p:sp>
          <p:sp>
            <p:nvSpPr>
              <p:cNvPr id="28307" name="Freeform 360"/>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solidFill>
                  <a:srgbClr val="FFCC00"/>
                </a:solidFill>
                <a:round/>
                <a:headEnd/>
                <a:tailEnd/>
              </a:ln>
            </p:spPr>
            <p:txBody>
              <a:bodyPr/>
              <a:lstStyle/>
              <a:p>
                <a:endParaRPr lang="en-US"/>
              </a:p>
            </p:txBody>
          </p:sp>
          <p:sp>
            <p:nvSpPr>
              <p:cNvPr id="28308" name="Freeform 361"/>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solidFill>
                  <a:srgbClr val="FFCC00"/>
                </a:solidFill>
                <a:round/>
                <a:headEnd/>
                <a:tailEnd/>
              </a:ln>
            </p:spPr>
            <p:txBody>
              <a:bodyPr/>
              <a:lstStyle/>
              <a:p>
                <a:endParaRPr lang="en-US"/>
              </a:p>
            </p:txBody>
          </p:sp>
          <p:sp>
            <p:nvSpPr>
              <p:cNvPr id="28309" name="Freeform 362"/>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solidFill>
                  <a:srgbClr val="FFCC00"/>
                </a:solidFill>
                <a:round/>
                <a:headEnd/>
                <a:tailEnd/>
              </a:ln>
            </p:spPr>
            <p:txBody>
              <a:bodyPr/>
              <a:lstStyle/>
              <a:p>
                <a:endParaRPr lang="en-US"/>
              </a:p>
            </p:txBody>
          </p:sp>
          <p:sp>
            <p:nvSpPr>
              <p:cNvPr id="28310" name="Freeform 363"/>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solidFill>
                  <a:srgbClr val="FFCC00"/>
                </a:solidFill>
                <a:round/>
                <a:headEnd/>
                <a:tailEnd/>
              </a:ln>
            </p:spPr>
            <p:txBody>
              <a:bodyPr/>
              <a:lstStyle/>
              <a:p>
                <a:endParaRPr lang="en-US"/>
              </a:p>
            </p:txBody>
          </p:sp>
          <p:sp>
            <p:nvSpPr>
              <p:cNvPr id="28311" name="Freeform 364"/>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solidFill>
                  <a:srgbClr val="FFCC00"/>
                </a:solidFill>
                <a:round/>
                <a:headEnd/>
                <a:tailEnd/>
              </a:ln>
            </p:spPr>
            <p:txBody>
              <a:bodyPr/>
              <a:lstStyle/>
              <a:p>
                <a:endParaRPr lang="en-US"/>
              </a:p>
            </p:txBody>
          </p:sp>
          <p:sp>
            <p:nvSpPr>
              <p:cNvPr id="28312" name="Freeform 365"/>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solidFill>
                  <a:srgbClr val="FFCC00"/>
                </a:solidFill>
                <a:round/>
                <a:headEnd/>
                <a:tailEnd/>
              </a:ln>
            </p:spPr>
            <p:txBody>
              <a:bodyPr/>
              <a:lstStyle/>
              <a:p>
                <a:endParaRPr lang="en-US"/>
              </a:p>
            </p:txBody>
          </p:sp>
          <p:sp>
            <p:nvSpPr>
              <p:cNvPr id="28313" name="Freeform 366"/>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14" name="Freeform 367"/>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solidFill>
                  <a:srgbClr val="FFCC00"/>
                </a:solidFill>
                <a:round/>
                <a:headEnd/>
                <a:tailEnd/>
              </a:ln>
            </p:spPr>
            <p:txBody>
              <a:bodyPr/>
              <a:lstStyle/>
              <a:p>
                <a:endParaRPr lang="en-US"/>
              </a:p>
            </p:txBody>
          </p:sp>
          <p:sp>
            <p:nvSpPr>
              <p:cNvPr id="28315" name="Freeform 368"/>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solidFill>
                  <a:srgbClr val="FFCC00"/>
                </a:solidFill>
                <a:round/>
                <a:headEnd/>
                <a:tailEnd/>
              </a:ln>
            </p:spPr>
            <p:txBody>
              <a:bodyPr/>
              <a:lstStyle/>
              <a:p>
                <a:endParaRPr lang="en-US"/>
              </a:p>
            </p:txBody>
          </p:sp>
          <p:sp>
            <p:nvSpPr>
              <p:cNvPr id="28316" name="Freeform 369"/>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solidFill>
                  <a:srgbClr val="FFCC00"/>
                </a:solidFill>
                <a:round/>
                <a:headEnd/>
                <a:tailEnd/>
              </a:ln>
            </p:spPr>
            <p:txBody>
              <a:bodyPr/>
              <a:lstStyle/>
              <a:p>
                <a:endParaRPr lang="en-US"/>
              </a:p>
            </p:txBody>
          </p:sp>
          <p:sp>
            <p:nvSpPr>
              <p:cNvPr id="28317" name="Freeform 370"/>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solidFill>
                  <a:srgbClr val="FFCC00"/>
                </a:solidFill>
                <a:round/>
                <a:headEnd/>
                <a:tailEnd/>
              </a:ln>
            </p:spPr>
            <p:txBody>
              <a:bodyPr/>
              <a:lstStyle/>
              <a:p>
                <a:endParaRPr lang="en-US"/>
              </a:p>
            </p:txBody>
          </p:sp>
          <p:sp>
            <p:nvSpPr>
              <p:cNvPr id="28318" name="Freeform 371"/>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solidFill>
                  <a:srgbClr val="FFCC00"/>
                </a:solidFill>
                <a:round/>
                <a:headEnd/>
                <a:tailEnd/>
              </a:ln>
            </p:spPr>
            <p:txBody>
              <a:bodyPr/>
              <a:lstStyle/>
              <a:p>
                <a:endParaRPr lang="en-US"/>
              </a:p>
            </p:txBody>
          </p:sp>
          <p:sp>
            <p:nvSpPr>
              <p:cNvPr id="28319" name="Freeform 372"/>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solidFill>
                  <a:srgbClr val="FFCC00"/>
                </a:solidFill>
                <a:round/>
                <a:headEnd/>
                <a:tailEnd/>
              </a:ln>
            </p:spPr>
            <p:txBody>
              <a:bodyPr/>
              <a:lstStyle/>
              <a:p>
                <a:endParaRPr lang="en-US"/>
              </a:p>
            </p:txBody>
          </p:sp>
          <p:pic>
            <p:nvPicPr>
              <p:cNvPr id="28320" name="Picture 373"/>
              <p:cNvPicPr>
                <a:picLocks noChangeAspect="1" noChangeArrowheads="1"/>
              </p:cNvPicPr>
              <p:nvPr/>
            </p:nvPicPr>
            <p:blipFill>
              <a:blip r:embed="rId2"/>
              <a:srcRect/>
              <a:stretch>
                <a:fillRect/>
              </a:stretch>
            </p:blipFill>
            <p:spPr bwMode="auto">
              <a:xfrm>
                <a:off x="518" y="2227"/>
                <a:ext cx="90" cy="15"/>
              </a:xfrm>
              <a:prstGeom prst="rect">
                <a:avLst/>
              </a:prstGeom>
              <a:noFill/>
              <a:ln w="25400">
                <a:solidFill>
                  <a:srgbClr val="FFCC00"/>
                </a:solidFill>
                <a:miter lim="800000"/>
                <a:headEnd/>
                <a:tailEnd/>
              </a:ln>
            </p:spPr>
          </p:pic>
          <p:pic>
            <p:nvPicPr>
              <p:cNvPr id="28321" name="Picture 374"/>
              <p:cNvPicPr>
                <a:picLocks noChangeAspect="1" noChangeArrowheads="1"/>
              </p:cNvPicPr>
              <p:nvPr/>
            </p:nvPicPr>
            <p:blipFill>
              <a:blip r:embed="rId3"/>
              <a:srcRect/>
              <a:stretch>
                <a:fillRect/>
              </a:stretch>
            </p:blipFill>
            <p:spPr bwMode="auto">
              <a:xfrm>
                <a:off x="518" y="2227"/>
                <a:ext cx="90" cy="15"/>
              </a:xfrm>
              <a:prstGeom prst="rect">
                <a:avLst/>
              </a:prstGeom>
              <a:noFill/>
              <a:ln w="25400">
                <a:solidFill>
                  <a:srgbClr val="FFCC00"/>
                </a:solidFill>
                <a:miter lim="800000"/>
                <a:headEnd/>
                <a:tailEnd/>
              </a:ln>
            </p:spPr>
          </p:pic>
          <p:sp>
            <p:nvSpPr>
              <p:cNvPr id="28322" name="Rectangle 375"/>
              <p:cNvSpPr>
                <a:spLocks noChangeArrowheads="1"/>
              </p:cNvSpPr>
              <p:nvPr/>
            </p:nvSpPr>
            <p:spPr bwMode="auto">
              <a:xfrm>
                <a:off x="525" y="2177"/>
                <a:ext cx="9" cy="5"/>
              </a:xfrm>
              <a:prstGeom prst="rect">
                <a:avLst/>
              </a:prstGeom>
              <a:solidFill>
                <a:srgbClr val="00250F"/>
              </a:solidFill>
              <a:ln w="25400">
                <a:solidFill>
                  <a:srgbClr val="FFCC00"/>
                </a:solidFill>
                <a:miter lim="800000"/>
                <a:headEnd/>
                <a:tailEnd/>
              </a:ln>
            </p:spPr>
            <p:txBody>
              <a:bodyPr/>
              <a:lstStyle/>
              <a:p>
                <a:endParaRPr lang="en-US"/>
              </a:p>
            </p:txBody>
          </p:sp>
          <p:sp>
            <p:nvSpPr>
              <p:cNvPr id="28323" name="Rectangle 376"/>
              <p:cNvSpPr>
                <a:spLocks noChangeArrowheads="1"/>
              </p:cNvSpPr>
              <p:nvPr/>
            </p:nvSpPr>
            <p:spPr bwMode="auto">
              <a:xfrm>
                <a:off x="534" y="2177"/>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324" name="Rectangle 377"/>
              <p:cNvSpPr>
                <a:spLocks noChangeArrowheads="1"/>
              </p:cNvSpPr>
              <p:nvPr/>
            </p:nvSpPr>
            <p:spPr bwMode="auto">
              <a:xfrm>
                <a:off x="518" y="2172"/>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325" name="Rectangle 378"/>
              <p:cNvSpPr>
                <a:spLocks noChangeArrowheads="1"/>
              </p:cNvSpPr>
              <p:nvPr/>
            </p:nvSpPr>
            <p:spPr bwMode="auto">
              <a:xfrm>
                <a:off x="578" y="2177"/>
                <a:ext cx="7" cy="5"/>
              </a:xfrm>
              <a:prstGeom prst="rect">
                <a:avLst/>
              </a:prstGeom>
              <a:solidFill>
                <a:srgbClr val="00250F"/>
              </a:solidFill>
              <a:ln w="25400">
                <a:solidFill>
                  <a:srgbClr val="FFCC00"/>
                </a:solidFill>
                <a:miter lim="800000"/>
                <a:headEnd/>
                <a:tailEnd/>
              </a:ln>
            </p:spPr>
            <p:txBody>
              <a:bodyPr/>
              <a:lstStyle/>
              <a:p>
                <a:endParaRPr lang="en-US"/>
              </a:p>
            </p:txBody>
          </p:sp>
          <p:pic>
            <p:nvPicPr>
              <p:cNvPr id="28326" name="Picture 379"/>
              <p:cNvPicPr>
                <a:picLocks noChangeAspect="1" noChangeArrowheads="1"/>
              </p:cNvPicPr>
              <p:nvPr/>
            </p:nvPicPr>
            <p:blipFill>
              <a:blip r:embed="rId4"/>
              <a:srcRect/>
              <a:stretch>
                <a:fillRect/>
              </a:stretch>
            </p:blipFill>
            <p:spPr bwMode="auto">
              <a:xfrm>
                <a:off x="593" y="2208"/>
                <a:ext cx="22" cy="9"/>
              </a:xfrm>
              <a:prstGeom prst="rect">
                <a:avLst/>
              </a:prstGeom>
              <a:noFill/>
              <a:ln w="25400">
                <a:solidFill>
                  <a:srgbClr val="FFCC00"/>
                </a:solidFill>
                <a:miter lim="800000"/>
                <a:headEnd/>
                <a:tailEnd/>
              </a:ln>
            </p:spPr>
          </p:pic>
          <p:pic>
            <p:nvPicPr>
              <p:cNvPr id="28327" name="Picture 380"/>
              <p:cNvPicPr>
                <a:picLocks noChangeAspect="1" noChangeArrowheads="1"/>
              </p:cNvPicPr>
              <p:nvPr/>
            </p:nvPicPr>
            <p:blipFill>
              <a:blip r:embed="rId5"/>
              <a:srcRect/>
              <a:stretch>
                <a:fillRect/>
              </a:stretch>
            </p:blipFill>
            <p:spPr bwMode="auto">
              <a:xfrm>
                <a:off x="593" y="2208"/>
                <a:ext cx="22" cy="9"/>
              </a:xfrm>
              <a:prstGeom prst="rect">
                <a:avLst/>
              </a:prstGeom>
              <a:noFill/>
              <a:ln w="25400">
                <a:solidFill>
                  <a:srgbClr val="FFCC00"/>
                </a:solidFill>
                <a:miter lim="800000"/>
                <a:headEnd/>
                <a:tailEnd/>
              </a:ln>
            </p:spPr>
          </p:pic>
          <p:sp>
            <p:nvSpPr>
              <p:cNvPr id="28328" name="Freeform 381"/>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solidFill>
                  <a:srgbClr val="FFCC00"/>
                </a:solidFill>
                <a:round/>
                <a:headEnd/>
                <a:tailEnd/>
              </a:ln>
            </p:spPr>
            <p:txBody>
              <a:bodyPr/>
              <a:lstStyle/>
              <a:p>
                <a:endParaRPr lang="en-US"/>
              </a:p>
            </p:txBody>
          </p:sp>
          <p:sp>
            <p:nvSpPr>
              <p:cNvPr id="28329" name="Rectangle 382"/>
              <p:cNvSpPr>
                <a:spLocks noChangeArrowheads="1"/>
              </p:cNvSpPr>
              <p:nvPr/>
            </p:nvSpPr>
            <p:spPr bwMode="auto">
              <a:xfrm>
                <a:off x="622" y="2212"/>
                <a:ext cx="15" cy="5"/>
              </a:xfrm>
              <a:prstGeom prst="rect">
                <a:avLst/>
              </a:prstGeom>
              <a:solidFill>
                <a:srgbClr val="333333"/>
              </a:solidFill>
              <a:ln w="25400">
                <a:solidFill>
                  <a:srgbClr val="FFCC00"/>
                </a:solidFill>
                <a:miter lim="800000"/>
                <a:headEnd/>
                <a:tailEnd/>
              </a:ln>
            </p:spPr>
            <p:txBody>
              <a:bodyPr/>
              <a:lstStyle/>
              <a:p>
                <a:endParaRPr lang="en-US"/>
              </a:p>
            </p:txBody>
          </p:sp>
          <p:sp>
            <p:nvSpPr>
              <p:cNvPr id="28330" name="Freeform 383"/>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solidFill>
                  <a:srgbClr val="FFCC00"/>
                </a:solidFill>
                <a:round/>
                <a:headEnd/>
                <a:tailEnd/>
              </a:ln>
            </p:spPr>
            <p:txBody>
              <a:bodyPr/>
              <a:lstStyle/>
              <a:p>
                <a:endParaRPr lang="en-US"/>
              </a:p>
            </p:txBody>
          </p:sp>
          <p:sp>
            <p:nvSpPr>
              <p:cNvPr id="28331" name="Rectangle 384"/>
              <p:cNvSpPr>
                <a:spLocks noChangeArrowheads="1"/>
              </p:cNvSpPr>
              <p:nvPr/>
            </p:nvSpPr>
            <p:spPr bwMode="auto">
              <a:xfrm>
                <a:off x="496" y="2217"/>
                <a:ext cx="7" cy="10"/>
              </a:xfrm>
              <a:prstGeom prst="rect">
                <a:avLst/>
              </a:prstGeom>
              <a:solidFill>
                <a:srgbClr val="333333"/>
              </a:solidFill>
              <a:ln w="25400">
                <a:solidFill>
                  <a:srgbClr val="FFCC00"/>
                </a:solidFill>
                <a:miter lim="800000"/>
                <a:headEnd/>
                <a:tailEnd/>
              </a:ln>
            </p:spPr>
            <p:txBody>
              <a:bodyPr/>
              <a:lstStyle/>
              <a:p>
                <a:endParaRPr lang="en-US"/>
              </a:p>
            </p:txBody>
          </p:sp>
          <p:sp>
            <p:nvSpPr>
              <p:cNvPr id="28332" name="Rectangle 385"/>
              <p:cNvSpPr>
                <a:spLocks noChangeArrowheads="1"/>
              </p:cNvSpPr>
              <p:nvPr/>
            </p:nvSpPr>
            <p:spPr bwMode="auto">
              <a:xfrm>
                <a:off x="556" y="2132"/>
                <a:ext cx="15" cy="5"/>
              </a:xfrm>
              <a:prstGeom prst="rect">
                <a:avLst/>
              </a:prstGeom>
              <a:solidFill>
                <a:srgbClr val="00250F"/>
              </a:solidFill>
              <a:ln w="25400">
                <a:solidFill>
                  <a:srgbClr val="FFCC00"/>
                </a:solidFill>
                <a:miter lim="800000"/>
                <a:headEnd/>
                <a:tailEnd/>
              </a:ln>
            </p:spPr>
            <p:txBody>
              <a:bodyPr/>
              <a:lstStyle/>
              <a:p>
                <a:endParaRPr lang="en-US"/>
              </a:p>
            </p:txBody>
          </p:sp>
          <p:sp>
            <p:nvSpPr>
              <p:cNvPr id="28333" name="Freeform 386"/>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solidFill>
                  <a:srgbClr val="FFCC00"/>
                </a:solidFill>
                <a:round/>
                <a:headEnd/>
                <a:tailEnd/>
              </a:ln>
            </p:spPr>
            <p:txBody>
              <a:bodyPr/>
              <a:lstStyle/>
              <a:p>
                <a:endParaRPr lang="en-US"/>
              </a:p>
            </p:txBody>
          </p:sp>
          <p:sp>
            <p:nvSpPr>
              <p:cNvPr id="28334" name="Freeform 387"/>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solidFill>
                  <a:srgbClr val="FFCC00"/>
                </a:solidFill>
                <a:round/>
                <a:headEnd/>
                <a:tailEnd/>
              </a:ln>
            </p:spPr>
            <p:txBody>
              <a:bodyPr/>
              <a:lstStyle/>
              <a:p>
                <a:endParaRPr lang="en-US"/>
              </a:p>
            </p:txBody>
          </p:sp>
          <p:sp>
            <p:nvSpPr>
              <p:cNvPr id="28335" name="Freeform 388"/>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solidFill>
                  <a:srgbClr val="FFCC00"/>
                </a:solidFill>
                <a:round/>
                <a:headEnd/>
                <a:tailEnd/>
              </a:ln>
            </p:spPr>
            <p:txBody>
              <a:bodyPr/>
              <a:lstStyle/>
              <a:p>
                <a:endParaRPr lang="en-US"/>
              </a:p>
            </p:txBody>
          </p:sp>
          <p:sp>
            <p:nvSpPr>
              <p:cNvPr id="28336" name="Freeform 389"/>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solidFill>
                  <a:srgbClr val="FFCC00"/>
                </a:solidFill>
                <a:round/>
                <a:headEnd/>
                <a:tailEnd/>
              </a:ln>
            </p:spPr>
            <p:txBody>
              <a:bodyPr/>
              <a:lstStyle/>
              <a:p>
                <a:endParaRPr lang="en-US"/>
              </a:p>
            </p:txBody>
          </p:sp>
          <p:sp>
            <p:nvSpPr>
              <p:cNvPr id="28337" name="Freeform 390"/>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solidFill>
                  <a:srgbClr val="FFCC00"/>
                </a:solidFill>
                <a:round/>
                <a:headEnd/>
                <a:tailEnd/>
              </a:ln>
            </p:spPr>
            <p:txBody>
              <a:bodyPr/>
              <a:lstStyle/>
              <a:p>
                <a:endParaRPr lang="en-US"/>
              </a:p>
            </p:txBody>
          </p:sp>
          <p:sp>
            <p:nvSpPr>
              <p:cNvPr id="28338" name="Freeform 391"/>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solidFill>
                  <a:srgbClr val="FFCC00"/>
                </a:solidFill>
                <a:round/>
                <a:headEnd/>
                <a:tailEnd/>
              </a:ln>
            </p:spPr>
            <p:txBody>
              <a:bodyPr/>
              <a:lstStyle/>
              <a:p>
                <a:endParaRPr lang="en-US"/>
              </a:p>
            </p:txBody>
          </p:sp>
          <p:sp>
            <p:nvSpPr>
              <p:cNvPr id="28339" name="Rectangle 392"/>
              <p:cNvSpPr>
                <a:spLocks noChangeArrowheads="1"/>
              </p:cNvSpPr>
              <p:nvPr/>
            </p:nvSpPr>
            <p:spPr bwMode="auto">
              <a:xfrm>
                <a:off x="630" y="2077"/>
                <a:ext cx="7" cy="4"/>
              </a:xfrm>
              <a:prstGeom prst="rect">
                <a:avLst/>
              </a:prstGeom>
              <a:solidFill>
                <a:srgbClr val="FF3333"/>
              </a:solidFill>
              <a:ln w="25400">
                <a:solidFill>
                  <a:srgbClr val="FFCC00"/>
                </a:solidFill>
                <a:miter lim="800000"/>
                <a:headEnd/>
                <a:tailEnd/>
              </a:ln>
            </p:spPr>
            <p:txBody>
              <a:bodyPr/>
              <a:lstStyle/>
              <a:p>
                <a:endParaRPr lang="en-US"/>
              </a:p>
            </p:txBody>
          </p:sp>
          <p:pic>
            <p:nvPicPr>
              <p:cNvPr id="28340" name="Picture 393"/>
              <p:cNvPicPr>
                <a:picLocks noChangeAspect="1" noChangeArrowheads="1"/>
              </p:cNvPicPr>
              <p:nvPr/>
            </p:nvPicPr>
            <p:blipFill>
              <a:blip r:embed="rId6"/>
              <a:srcRect/>
              <a:stretch>
                <a:fillRect/>
              </a:stretch>
            </p:blipFill>
            <p:spPr bwMode="auto">
              <a:xfrm>
                <a:off x="615" y="2071"/>
                <a:ext cx="22" cy="16"/>
              </a:xfrm>
              <a:prstGeom prst="rect">
                <a:avLst/>
              </a:prstGeom>
              <a:noFill/>
              <a:ln w="25400">
                <a:solidFill>
                  <a:srgbClr val="FFCC00"/>
                </a:solidFill>
                <a:miter lim="800000"/>
                <a:headEnd/>
                <a:tailEnd/>
              </a:ln>
            </p:spPr>
          </p:pic>
          <p:pic>
            <p:nvPicPr>
              <p:cNvPr id="28341" name="Picture 394"/>
              <p:cNvPicPr>
                <a:picLocks noChangeAspect="1" noChangeArrowheads="1"/>
              </p:cNvPicPr>
              <p:nvPr/>
            </p:nvPicPr>
            <p:blipFill>
              <a:blip r:embed="rId7"/>
              <a:srcRect/>
              <a:stretch>
                <a:fillRect/>
              </a:stretch>
            </p:blipFill>
            <p:spPr bwMode="auto">
              <a:xfrm>
                <a:off x="615" y="2071"/>
                <a:ext cx="22" cy="16"/>
              </a:xfrm>
              <a:prstGeom prst="rect">
                <a:avLst/>
              </a:prstGeom>
              <a:noFill/>
              <a:ln w="25400">
                <a:solidFill>
                  <a:srgbClr val="FFCC00"/>
                </a:solidFill>
                <a:miter lim="800000"/>
                <a:headEnd/>
                <a:tailEnd/>
              </a:ln>
            </p:spPr>
          </p:pic>
          <p:sp>
            <p:nvSpPr>
              <p:cNvPr id="28342" name="Freeform 395"/>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solidFill>
                  <a:srgbClr val="FFCC00"/>
                </a:solidFill>
                <a:round/>
                <a:headEnd/>
                <a:tailEnd/>
              </a:ln>
            </p:spPr>
            <p:txBody>
              <a:bodyPr/>
              <a:lstStyle/>
              <a:p>
                <a:endParaRPr lang="en-US"/>
              </a:p>
            </p:txBody>
          </p:sp>
          <p:sp>
            <p:nvSpPr>
              <p:cNvPr id="28343" name="Freeform 396"/>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solidFill>
                  <a:srgbClr val="FFCC00"/>
                </a:solidFill>
                <a:round/>
                <a:headEnd/>
                <a:tailEnd/>
              </a:ln>
            </p:spPr>
            <p:txBody>
              <a:bodyPr/>
              <a:lstStyle/>
              <a:p>
                <a:endParaRPr lang="en-US"/>
              </a:p>
            </p:txBody>
          </p:sp>
          <p:sp>
            <p:nvSpPr>
              <p:cNvPr id="28344" name="Freeform 397"/>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solidFill>
                  <a:srgbClr val="FFCC00"/>
                </a:solidFill>
                <a:round/>
                <a:headEnd/>
                <a:tailEnd/>
              </a:ln>
            </p:spPr>
            <p:txBody>
              <a:bodyPr/>
              <a:lstStyle/>
              <a:p>
                <a:endParaRPr lang="en-US"/>
              </a:p>
            </p:txBody>
          </p:sp>
          <p:sp>
            <p:nvSpPr>
              <p:cNvPr id="28345" name="Freeform 398"/>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solidFill>
                  <a:srgbClr val="FFCC00"/>
                </a:solidFill>
                <a:round/>
                <a:headEnd/>
                <a:tailEnd/>
              </a:ln>
            </p:spPr>
            <p:txBody>
              <a:bodyPr/>
              <a:lstStyle/>
              <a:p>
                <a:endParaRPr lang="en-US"/>
              </a:p>
            </p:txBody>
          </p:sp>
          <p:sp>
            <p:nvSpPr>
              <p:cNvPr id="28346" name="Freeform 399"/>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solidFill>
                  <a:srgbClr val="FFCC00"/>
                </a:solidFill>
                <a:round/>
                <a:headEnd/>
                <a:tailEnd/>
              </a:ln>
            </p:spPr>
            <p:txBody>
              <a:bodyPr/>
              <a:lstStyle/>
              <a:p>
                <a:endParaRPr lang="en-US"/>
              </a:p>
            </p:txBody>
          </p:sp>
          <p:sp>
            <p:nvSpPr>
              <p:cNvPr id="28347" name="Freeform 400"/>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solidFill>
                  <a:srgbClr val="FFCC00"/>
                </a:solidFill>
                <a:round/>
                <a:headEnd/>
                <a:tailEnd/>
              </a:ln>
            </p:spPr>
            <p:txBody>
              <a:bodyPr/>
              <a:lstStyle/>
              <a:p>
                <a:endParaRPr lang="en-US"/>
              </a:p>
            </p:txBody>
          </p:sp>
          <p:sp>
            <p:nvSpPr>
              <p:cNvPr id="28348" name="Freeform 401"/>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solidFill>
                  <a:srgbClr val="FFCC00"/>
                </a:solidFill>
                <a:round/>
                <a:headEnd/>
                <a:tailEnd/>
              </a:ln>
            </p:spPr>
            <p:txBody>
              <a:bodyPr/>
              <a:lstStyle/>
              <a:p>
                <a:endParaRPr lang="en-US"/>
              </a:p>
            </p:txBody>
          </p:sp>
          <p:sp>
            <p:nvSpPr>
              <p:cNvPr id="28349" name="Freeform 402"/>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solidFill>
                  <a:srgbClr val="FFCC00"/>
                </a:solidFill>
                <a:round/>
                <a:headEnd/>
                <a:tailEnd/>
              </a:ln>
            </p:spPr>
            <p:txBody>
              <a:bodyPr/>
              <a:lstStyle/>
              <a:p>
                <a:endParaRPr lang="en-US"/>
              </a:p>
            </p:txBody>
          </p:sp>
          <p:sp>
            <p:nvSpPr>
              <p:cNvPr id="28350" name="Freeform 403"/>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solidFill>
                  <a:srgbClr val="FFCC00"/>
                </a:solidFill>
                <a:round/>
                <a:headEnd/>
                <a:tailEnd/>
              </a:ln>
            </p:spPr>
            <p:txBody>
              <a:bodyPr/>
              <a:lstStyle/>
              <a:p>
                <a:endParaRPr lang="en-US"/>
              </a:p>
            </p:txBody>
          </p:sp>
          <p:sp>
            <p:nvSpPr>
              <p:cNvPr id="28351" name="Freeform 404"/>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solidFill>
                  <a:srgbClr val="FFCC00"/>
                </a:solidFill>
                <a:round/>
                <a:headEnd/>
                <a:tailEnd/>
              </a:ln>
            </p:spPr>
            <p:txBody>
              <a:bodyPr/>
              <a:lstStyle/>
              <a:p>
                <a:endParaRPr lang="en-US"/>
              </a:p>
            </p:txBody>
          </p:sp>
          <p:sp>
            <p:nvSpPr>
              <p:cNvPr id="28352" name="Freeform 405"/>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solidFill>
                  <a:srgbClr val="FFCC00"/>
                </a:solidFill>
                <a:round/>
                <a:headEnd/>
                <a:tailEnd/>
              </a:ln>
            </p:spPr>
            <p:txBody>
              <a:bodyPr/>
              <a:lstStyle/>
              <a:p>
                <a:endParaRPr lang="en-US"/>
              </a:p>
            </p:txBody>
          </p:sp>
          <p:sp>
            <p:nvSpPr>
              <p:cNvPr id="28353" name="Freeform 406"/>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rgbClr val="FFCC00"/>
                </a:solidFill>
                <a:round/>
                <a:headEnd/>
                <a:tailEnd/>
              </a:ln>
            </p:spPr>
            <p:txBody>
              <a:bodyPr/>
              <a:lstStyle/>
              <a:p>
                <a:endParaRPr lang="en-US"/>
              </a:p>
            </p:txBody>
          </p:sp>
          <p:sp>
            <p:nvSpPr>
              <p:cNvPr id="28354" name="Freeform 407"/>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solidFill>
                  <a:srgbClr val="FFCC00"/>
                </a:solidFill>
                <a:round/>
                <a:headEnd/>
                <a:tailEnd/>
              </a:ln>
            </p:spPr>
            <p:txBody>
              <a:bodyPr/>
              <a:lstStyle/>
              <a:p>
                <a:endParaRPr lang="en-US"/>
              </a:p>
            </p:txBody>
          </p:sp>
          <p:sp>
            <p:nvSpPr>
              <p:cNvPr id="28355" name="Freeform 408"/>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56" name="Freeform 409"/>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57" name="Freeform 410"/>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solidFill>
                  <a:srgbClr val="FFCC00"/>
                </a:solidFill>
                <a:round/>
                <a:headEnd/>
                <a:tailEnd/>
              </a:ln>
            </p:spPr>
            <p:txBody>
              <a:bodyPr/>
              <a:lstStyle/>
              <a:p>
                <a:endParaRPr lang="en-US"/>
              </a:p>
            </p:txBody>
          </p:sp>
          <p:sp>
            <p:nvSpPr>
              <p:cNvPr id="28358" name="Freeform 411"/>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59" name="Freeform 412"/>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rgbClr val="FFCC00"/>
                </a:solidFill>
                <a:round/>
                <a:headEnd/>
                <a:tailEnd/>
              </a:ln>
            </p:spPr>
            <p:txBody>
              <a:bodyPr/>
              <a:lstStyle/>
              <a:p>
                <a:endParaRPr lang="en-US"/>
              </a:p>
            </p:txBody>
          </p:sp>
          <p:sp>
            <p:nvSpPr>
              <p:cNvPr id="28360" name="Freeform 413"/>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solidFill>
                  <a:srgbClr val="FFCC00"/>
                </a:solidFill>
                <a:round/>
                <a:headEnd/>
                <a:tailEnd/>
              </a:ln>
            </p:spPr>
            <p:txBody>
              <a:bodyPr/>
              <a:lstStyle/>
              <a:p>
                <a:endParaRPr lang="en-US"/>
              </a:p>
            </p:txBody>
          </p:sp>
          <p:sp>
            <p:nvSpPr>
              <p:cNvPr id="28361" name="Freeform 414"/>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solidFill>
                  <a:srgbClr val="FFCC00"/>
                </a:solidFill>
                <a:round/>
                <a:headEnd/>
                <a:tailEnd/>
              </a:ln>
            </p:spPr>
            <p:txBody>
              <a:bodyPr/>
              <a:lstStyle/>
              <a:p>
                <a:endParaRPr lang="en-US"/>
              </a:p>
            </p:txBody>
          </p:sp>
          <p:sp>
            <p:nvSpPr>
              <p:cNvPr id="28362" name="Freeform 415"/>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63" name="Freeform 416"/>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solidFill>
                  <a:srgbClr val="FFCC00"/>
                </a:solidFill>
                <a:round/>
                <a:headEnd/>
                <a:tailEnd/>
              </a:ln>
            </p:spPr>
            <p:txBody>
              <a:bodyPr/>
              <a:lstStyle/>
              <a:p>
                <a:endParaRPr lang="en-US"/>
              </a:p>
            </p:txBody>
          </p:sp>
          <p:sp>
            <p:nvSpPr>
              <p:cNvPr id="28364" name="Freeform 417"/>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65" name="Freeform 418"/>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rgbClr val="FFCC00"/>
                </a:solidFill>
                <a:round/>
                <a:headEnd/>
                <a:tailEnd/>
              </a:ln>
            </p:spPr>
            <p:txBody>
              <a:bodyPr/>
              <a:lstStyle/>
              <a:p>
                <a:endParaRPr lang="en-US"/>
              </a:p>
            </p:txBody>
          </p:sp>
          <p:sp>
            <p:nvSpPr>
              <p:cNvPr id="28366" name="Freeform 419"/>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solidFill>
                  <a:srgbClr val="FFCC00"/>
                </a:solidFill>
                <a:round/>
                <a:headEnd/>
                <a:tailEnd/>
              </a:ln>
            </p:spPr>
            <p:txBody>
              <a:bodyPr/>
              <a:lstStyle/>
              <a:p>
                <a:endParaRPr lang="en-US"/>
              </a:p>
            </p:txBody>
          </p:sp>
          <p:sp>
            <p:nvSpPr>
              <p:cNvPr id="28367" name="Freeform 420"/>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solidFill>
                  <a:srgbClr val="FFCC00"/>
                </a:solidFill>
                <a:round/>
                <a:headEnd/>
                <a:tailEnd/>
              </a:ln>
            </p:spPr>
            <p:txBody>
              <a:bodyPr/>
              <a:lstStyle/>
              <a:p>
                <a:endParaRPr lang="en-US"/>
              </a:p>
            </p:txBody>
          </p:sp>
          <p:sp>
            <p:nvSpPr>
              <p:cNvPr id="28368" name="Freeform 421"/>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69" name="Freeform 422"/>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solidFill>
                  <a:srgbClr val="FFCC00"/>
                </a:solidFill>
                <a:round/>
                <a:headEnd/>
                <a:tailEnd/>
              </a:ln>
            </p:spPr>
            <p:txBody>
              <a:bodyPr/>
              <a:lstStyle/>
              <a:p>
                <a:endParaRPr lang="en-US"/>
              </a:p>
            </p:txBody>
          </p:sp>
          <p:sp>
            <p:nvSpPr>
              <p:cNvPr id="28370" name="Freeform 423"/>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71" name="Freeform 424"/>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solidFill>
                  <a:srgbClr val="FFCC00"/>
                </a:solidFill>
                <a:round/>
                <a:headEnd/>
                <a:tailEnd/>
              </a:ln>
            </p:spPr>
            <p:txBody>
              <a:bodyPr/>
              <a:lstStyle/>
              <a:p>
                <a:endParaRPr lang="en-US"/>
              </a:p>
            </p:txBody>
          </p:sp>
          <p:sp>
            <p:nvSpPr>
              <p:cNvPr id="28372" name="Freeform 425"/>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solidFill>
                  <a:srgbClr val="FFCC00"/>
                </a:solidFill>
                <a:round/>
                <a:headEnd/>
                <a:tailEnd/>
              </a:ln>
            </p:spPr>
            <p:txBody>
              <a:bodyPr/>
              <a:lstStyle/>
              <a:p>
                <a:endParaRPr lang="en-US"/>
              </a:p>
            </p:txBody>
          </p:sp>
          <p:sp>
            <p:nvSpPr>
              <p:cNvPr id="28373" name="Freeform 426"/>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solidFill>
                  <a:srgbClr val="FFCC00"/>
                </a:solidFill>
                <a:round/>
                <a:headEnd/>
                <a:tailEnd/>
              </a:ln>
            </p:spPr>
            <p:txBody>
              <a:bodyPr/>
              <a:lstStyle/>
              <a:p>
                <a:endParaRPr lang="en-US"/>
              </a:p>
            </p:txBody>
          </p:sp>
          <p:sp>
            <p:nvSpPr>
              <p:cNvPr id="28374" name="Freeform 427"/>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375" name="Freeform 428"/>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solidFill>
                  <a:srgbClr val="FFCC00"/>
                </a:solidFill>
                <a:round/>
                <a:headEnd/>
                <a:tailEnd/>
              </a:ln>
            </p:spPr>
            <p:txBody>
              <a:bodyPr/>
              <a:lstStyle/>
              <a:p>
                <a:endParaRPr lang="en-US"/>
              </a:p>
            </p:txBody>
          </p:sp>
          <p:sp>
            <p:nvSpPr>
              <p:cNvPr id="28376" name="Freeform 429"/>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solidFill>
                  <a:srgbClr val="FFCC00"/>
                </a:solidFill>
                <a:round/>
                <a:headEnd/>
                <a:tailEnd/>
              </a:ln>
            </p:spPr>
            <p:txBody>
              <a:bodyPr/>
              <a:lstStyle/>
              <a:p>
                <a:endParaRPr lang="en-US"/>
              </a:p>
            </p:txBody>
          </p:sp>
          <p:sp>
            <p:nvSpPr>
              <p:cNvPr id="28377" name="Freeform 430"/>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378" name="Freeform 431"/>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solidFill>
                  <a:srgbClr val="FFCC00"/>
                </a:solidFill>
                <a:round/>
                <a:headEnd/>
                <a:tailEnd/>
              </a:ln>
            </p:spPr>
            <p:txBody>
              <a:bodyPr/>
              <a:lstStyle/>
              <a:p>
                <a:endParaRPr lang="en-US"/>
              </a:p>
            </p:txBody>
          </p:sp>
          <p:sp>
            <p:nvSpPr>
              <p:cNvPr id="28379" name="Freeform 432"/>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solidFill>
                  <a:srgbClr val="FFCC00"/>
                </a:solidFill>
                <a:round/>
                <a:headEnd/>
                <a:tailEnd/>
              </a:ln>
            </p:spPr>
            <p:txBody>
              <a:bodyPr/>
              <a:lstStyle/>
              <a:p>
                <a:endParaRPr lang="en-US"/>
              </a:p>
            </p:txBody>
          </p:sp>
          <p:sp>
            <p:nvSpPr>
              <p:cNvPr id="28380" name="Freeform 433"/>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solidFill>
                  <a:srgbClr val="FFCC00"/>
                </a:solidFill>
                <a:round/>
                <a:headEnd/>
                <a:tailEnd/>
              </a:ln>
            </p:spPr>
            <p:txBody>
              <a:bodyPr/>
              <a:lstStyle/>
              <a:p>
                <a:endParaRPr lang="en-US"/>
              </a:p>
            </p:txBody>
          </p:sp>
          <p:sp>
            <p:nvSpPr>
              <p:cNvPr id="28381" name="Freeform 434"/>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solidFill>
                  <a:srgbClr val="FFCC00"/>
                </a:solidFill>
                <a:round/>
                <a:headEnd/>
                <a:tailEnd/>
              </a:ln>
            </p:spPr>
            <p:txBody>
              <a:bodyPr/>
              <a:lstStyle/>
              <a:p>
                <a:endParaRPr lang="en-US"/>
              </a:p>
            </p:txBody>
          </p:sp>
          <p:sp>
            <p:nvSpPr>
              <p:cNvPr id="28382" name="Rectangle 435"/>
              <p:cNvSpPr>
                <a:spLocks noChangeArrowheads="1"/>
              </p:cNvSpPr>
              <p:nvPr/>
            </p:nvSpPr>
            <p:spPr bwMode="auto">
              <a:xfrm>
                <a:off x="525" y="2267"/>
                <a:ext cx="9" cy="6"/>
              </a:xfrm>
              <a:prstGeom prst="rect">
                <a:avLst/>
              </a:prstGeom>
              <a:solidFill>
                <a:srgbClr val="E6E6E6"/>
              </a:solidFill>
              <a:ln w="25400">
                <a:solidFill>
                  <a:srgbClr val="FFCC00"/>
                </a:solidFill>
                <a:miter lim="800000"/>
                <a:headEnd/>
                <a:tailEnd/>
              </a:ln>
            </p:spPr>
            <p:txBody>
              <a:bodyPr/>
              <a:lstStyle/>
              <a:p>
                <a:endParaRPr lang="en-US"/>
              </a:p>
            </p:txBody>
          </p:sp>
          <p:sp>
            <p:nvSpPr>
              <p:cNvPr id="28383" name="Freeform 436"/>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solidFill>
                  <a:srgbClr val="FFCC00"/>
                </a:solidFill>
                <a:round/>
                <a:headEnd/>
                <a:tailEnd/>
              </a:ln>
            </p:spPr>
            <p:txBody>
              <a:bodyPr/>
              <a:lstStyle/>
              <a:p>
                <a:endParaRPr lang="en-US"/>
              </a:p>
            </p:txBody>
          </p:sp>
          <p:sp>
            <p:nvSpPr>
              <p:cNvPr id="28384" name="Freeform 437"/>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solidFill>
                  <a:srgbClr val="FFCC00"/>
                </a:solidFill>
                <a:round/>
                <a:headEnd/>
                <a:tailEnd/>
              </a:ln>
            </p:spPr>
            <p:txBody>
              <a:bodyPr/>
              <a:lstStyle/>
              <a:p>
                <a:endParaRPr lang="en-US"/>
              </a:p>
            </p:txBody>
          </p:sp>
          <p:sp>
            <p:nvSpPr>
              <p:cNvPr id="28385" name="Freeform 438"/>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solidFill>
                  <a:srgbClr val="FFCC00"/>
                </a:solidFill>
                <a:round/>
                <a:headEnd/>
                <a:tailEnd/>
              </a:ln>
            </p:spPr>
            <p:txBody>
              <a:bodyPr/>
              <a:lstStyle/>
              <a:p>
                <a:endParaRPr lang="en-US"/>
              </a:p>
            </p:txBody>
          </p:sp>
          <p:sp>
            <p:nvSpPr>
              <p:cNvPr id="28386" name="Freeform 439"/>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solidFill>
                  <a:srgbClr val="FFCC00"/>
                </a:solidFill>
                <a:round/>
                <a:headEnd/>
                <a:tailEnd/>
              </a:ln>
            </p:spPr>
            <p:txBody>
              <a:bodyPr/>
              <a:lstStyle/>
              <a:p>
                <a:endParaRPr lang="en-US"/>
              </a:p>
            </p:txBody>
          </p:sp>
          <p:sp>
            <p:nvSpPr>
              <p:cNvPr id="28387" name="Rectangle 440"/>
              <p:cNvSpPr>
                <a:spLocks noChangeArrowheads="1"/>
              </p:cNvSpPr>
              <p:nvPr/>
            </p:nvSpPr>
            <p:spPr bwMode="auto">
              <a:xfrm>
                <a:off x="600" y="2263"/>
                <a:ext cx="8" cy="10"/>
              </a:xfrm>
              <a:prstGeom prst="rect">
                <a:avLst/>
              </a:prstGeom>
              <a:solidFill>
                <a:srgbClr val="E6E6E6"/>
              </a:solidFill>
              <a:ln w="25400">
                <a:solidFill>
                  <a:srgbClr val="FFCC00"/>
                </a:solidFill>
                <a:miter lim="800000"/>
                <a:headEnd/>
                <a:tailEnd/>
              </a:ln>
            </p:spPr>
            <p:txBody>
              <a:bodyPr/>
              <a:lstStyle/>
              <a:p>
                <a:endParaRPr lang="en-US"/>
              </a:p>
            </p:txBody>
          </p:sp>
          <p:sp>
            <p:nvSpPr>
              <p:cNvPr id="28388" name="Freeform 441"/>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solidFill>
                  <a:srgbClr val="FFCC00"/>
                </a:solidFill>
                <a:round/>
                <a:headEnd/>
                <a:tailEnd/>
              </a:ln>
            </p:spPr>
            <p:txBody>
              <a:bodyPr/>
              <a:lstStyle/>
              <a:p>
                <a:endParaRPr lang="en-US"/>
              </a:p>
            </p:txBody>
          </p:sp>
          <p:sp>
            <p:nvSpPr>
              <p:cNvPr id="28389" name="Freeform 442"/>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solidFill>
                  <a:srgbClr val="FFCC00"/>
                </a:solidFill>
                <a:round/>
                <a:headEnd/>
                <a:tailEnd/>
              </a:ln>
            </p:spPr>
            <p:txBody>
              <a:bodyPr/>
              <a:lstStyle/>
              <a:p>
                <a:endParaRPr lang="en-US"/>
              </a:p>
            </p:txBody>
          </p:sp>
          <p:sp>
            <p:nvSpPr>
              <p:cNvPr id="28390" name="Rectangle 443"/>
              <p:cNvSpPr>
                <a:spLocks noChangeArrowheads="1"/>
              </p:cNvSpPr>
              <p:nvPr/>
            </p:nvSpPr>
            <p:spPr bwMode="auto">
              <a:xfrm>
                <a:off x="525" y="2283"/>
                <a:ext cx="9" cy="5"/>
              </a:xfrm>
              <a:prstGeom prst="rect">
                <a:avLst/>
              </a:prstGeom>
              <a:solidFill>
                <a:srgbClr val="E6E6E6"/>
              </a:solidFill>
              <a:ln w="25400">
                <a:solidFill>
                  <a:srgbClr val="FFCC00"/>
                </a:solidFill>
                <a:miter lim="800000"/>
                <a:headEnd/>
                <a:tailEnd/>
              </a:ln>
            </p:spPr>
            <p:txBody>
              <a:bodyPr/>
              <a:lstStyle/>
              <a:p>
                <a:endParaRPr lang="en-US"/>
              </a:p>
            </p:txBody>
          </p:sp>
          <p:sp>
            <p:nvSpPr>
              <p:cNvPr id="28391" name="Freeform 444"/>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392" name="Freeform 445"/>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393" name="Freeform 446"/>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394" name="Rectangle 447"/>
              <p:cNvSpPr>
                <a:spLocks noChangeArrowheads="1"/>
              </p:cNvSpPr>
              <p:nvPr/>
            </p:nvSpPr>
            <p:spPr bwMode="auto">
              <a:xfrm>
                <a:off x="556" y="2283"/>
                <a:ext cx="7" cy="5"/>
              </a:xfrm>
              <a:prstGeom prst="rect">
                <a:avLst/>
              </a:prstGeom>
              <a:solidFill>
                <a:srgbClr val="E6E6E6"/>
              </a:solidFill>
              <a:ln w="25400">
                <a:solidFill>
                  <a:srgbClr val="FFCC00"/>
                </a:solidFill>
                <a:miter lim="800000"/>
                <a:headEnd/>
                <a:tailEnd/>
              </a:ln>
            </p:spPr>
            <p:txBody>
              <a:bodyPr/>
              <a:lstStyle/>
              <a:p>
                <a:endParaRPr lang="en-US"/>
              </a:p>
            </p:txBody>
          </p:sp>
          <p:sp>
            <p:nvSpPr>
              <p:cNvPr id="28395" name="Freeform 448"/>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396" name="Freeform 449"/>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solidFill>
                  <a:srgbClr val="FFCC00"/>
                </a:solidFill>
                <a:round/>
                <a:headEnd/>
                <a:tailEnd/>
              </a:ln>
            </p:spPr>
            <p:txBody>
              <a:bodyPr/>
              <a:lstStyle/>
              <a:p>
                <a:endParaRPr lang="en-US"/>
              </a:p>
            </p:txBody>
          </p:sp>
          <p:sp>
            <p:nvSpPr>
              <p:cNvPr id="28397" name="Freeform 450"/>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398" name="Rectangle 451"/>
              <p:cNvSpPr>
                <a:spLocks noChangeArrowheads="1"/>
              </p:cNvSpPr>
              <p:nvPr/>
            </p:nvSpPr>
            <p:spPr bwMode="auto">
              <a:xfrm>
                <a:off x="600" y="2283"/>
                <a:ext cx="8" cy="5"/>
              </a:xfrm>
              <a:prstGeom prst="rect">
                <a:avLst/>
              </a:prstGeom>
              <a:solidFill>
                <a:srgbClr val="E6E6E6"/>
              </a:solidFill>
              <a:ln w="25400">
                <a:solidFill>
                  <a:srgbClr val="FFCC00"/>
                </a:solidFill>
                <a:miter lim="800000"/>
                <a:headEnd/>
                <a:tailEnd/>
              </a:ln>
            </p:spPr>
            <p:txBody>
              <a:bodyPr/>
              <a:lstStyle/>
              <a:p>
                <a:endParaRPr lang="en-US"/>
              </a:p>
            </p:txBody>
          </p:sp>
          <p:sp>
            <p:nvSpPr>
              <p:cNvPr id="28399" name="Freeform 452"/>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400" name="Freeform 453"/>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401" name="Freeform 454"/>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402" name="Freeform 455"/>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solidFill>
                  <a:srgbClr val="FFCC00"/>
                </a:solidFill>
                <a:round/>
                <a:headEnd/>
                <a:tailEnd/>
              </a:ln>
            </p:spPr>
            <p:txBody>
              <a:bodyPr/>
              <a:lstStyle/>
              <a:p>
                <a:endParaRPr lang="en-US"/>
              </a:p>
            </p:txBody>
          </p:sp>
          <p:sp>
            <p:nvSpPr>
              <p:cNvPr id="28403" name="Rectangle 456"/>
              <p:cNvSpPr>
                <a:spLocks noChangeArrowheads="1"/>
              </p:cNvSpPr>
              <p:nvPr/>
            </p:nvSpPr>
            <p:spPr bwMode="auto">
              <a:xfrm>
                <a:off x="556" y="2298"/>
                <a:ext cx="7" cy="5"/>
              </a:xfrm>
              <a:prstGeom prst="rect">
                <a:avLst/>
              </a:prstGeom>
              <a:solidFill>
                <a:srgbClr val="E6E6E6"/>
              </a:solidFill>
              <a:ln w="25400">
                <a:solidFill>
                  <a:srgbClr val="FFCC00"/>
                </a:solidFill>
                <a:miter lim="800000"/>
                <a:headEnd/>
                <a:tailEnd/>
              </a:ln>
            </p:spPr>
            <p:txBody>
              <a:bodyPr/>
              <a:lstStyle/>
              <a:p>
                <a:endParaRPr lang="en-US"/>
              </a:p>
            </p:txBody>
          </p:sp>
          <p:sp>
            <p:nvSpPr>
              <p:cNvPr id="28404" name="Freeform 457"/>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solidFill>
                  <a:srgbClr val="FFCC00"/>
                </a:solidFill>
                <a:round/>
                <a:headEnd/>
                <a:tailEnd/>
              </a:ln>
            </p:spPr>
            <p:txBody>
              <a:bodyPr/>
              <a:lstStyle/>
              <a:p>
                <a:endParaRPr lang="en-US"/>
              </a:p>
            </p:txBody>
          </p:sp>
        </p:grpSp>
        <p:grpSp>
          <p:nvGrpSpPr>
            <p:cNvPr id="9" name="Group 458"/>
            <p:cNvGrpSpPr>
              <a:grpSpLocks/>
            </p:cNvGrpSpPr>
            <p:nvPr/>
          </p:nvGrpSpPr>
          <p:grpSpPr bwMode="auto">
            <a:xfrm>
              <a:off x="1632" y="672"/>
              <a:ext cx="157" cy="317"/>
              <a:chOff x="488" y="2026"/>
              <a:chExt cx="157" cy="317"/>
            </a:xfrm>
          </p:grpSpPr>
          <p:sp>
            <p:nvSpPr>
              <p:cNvPr id="28169" name="Freeform 459"/>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noFill/>
                <a:round/>
                <a:headEnd/>
                <a:tailEnd/>
              </a:ln>
            </p:spPr>
            <p:txBody>
              <a:bodyPr/>
              <a:lstStyle/>
              <a:p>
                <a:endParaRPr lang="en-US"/>
              </a:p>
            </p:txBody>
          </p:sp>
          <p:sp>
            <p:nvSpPr>
              <p:cNvPr id="28170" name="Freeform 460"/>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noFill/>
                <a:round/>
                <a:headEnd/>
                <a:tailEnd/>
              </a:ln>
            </p:spPr>
            <p:txBody>
              <a:bodyPr/>
              <a:lstStyle/>
              <a:p>
                <a:endParaRPr lang="en-US"/>
              </a:p>
            </p:txBody>
          </p:sp>
          <p:sp>
            <p:nvSpPr>
              <p:cNvPr id="28171" name="Freeform 461"/>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noFill/>
                <a:round/>
                <a:headEnd/>
                <a:tailEnd/>
              </a:ln>
            </p:spPr>
            <p:txBody>
              <a:bodyPr/>
              <a:lstStyle/>
              <a:p>
                <a:endParaRPr lang="en-US"/>
              </a:p>
            </p:txBody>
          </p:sp>
          <p:sp>
            <p:nvSpPr>
              <p:cNvPr id="28172" name="Freeform 462"/>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noFill/>
                <a:round/>
                <a:headEnd/>
                <a:tailEnd/>
              </a:ln>
            </p:spPr>
            <p:txBody>
              <a:bodyPr/>
              <a:lstStyle/>
              <a:p>
                <a:endParaRPr lang="en-US"/>
              </a:p>
            </p:txBody>
          </p:sp>
          <p:sp>
            <p:nvSpPr>
              <p:cNvPr id="28173" name="Freeform 463"/>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noFill/>
                <a:round/>
                <a:headEnd/>
                <a:tailEnd/>
              </a:ln>
            </p:spPr>
            <p:txBody>
              <a:bodyPr/>
              <a:lstStyle/>
              <a:p>
                <a:endParaRPr lang="en-US"/>
              </a:p>
            </p:txBody>
          </p:sp>
          <p:sp>
            <p:nvSpPr>
              <p:cNvPr id="28174" name="Freeform 464"/>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noFill/>
                <a:round/>
                <a:headEnd/>
                <a:tailEnd/>
              </a:ln>
            </p:spPr>
            <p:txBody>
              <a:bodyPr/>
              <a:lstStyle/>
              <a:p>
                <a:endParaRPr lang="en-US"/>
              </a:p>
            </p:txBody>
          </p:sp>
          <p:sp>
            <p:nvSpPr>
              <p:cNvPr id="28175" name="Freeform 465"/>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noFill/>
                <a:round/>
                <a:headEnd/>
                <a:tailEnd/>
              </a:ln>
            </p:spPr>
            <p:txBody>
              <a:bodyPr/>
              <a:lstStyle/>
              <a:p>
                <a:endParaRPr lang="en-US"/>
              </a:p>
            </p:txBody>
          </p:sp>
          <p:sp>
            <p:nvSpPr>
              <p:cNvPr id="28176" name="Freeform 466"/>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8177" name="Freeform 467"/>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noFill/>
                <a:round/>
                <a:headEnd/>
                <a:tailEnd/>
              </a:ln>
            </p:spPr>
            <p:txBody>
              <a:bodyPr/>
              <a:lstStyle/>
              <a:p>
                <a:endParaRPr lang="en-US"/>
              </a:p>
            </p:txBody>
          </p:sp>
          <p:sp>
            <p:nvSpPr>
              <p:cNvPr id="28178" name="Rectangle 468"/>
              <p:cNvSpPr>
                <a:spLocks noChangeArrowheads="1"/>
              </p:cNvSpPr>
              <p:nvPr/>
            </p:nvSpPr>
            <p:spPr bwMode="auto">
              <a:xfrm>
                <a:off x="563" y="2112"/>
                <a:ext cx="8" cy="5"/>
              </a:xfrm>
              <a:prstGeom prst="rect">
                <a:avLst/>
              </a:prstGeom>
              <a:solidFill>
                <a:srgbClr val="E6E6E6"/>
              </a:solidFill>
              <a:ln w="25400">
                <a:noFill/>
                <a:miter lim="800000"/>
                <a:headEnd/>
                <a:tailEnd/>
              </a:ln>
            </p:spPr>
            <p:txBody>
              <a:bodyPr/>
              <a:lstStyle/>
              <a:p>
                <a:endParaRPr lang="en-US"/>
              </a:p>
            </p:txBody>
          </p:sp>
          <p:sp>
            <p:nvSpPr>
              <p:cNvPr id="28179" name="Rectangle 469"/>
              <p:cNvSpPr>
                <a:spLocks noChangeArrowheads="1"/>
              </p:cNvSpPr>
              <p:nvPr/>
            </p:nvSpPr>
            <p:spPr bwMode="auto">
              <a:xfrm>
                <a:off x="578" y="2142"/>
                <a:ext cx="7" cy="5"/>
              </a:xfrm>
              <a:prstGeom prst="rect">
                <a:avLst/>
              </a:prstGeom>
              <a:solidFill>
                <a:srgbClr val="00250F"/>
              </a:solidFill>
              <a:ln w="25400">
                <a:noFill/>
                <a:miter lim="800000"/>
                <a:headEnd/>
                <a:tailEnd/>
              </a:ln>
            </p:spPr>
            <p:txBody>
              <a:bodyPr/>
              <a:lstStyle/>
              <a:p>
                <a:endParaRPr lang="en-US"/>
              </a:p>
            </p:txBody>
          </p:sp>
          <p:sp>
            <p:nvSpPr>
              <p:cNvPr id="28180" name="Rectangle 470"/>
              <p:cNvSpPr>
                <a:spLocks noChangeArrowheads="1"/>
              </p:cNvSpPr>
              <p:nvPr/>
            </p:nvSpPr>
            <p:spPr bwMode="auto">
              <a:xfrm>
                <a:off x="563" y="2142"/>
                <a:ext cx="8" cy="5"/>
              </a:xfrm>
              <a:prstGeom prst="rect">
                <a:avLst/>
              </a:prstGeom>
              <a:solidFill>
                <a:srgbClr val="00250F"/>
              </a:solidFill>
              <a:ln w="25400">
                <a:noFill/>
                <a:miter lim="800000"/>
                <a:headEnd/>
                <a:tailEnd/>
              </a:ln>
            </p:spPr>
            <p:txBody>
              <a:bodyPr/>
              <a:lstStyle/>
              <a:p>
                <a:endParaRPr lang="en-US"/>
              </a:p>
            </p:txBody>
          </p:sp>
          <p:sp>
            <p:nvSpPr>
              <p:cNvPr id="28181" name="Rectangle 471"/>
              <p:cNvSpPr>
                <a:spLocks noChangeArrowheads="1"/>
              </p:cNvSpPr>
              <p:nvPr/>
            </p:nvSpPr>
            <p:spPr bwMode="auto">
              <a:xfrm>
                <a:off x="518" y="2157"/>
                <a:ext cx="7" cy="5"/>
              </a:xfrm>
              <a:prstGeom prst="rect">
                <a:avLst/>
              </a:prstGeom>
              <a:solidFill>
                <a:srgbClr val="00250F"/>
              </a:solidFill>
              <a:ln w="25400">
                <a:noFill/>
                <a:miter lim="800000"/>
                <a:headEnd/>
                <a:tailEnd/>
              </a:ln>
            </p:spPr>
            <p:txBody>
              <a:bodyPr/>
              <a:lstStyle/>
              <a:p>
                <a:endParaRPr lang="en-US"/>
              </a:p>
            </p:txBody>
          </p:sp>
          <p:sp>
            <p:nvSpPr>
              <p:cNvPr id="28182" name="Freeform 472"/>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noFill/>
                <a:round/>
                <a:headEnd/>
                <a:tailEnd/>
              </a:ln>
            </p:spPr>
            <p:txBody>
              <a:bodyPr/>
              <a:lstStyle/>
              <a:p>
                <a:endParaRPr lang="en-US"/>
              </a:p>
            </p:txBody>
          </p:sp>
          <p:sp>
            <p:nvSpPr>
              <p:cNvPr id="28183" name="Freeform 473"/>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noFill/>
                <a:round/>
                <a:headEnd/>
                <a:tailEnd/>
              </a:ln>
            </p:spPr>
            <p:txBody>
              <a:bodyPr/>
              <a:lstStyle/>
              <a:p>
                <a:endParaRPr lang="en-US"/>
              </a:p>
            </p:txBody>
          </p:sp>
          <p:sp>
            <p:nvSpPr>
              <p:cNvPr id="28184" name="Freeform 474"/>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noFill/>
                <a:round/>
                <a:headEnd/>
                <a:tailEnd/>
              </a:ln>
            </p:spPr>
            <p:txBody>
              <a:bodyPr/>
              <a:lstStyle/>
              <a:p>
                <a:endParaRPr lang="en-US"/>
              </a:p>
            </p:txBody>
          </p:sp>
          <p:sp>
            <p:nvSpPr>
              <p:cNvPr id="28185" name="Freeform 475"/>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noFill/>
                <a:round/>
                <a:headEnd/>
                <a:tailEnd/>
              </a:ln>
            </p:spPr>
            <p:txBody>
              <a:bodyPr/>
              <a:lstStyle/>
              <a:p>
                <a:endParaRPr lang="en-US"/>
              </a:p>
            </p:txBody>
          </p:sp>
          <p:sp>
            <p:nvSpPr>
              <p:cNvPr id="28186" name="Freeform 476"/>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noFill/>
                <a:round/>
                <a:headEnd/>
                <a:tailEnd/>
              </a:ln>
            </p:spPr>
            <p:txBody>
              <a:bodyPr/>
              <a:lstStyle/>
              <a:p>
                <a:endParaRPr lang="en-US"/>
              </a:p>
            </p:txBody>
          </p:sp>
          <p:sp>
            <p:nvSpPr>
              <p:cNvPr id="28187" name="Freeform 477"/>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noFill/>
                <a:round/>
                <a:headEnd/>
                <a:tailEnd/>
              </a:ln>
            </p:spPr>
            <p:txBody>
              <a:bodyPr/>
              <a:lstStyle/>
              <a:p>
                <a:endParaRPr lang="en-US"/>
              </a:p>
            </p:txBody>
          </p:sp>
          <p:sp>
            <p:nvSpPr>
              <p:cNvPr id="28188" name="Freeform 478"/>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noFill/>
                <a:round/>
                <a:headEnd/>
                <a:tailEnd/>
              </a:ln>
            </p:spPr>
            <p:txBody>
              <a:bodyPr/>
              <a:lstStyle/>
              <a:p>
                <a:endParaRPr lang="en-US"/>
              </a:p>
            </p:txBody>
          </p:sp>
          <p:sp>
            <p:nvSpPr>
              <p:cNvPr id="28189" name="Freeform 479"/>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noFill/>
                <a:round/>
                <a:headEnd/>
                <a:tailEnd/>
              </a:ln>
            </p:spPr>
            <p:txBody>
              <a:bodyPr/>
              <a:lstStyle/>
              <a:p>
                <a:endParaRPr lang="en-US"/>
              </a:p>
            </p:txBody>
          </p:sp>
          <p:sp>
            <p:nvSpPr>
              <p:cNvPr id="28190" name="Freeform 480"/>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noFill/>
                <a:round/>
                <a:headEnd/>
                <a:tailEnd/>
              </a:ln>
            </p:spPr>
            <p:txBody>
              <a:bodyPr/>
              <a:lstStyle/>
              <a:p>
                <a:endParaRPr lang="en-US"/>
              </a:p>
            </p:txBody>
          </p:sp>
          <p:sp>
            <p:nvSpPr>
              <p:cNvPr id="28191" name="Freeform 481"/>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noFill/>
                <a:round/>
                <a:headEnd/>
                <a:tailEnd/>
              </a:ln>
            </p:spPr>
            <p:txBody>
              <a:bodyPr/>
              <a:lstStyle/>
              <a:p>
                <a:endParaRPr lang="en-US"/>
              </a:p>
            </p:txBody>
          </p:sp>
          <p:sp>
            <p:nvSpPr>
              <p:cNvPr id="28192" name="Freeform 482"/>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noFill/>
                <a:round/>
                <a:headEnd/>
                <a:tailEnd/>
              </a:ln>
            </p:spPr>
            <p:txBody>
              <a:bodyPr/>
              <a:lstStyle/>
              <a:p>
                <a:endParaRPr lang="en-US"/>
              </a:p>
            </p:txBody>
          </p:sp>
          <p:sp>
            <p:nvSpPr>
              <p:cNvPr id="28193" name="Freeform 483"/>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noFill/>
                <a:round/>
                <a:headEnd/>
                <a:tailEnd/>
              </a:ln>
            </p:spPr>
            <p:txBody>
              <a:bodyPr/>
              <a:lstStyle/>
              <a:p>
                <a:endParaRPr lang="en-US"/>
              </a:p>
            </p:txBody>
          </p:sp>
          <p:sp>
            <p:nvSpPr>
              <p:cNvPr id="28194" name="Freeform 484"/>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noFill/>
                <a:round/>
                <a:headEnd/>
                <a:tailEnd/>
              </a:ln>
            </p:spPr>
            <p:txBody>
              <a:bodyPr/>
              <a:lstStyle/>
              <a:p>
                <a:endParaRPr lang="en-US"/>
              </a:p>
            </p:txBody>
          </p:sp>
          <p:sp>
            <p:nvSpPr>
              <p:cNvPr id="28195" name="Freeform 485"/>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noFill/>
                <a:round/>
                <a:headEnd/>
                <a:tailEnd/>
              </a:ln>
            </p:spPr>
            <p:txBody>
              <a:bodyPr/>
              <a:lstStyle/>
              <a:p>
                <a:endParaRPr lang="en-US"/>
              </a:p>
            </p:txBody>
          </p:sp>
          <p:sp>
            <p:nvSpPr>
              <p:cNvPr id="28196" name="Freeform 486"/>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noFill/>
                <a:round/>
                <a:headEnd/>
                <a:tailEnd/>
              </a:ln>
            </p:spPr>
            <p:txBody>
              <a:bodyPr/>
              <a:lstStyle/>
              <a:p>
                <a:endParaRPr lang="en-US"/>
              </a:p>
            </p:txBody>
          </p:sp>
          <p:sp>
            <p:nvSpPr>
              <p:cNvPr id="28197" name="Freeform 487"/>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noFill/>
                <a:round/>
                <a:headEnd/>
                <a:tailEnd/>
              </a:ln>
            </p:spPr>
            <p:txBody>
              <a:bodyPr/>
              <a:lstStyle/>
              <a:p>
                <a:endParaRPr lang="en-US"/>
              </a:p>
            </p:txBody>
          </p:sp>
          <p:sp>
            <p:nvSpPr>
              <p:cNvPr id="28198" name="Freeform 488"/>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noFill/>
                <a:round/>
                <a:headEnd/>
                <a:tailEnd/>
              </a:ln>
            </p:spPr>
            <p:txBody>
              <a:bodyPr/>
              <a:lstStyle/>
              <a:p>
                <a:endParaRPr lang="en-US"/>
              </a:p>
            </p:txBody>
          </p:sp>
          <p:sp>
            <p:nvSpPr>
              <p:cNvPr id="28199" name="Freeform 489"/>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noFill/>
                <a:round/>
                <a:headEnd/>
                <a:tailEnd/>
              </a:ln>
            </p:spPr>
            <p:txBody>
              <a:bodyPr/>
              <a:lstStyle/>
              <a:p>
                <a:endParaRPr lang="en-US"/>
              </a:p>
            </p:txBody>
          </p:sp>
          <p:sp>
            <p:nvSpPr>
              <p:cNvPr id="28200" name="Freeform 490"/>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noFill/>
                <a:round/>
                <a:headEnd/>
                <a:tailEnd/>
              </a:ln>
            </p:spPr>
            <p:txBody>
              <a:bodyPr/>
              <a:lstStyle/>
              <a:p>
                <a:endParaRPr lang="en-US"/>
              </a:p>
            </p:txBody>
          </p:sp>
          <p:sp>
            <p:nvSpPr>
              <p:cNvPr id="28201" name="Freeform 491"/>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noFill/>
                <a:round/>
                <a:headEnd/>
                <a:tailEnd/>
              </a:ln>
            </p:spPr>
            <p:txBody>
              <a:bodyPr/>
              <a:lstStyle/>
              <a:p>
                <a:endParaRPr lang="en-US"/>
              </a:p>
            </p:txBody>
          </p:sp>
          <p:pic>
            <p:nvPicPr>
              <p:cNvPr id="28202" name="Picture 492"/>
              <p:cNvPicPr>
                <a:picLocks noChangeAspect="1" noChangeArrowheads="1"/>
              </p:cNvPicPr>
              <p:nvPr/>
            </p:nvPicPr>
            <p:blipFill>
              <a:blip r:embed="rId2"/>
              <a:srcRect/>
              <a:stretch>
                <a:fillRect/>
              </a:stretch>
            </p:blipFill>
            <p:spPr bwMode="auto">
              <a:xfrm>
                <a:off x="518" y="2227"/>
                <a:ext cx="90" cy="15"/>
              </a:xfrm>
              <a:prstGeom prst="rect">
                <a:avLst/>
              </a:prstGeom>
              <a:noFill/>
              <a:ln w="25400">
                <a:noFill/>
                <a:miter lim="800000"/>
                <a:headEnd/>
                <a:tailEnd/>
              </a:ln>
            </p:spPr>
          </p:pic>
          <p:pic>
            <p:nvPicPr>
              <p:cNvPr id="28203" name="Picture 493"/>
              <p:cNvPicPr>
                <a:picLocks noChangeAspect="1" noChangeArrowheads="1"/>
              </p:cNvPicPr>
              <p:nvPr/>
            </p:nvPicPr>
            <p:blipFill>
              <a:blip r:embed="rId3"/>
              <a:srcRect/>
              <a:stretch>
                <a:fillRect/>
              </a:stretch>
            </p:blipFill>
            <p:spPr bwMode="auto">
              <a:xfrm>
                <a:off x="518" y="2227"/>
                <a:ext cx="90" cy="15"/>
              </a:xfrm>
              <a:prstGeom prst="rect">
                <a:avLst/>
              </a:prstGeom>
              <a:noFill/>
              <a:ln w="25400">
                <a:noFill/>
                <a:miter lim="800000"/>
                <a:headEnd/>
                <a:tailEnd/>
              </a:ln>
            </p:spPr>
          </p:pic>
          <p:sp>
            <p:nvSpPr>
              <p:cNvPr id="28204" name="Rectangle 494"/>
              <p:cNvSpPr>
                <a:spLocks noChangeArrowheads="1"/>
              </p:cNvSpPr>
              <p:nvPr/>
            </p:nvSpPr>
            <p:spPr bwMode="auto">
              <a:xfrm>
                <a:off x="525" y="2177"/>
                <a:ext cx="9" cy="5"/>
              </a:xfrm>
              <a:prstGeom prst="rect">
                <a:avLst/>
              </a:prstGeom>
              <a:solidFill>
                <a:srgbClr val="00250F"/>
              </a:solidFill>
              <a:ln w="25400">
                <a:noFill/>
                <a:miter lim="800000"/>
                <a:headEnd/>
                <a:tailEnd/>
              </a:ln>
            </p:spPr>
            <p:txBody>
              <a:bodyPr/>
              <a:lstStyle/>
              <a:p>
                <a:endParaRPr lang="en-US"/>
              </a:p>
            </p:txBody>
          </p:sp>
          <p:sp>
            <p:nvSpPr>
              <p:cNvPr id="28205" name="Rectangle 495"/>
              <p:cNvSpPr>
                <a:spLocks noChangeArrowheads="1"/>
              </p:cNvSpPr>
              <p:nvPr/>
            </p:nvSpPr>
            <p:spPr bwMode="auto">
              <a:xfrm>
                <a:off x="534" y="2177"/>
                <a:ext cx="7" cy="5"/>
              </a:xfrm>
              <a:prstGeom prst="rect">
                <a:avLst/>
              </a:prstGeom>
              <a:solidFill>
                <a:srgbClr val="00250F"/>
              </a:solidFill>
              <a:ln w="25400">
                <a:noFill/>
                <a:miter lim="800000"/>
                <a:headEnd/>
                <a:tailEnd/>
              </a:ln>
            </p:spPr>
            <p:txBody>
              <a:bodyPr/>
              <a:lstStyle/>
              <a:p>
                <a:endParaRPr lang="en-US"/>
              </a:p>
            </p:txBody>
          </p:sp>
          <p:sp>
            <p:nvSpPr>
              <p:cNvPr id="28206" name="Rectangle 496"/>
              <p:cNvSpPr>
                <a:spLocks noChangeArrowheads="1"/>
              </p:cNvSpPr>
              <p:nvPr/>
            </p:nvSpPr>
            <p:spPr bwMode="auto">
              <a:xfrm>
                <a:off x="518" y="2172"/>
                <a:ext cx="7" cy="5"/>
              </a:xfrm>
              <a:prstGeom prst="rect">
                <a:avLst/>
              </a:prstGeom>
              <a:solidFill>
                <a:srgbClr val="00250F"/>
              </a:solidFill>
              <a:ln w="25400">
                <a:noFill/>
                <a:miter lim="800000"/>
                <a:headEnd/>
                <a:tailEnd/>
              </a:ln>
            </p:spPr>
            <p:txBody>
              <a:bodyPr/>
              <a:lstStyle/>
              <a:p>
                <a:endParaRPr lang="en-US"/>
              </a:p>
            </p:txBody>
          </p:sp>
          <p:sp>
            <p:nvSpPr>
              <p:cNvPr id="28207" name="Rectangle 497"/>
              <p:cNvSpPr>
                <a:spLocks noChangeArrowheads="1"/>
              </p:cNvSpPr>
              <p:nvPr/>
            </p:nvSpPr>
            <p:spPr bwMode="auto">
              <a:xfrm>
                <a:off x="578" y="2177"/>
                <a:ext cx="7" cy="5"/>
              </a:xfrm>
              <a:prstGeom prst="rect">
                <a:avLst/>
              </a:prstGeom>
              <a:solidFill>
                <a:srgbClr val="00250F"/>
              </a:solidFill>
              <a:ln w="25400">
                <a:noFill/>
                <a:miter lim="800000"/>
                <a:headEnd/>
                <a:tailEnd/>
              </a:ln>
            </p:spPr>
            <p:txBody>
              <a:bodyPr/>
              <a:lstStyle/>
              <a:p>
                <a:endParaRPr lang="en-US"/>
              </a:p>
            </p:txBody>
          </p:sp>
          <p:pic>
            <p:nvPicPr>
              <p:cNvPr id="28208" name="Picture 498"/>
              <p:cNvPicPr>
                <a:picLocks noChangeAspect="1" noChangeArrowheads="1"/>
              </p:cNvPicPr>
              <p:nvPr/>
            </p:nvPicPr>
            <p:blipFill>
              <a:blip r:embed="rId4"/>
              <a:srcRect/>
              <a:stretch>
                <a:fillRect/>
              </a:stretch>
            </p:blipFill>
            <p:spPr bwMode="auto">
              <a:xfrm>
                <a:off x="593" y="2208"/>
                <a:ext cx="22" cy="9"/>
              </a:xfrm>
              <a:prstGeom prst="rect">
                <a:avLst/>
              </a:prstGeom>
              <a:noFill/>
              <a:ln w="25400">
                <a:noFill/>
                <a:miter lim="800000"/>
                <a:headEnd/>
                <a:tailEnd/>
              </a:ln>
            </p:spPr>
          </p:pic>
          <p:pic>
            <p:nvPicPr>
              <p:cNvPr id="28209" name="Picture 499"/>
              <p:cNvPicPr>
                <a:picLocks noChangeAspect="1" noChangeArrowheads="1"/>
              </p:cNvPicPr>
              <p:nvPr/>
            </p:nvPicPr>
            <p:blipFill>
              <a:blip r:embed="rId5"/>
              <a:srcRect/>
              <a:stretch>
                <a:fillRect/>
              </a:stretch>
            </p:blipFill>
            <p:spPr bwMode="auto">
              <a:xfrm>
                <a:off x="593" y="2208"/>
                <a:ext cx="22" cy="9"/>
              </a:xfrm>
              <a:prstGeom prst="rect">
                <a:avLst/>
              </a:prstGeom>
              <a:noFill/>
              <a:ln w="25400">
                <a:noFill/>
                <a:miter lim="800000"/>
                <a:headEnd/>
                <a:tailEnd/>
              </a:ln>
            </p:spPr>
          </p:pic>
          <p:sp>
            <p:nvSpPr>
              <p:cNvPr id="28210" name="Freeform 500"/>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noFill/>
                <a:round/>
                <a:headEnd/>
                <a:tailEnd/>
              </a:ln>
            </p:spPr>
            <p:txBody>
              <a:bodyPr/>
              <a:lstStyle/>
              <a:p>
                <a:endParaRPr lang="en-US"/>
              </a:p>
            </p:txBody>
          </p:sp>
          <p:sp>
            <p:nvSpPr>
              <p:cNvPr id="28211" name="Rectangle 501"/>
              <p:cNvSpPr>
                <a:spLocks noChangeArrowheads="1"/>
              </p:cNvSpPr>
              <p:nvPr/>
            </p:nvSpPr>
            <p:spPr bwMode="auto">
              <a:xfrm>
                <a:off x="622" y="2212"/>
                <a:ext cx="15" cy="5"/>
              </a:xfrm>
              <a:prstGeom prst="rect">
                <a:avLst/>
              </a:prstGeom>
              <a:solidFill>
                <a:srgbClr val="333333"/>
              </a:solidFill>
              <a:ln w="25400">
                <a:noFill/>
                <a:miter lim="800000"/>
                <a:headEnd/>
                <a:tailEnd/>
              </a:ln>
            </p:spPr>
            <p:txBody>
              <a:bodyPr/>
              <a:lstStyle/>
              <a:p>
                <a:endParaRPr lang="en-US"/>
              </a:p>
            </p:txBody>
          </p:sp>
          <p:sp>
            <p:nvSpPr>
              <p:cNvPr id="28212" name="Freeform 502"/>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noFill/>
                <a:round/>
                <a:headEnd/>
                <a:tailEnd/>
              </a:ln>
            </p:spPr>
            <p:txBody>
              <a:bodyPr/>
              <a:lstStyle/>
              <a:p>
                <a:endParaRPr lang="en-US"/>
              </a:p>
            </p:txBody>
          </p:sp>
          <p:sp>
            <p:nvSpPr>
              <p:cNvPr id="28213" name="Rectangle 503"/>
              <p:cNvSpPr>
                <a:spLocks noChangeArrowheads="1"/>
              </p:cNvSpPr>
              <p:nvPr/>
            </p:nvSpPr>
            <p:spPr bwMode="auto">
              <a:xfrm>
                <a:off x="496" y="2217"/>
                <a:ext cx="7" cy="10"/>
              </a:xfrm>
              <a:prstGeom prst="rect">
                <a:avLst/>
              </a:prstGeom>
              <a:solidFill>
                <a:srgbClr val="333333"/>
              </a:solidFill>
              <a:ln w="25400">
                <a:noFill/>
                <a:miter lim="800000"/>
                <a:headEnd/>
                <a:tailEnd/>
              </a:ln>
            </p:spPr>
            <p:txBody>
              <a:bodyPr/>
              <a:lstStyle/>
              <a:p>
                <a:endParaRPr lang="en-US"/>
              </a:p>
            </p:txBody>
          </p:sp>
          <p:sp>
            <p:nvSpPr>
              <p:cNvPr id="28214" name="Rectangle 504"/>
              <p:cNvSpPr>
                <a:spLocks noChangeArrowheads="1"/>
              </p:cNvSpPr>
              <p:nvPr/>
            </p:nvSpPr>
            <p:spPr bwMode="auto">
              <a:xfrm>
                <a:off x="556" y="2132"/>
                <a:ext cx="15" cy="5"/>
              </a:xfrm>
              <a:prstGeom prst="rect">
                <a:avLst/>
              </a:prstGeom>
              <a:solidFill>
                <a:srgbClr val="00250F"/>
              </a:solidFill>
              <a:ln w="25400">
                <a:noFill/>
                <a:miter lim="800000"/>
                <a:headEnd/>
                <a:tailEnd/>
              </a:ln>
            </p:spPr>
            <p:txBody>
              <a:bodyPr/>
              <a:lstStyle/>
              <a:p>
                <a:endParaRPr lang="en-US"/>
              </a:p>
            </p:txBody>
          </p:sp>
          <p:sp>
            <p:nvSpPr>
              <p:cNvPr id="28215" name="Freeform 505"/>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noFill/>
                <a:round/>
                <a:headEnd/>
                <a:tailEnd/>
              </a:ln>
            </p:spPr>
            <p:txBody>
              <a:bodyPr/>
              <a:lstStyle/>
              <a:p>
                <a:endParaRPr lang="en-US"/>
              </a:p>
            </p:txBody>
          </p:sp>
          <p:sp>
            <p:nvSpPr>
              <p:cNvPr id="28216" name="Freeform 506"/>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noFill/>
                <a:round/>
                <a:headEnd/>
                <a:tailEnd/>
              </a:ln>
            </p:spPr>
            <p:txBody>
              <a:bodyPr/>
              <a:lstStyle/>
              <a:p>
                <a:endParaRPr lang="en-US"/>
              </a:p>
            </p:txBody>
          </p:sp>
          <p:sp>
            <p:nvSpPr>
              <p:cNvPr id="28217" name="Freeform 507"/>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noFill/>
                <a:round/>
                <a:headEnd/>
                <a:tailEnd/>
              </a:ln>
            </p:spPr>
            <p:txBody>
              <a:bodyPr/>
              <a:lstStyle/>
              <a:p>
                <a:endParaRPr lang="en-US"/>
              </a:p>
            </p:txBody>
          </p:sp>
          <p:sp>
            <p:nvSpPr>
              <p:cNvPr id="28218" name="Freeform 508"/>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noFill/>
                <a:round/>
                <a:headEnd/>
                <a:tailEnd/>
              </a:ln>
            </p:spPr>
            <p:txBody>
              <a:bodyPr/>
              <a:lstStyle/>
              <a:p>
                <a:endParaRPr lang="en-US"/>
              </a:p>
            </p:txBody>
          </p:sp>
          <p:sp>
            <p:nvSpPr>
              <p:cNvPr id="28219" name="Freeform 509"/>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noFill/>
                <a:round/>
                <a:headEnd/>
                <a:tailEnd/>
              </a:ln>
            </p:spPr>
            <p:txBody>
              <a:bodyPr/>
              <a:lstStyle/>
              <a:p>
                <a:endParaRPr lang="en-US"/>
              </a:p>
            </p:txBody>
          </p:sp>
          <p:sp>
            <p:nvSpPr>
              <p:cNvPr id="28220" name="Freeform 510"/>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noFill/>
                <a:round/>
                <a:headEnd/>
                <a:tailEnd/>
              </a:ln>
            </p:spPr>
            <p:txBody>
              <a:bodyPr/>
              <a:lstStyle/>
              <a:p>
                <a:endParaRPr lang="en-US"/>
              </a:p>
            </p:txBody>
          </p:sp>
          <p:sp>
            <p:nvSpPr>
              <p:cNvPr id="28221" name="Rectangle 511"/>
              <p:cNvSpPr>
                <a:spLocks noChangeArrowheads="1"/>
              </p:cNvSpPr>
              <p:nvPr/>
            </p:nvSpPr>
            <p:spPr bwMode="auto">
              <a:xfrm>
                <a:off x="630" y="2077"/>
                <a:ext cx="7" cy="4"/>
              </a:xfrm>
              <a:prstGeom prst="rect">
                <a:avLst/>
              </a:prstGeom>
              <a:solidFill>
                <a:srgbClr val="FF3333"/>
              </a:solidFill>
              <a:ln w="25400">
                <a:noFill/>
                <a:miter lim="800000"/>
                <a:headEnd/>
                <a:tailEnd/>
              </a:ln>
            </p:spPr>
            <p:txBody>
              <a:bodyPr/>
              <a:lstStyle/>
              <a:p>
                <a:endParaRPr lang="en-US"/>
              </a:p>
            </p:txBody>
          </p:sp>
          <p:pic>
            <p:nvPicPr>
              <p:cNvPr id="28222" name="Picture 512"/>
              <p:cNvPicPr>
                <a:picLocks noChangeAspect="1" noChangeArrowheads="1"/>
              </p:cNvPicPr>
              <p:nvPr/>
            </p:nvPicPr>
            <p:blipFill>
              <a:blip r:embed="rId6"/>
              <a:srcRect/>
              <a:stretch>
                <a:fillRect/>
              </a:stretch>
            </p:blipFill>
            <p:spPr bwMode="auto">
              <a:xfrm>
                <a:off x="615" y="2071"/>
                <a:ext cx="22" cy="16"/>
              </a:xfrm>
              <a:prstGeom prst="rect">
                <a:avLst/>
              </a:prstGeom>
              <a:noFill/>
              <a:ln w="25400">
                <a:noFill/>
                <a:miter lim="800000"/>
                <a:headEnd/>
                <a:tailEnd/>
              </a:ln>
            </p:spPr>
          </p:pic>
          <p:pic>
            <p:nvPicPr>
              <p:cNvPr id="28223" name="Picture 513"/>
              <p:cNvPicPr>
                <a:picLocks noChangeAspect="1" noChangeArrowheads="1"/>
              </p:cNvPicPr>
              <p:nvPr/>
            </p:nvPicPr>
            <p:blipFill>
              <a:blip r:embed="rId7"/>
              <a:srcRect/>
              <a:stretch>
                <a:fillRect/>
              </a:stretch>
            </p:blipFill>
            <p:spPr bwMode="auto">
              <a:xfrm>
                <a:off x="615" y="2071"/>
                <a:ext cx="22" cy="16"/>
              </a:xfrm>
              <a:prstGeom prst="rect">
                <a:avLst/>
              </a:prstGeom>
              <a:noFill/>
              <a:ln w="25400">
                <a:noFill/>
                <a:miter lim="800000"/>
                <a:headEnd/>
                <a:tailEnd/>
              </a:ln>
            </p:spPr>
          </p:pic>
          <p:sp>
            <p:nvSpPr>
              <p:cNvPr id="28224" name="Freeform 514"/>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noFill/>
                <a:round/>
                <a:headEnd/>
                <a:tailEnd/>
              </a:ln>
            </p:spPr>
            <p:txBody>
              <a:bodyPr/>
              <a:lstStyle/>
              <a:p>
                <a:endParaRPr lang="en-US"/>
              </a:p>
            </p:txBody>
          </p:sp>
          <p:sp>
            <p:nvSpPr>
              <p:cNvPr id="28225" name="Freeform 515"/>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noFill/>
                <a:round/>
                <a:headEnd/>
                <a:tailEnd/>
              </a:ln>
            </p:spPr>
            <p:txBody>
              <a:bodyPr/>
              <a:lstStyle/>
              <a:p>
                <a:endParaRPr lang="en-US"/>
              </a:p>
            </p:txBody>
          </p:sp>
          <p:sp>
            <p:nvSpPr>
              <p:cNvPr id="28226" name="Freeform 516"/>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noFill/>
                <a:round/>
                <a:headEnd/>
                <a:tailEnd/>
              </a:ln>
            </p:spPr>
            <p:txBody>
              <a:bodyPr/>
              <a:lstStyle/>
              <a:p>
                <a:endParaRPr lang="en-US"/>
              </a:p>
            </p:txBody>
          </p:sp>
          <p:sp>
            <p:nvSpPr>
              <p:cNvPr id="28227" name="Freeform 517"/>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noFill/>
                <a:round/>
                <a:headEnd/>
                <a:tailEnd/>
              </a:ln>
            </p:spPr>
            <p:txBody>
              <a:bodyPr/>
              <a:lstStyle/>
              <a:p>
                <a:endParaRPr lang="en-US"/>
              </a:p>
            </p:txBody>
          </p:sp>
          <p:sp>
            <p:nvSpPr>
              <p:cNvPr id="28228" name="Freeform 518"/>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noFill/>
                <a:round/>
                <a:headEnd/>
                <a:tailEnd/>
              </a:ln>
            </p:spPr>
            <p:txBody>
              <a:bodyPr/>
              <a:lstStyle/>
              <a:p>
                <a:endParaRPr lang="en-US"/>
              </a:p>
            </p:txBody>
          </p:sp>
          <p:sp>
            <p:nvSpPr>
              <p:cNvPr id="28229" name="Freeform 519"/>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noFill/>
                <a:round/>
                <a:headEnd/>
                <a:tailEnd/>
              </a:ln>
            </p:spPr>
            <p:txBody>
              <a:bodyPr/>
              <a:lstStyle/>
              <a:p>
                <a:endParaRPr lang="en-US"/>
              </a:p>
            </p:txBody>
          </p:sp>
          <p:sp>
            <p:nvSpPr>
              <p:cNvPr id="28230" name="Freeform 520"/>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noFill/>
                <a:round/>
                <a:headEnd/>
                <a:tailEnd/>
              </a:ln>
            </p:spPr>
            <p:txBody>
              <a:bodyPr/>
              <a:lstStyle/>
              <a:p>
                <a:endParaRPr lang="en-US"/>
              </a:p>
            </p:txBody>
          </p:sp>
          <p:sp>
            <p:nvSpPr>
              <p:cNvPr id="28231" name="Freeform 521"/>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noFill/>
                <a:round/>
                <a:headEnd/>
                <a:tailEnd/>
              </a:ln>
            </p:spPr>
            <p:txBody>
              <a:bodyPr/>
              <a:lstStyle/>
              <a:p>
                <a:endParaRPr lang="en-US"/>
              </a:p>
            </p:txBody>
          </p:sp>
          <p:sp>
            <p:nvSpPr>
              <p:cNvPr id="28232" name="Freeform 522"/>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noFill/>
                <a:round/>
                <a:headEnd/>
                <a:tailEnd/>
              </a:ln>
            </p:spPr>
            <p:txBody>
              <a:bodyPr/>
              <a:lstStyle/>
              <a:p>
                <a:endParaRPr lang="en-US"/>
              </a:p>
            </p:txBody>
          </p:sp>
          <p:sp>
            <p:nvSpPr>
              <p:cNvPr id="28233" name="Freeform 523"/>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noFill/>
                <a:round/>
                <a:headEnd/>
                <a:tailEnd/>
              </a:ln>
            </p:spPr>
            <p:txBody>
              <a:bodyPr/>
              <a:lstStyle/>
              <a:p>
                <a:endParaRPr lang="en-US"/>
              </a:p>
            </p:txBody>
          </p:sp>
          <p:sp>
            <p:nvSpPr>
              <p:cNvPr id="28234" name="Freeform 524"/>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noFill/>
                <a:round/>
                <a:headEnd/>
                <a:tailEnd/>
              </a:ln>
            </p:spPr>
            <p:txBody>
              <a:bodyPr/>
              <a:lstStyle/>
              <a:p>
                <a:endParaRPr lang="en-US"/>
              </a:p>
            </p:txBody>
          </p:sp>
          <p:sp>
            <p:nvSpPr>
              <p:cNvPr id="28235" name="Freeform 525"/>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8236" name="Freeform 526"/>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noFill/>
                <a:round/>
                <a:headEnd/>
                <a:tailEnd/>
              </a:ln>
            </p:spPr>
            <p:txBody>
              <a:bodyPr/>
              <a:lstStyle/>
              <a:p>
                <a:endParaRPr lang="en-US"/>
              </a:p>
            </p:txBody>
          </p:sp>
          <p:sp>
            <p:nvSpPr>
              <p:cNvPr id="28237" name="Freeform 527"/>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noFill/>
                <a:round/>
                <a:headEnd/>
                <a:tailEnd/>
              </a:ln>
            </p:spPr>
            <p:txBody>
              <a:bodyPr/>
              <a:lstStyle/>
              <a:p>
                <a:endParaRPr lang="en-US"/>
              </a:p>
            </p:txBody>
          </p:sp>
          <p:sp>
            <p:nvSpPr>
              <p:cNvPr id="28238" name="Freeform 528"/>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8239" name="Freeform 529"/>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noFill/>
                <a:round/>
                <a:headEnd/>
                <a:tailEnd/>
              </a:ln>
            </p:spPr>
            <p:txBody>
              <a:bodyPr/>
              <a:lstStyle/>
              <a:p>
                <a:endParaRPr lang="en-US"/>
              </a:p>
            </p:txBody>
          </p:sp>
          <p:sp>
            <p:nvSpPr>
              <p:cNvPr id="28240" name="Freeform 530"/>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8241" name="Freeform 531"/>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8242" name="Freeform 532"/>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noFill/>
                <a:round/>
                <a:headEnd/>
                <a:tailEnd/>
              </a:ln>
            </p:spPr>
            <p:txBody>
              <a:bodyPr/>
              <a:lstStyle/>
              <a:p>
                <a:endParaRPr lang="en-US"/>
              </a:p>
            </p:txBody>
          </p:sp>
          <p:sp>
            <p:nvSpPr>
              <p:cNvPr id="28243" name="Freeform 533"/>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8244" name="Freeform 534"/>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8245" name="Freeform 535"/>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8246" name="Freeform 536"/>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8247" name="Freeform 537"/>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8248" name="Freeform 538"/>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noFill/>
                <a:round/>
                <a:headEnd/>
                <a:tailEnd/>
              </a:ln>
            </p:spPr>
            <p:txBody>
              <a:bodyPr/>
              <a:lstStyle/>
              <a:p>
                <a:endParaRPr lang="en-US"/>
              </a:p>
            </p:txBody>
          </p:sp>
          <p:sp>
            <p:nvSpPr>
              <p:cNvPr id="28249" name="Freeform 539"/>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8250" name="Freeform 540"/>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8251" name="Freeform 541"/>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8252" name="Freeform 542"/>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8253" name="Freeform 543"/>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noFill/>
                <a:round/>
                <a:headEnd/>
                <a:tailEnd/>
              </a:ln>
            </p:spPr>
            <p:txBody>
              <a:bodyPr/>
              <a:lstStyle/>
              <a:p>
                <a:endParaRPr lang="en-US"/>
              </a:p>
            </p:txBody>
          </p:sp>
          <p:sp>
            <p:nvSpPr>
              <p:cNvPr id="28254" name="Freeform 544"/>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noFill/>
                <a:round/>
                <a:headEnd/>
                <a:tailEnd/>
              </a:ln>
            </p:spPr>
            <p:txBody>
              <a:bodyPr/>
              <a:lstStyle/>
              <a:p>
                <a:endParaRPr lang="en-US"/>
              </a:p>
            </p:txBody>
          </p:sp>
          <p:sp>
            <p:nvSpPr>
              <p:cNvPr id="28255" name="Freeform 545"/>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8256" name="Freeform 546"/>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8257" name="Freeform 547"/>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noFill/>
                <a:round/>
                <a:headEnd/>
                <a:tailEnd/>
              </a:ln>
            </p:spPr>
            <p:txBody>
              <a:bodyPr/>
              <a:lstStyle/>
              <a:p>
                <a:endParaRPr lang="en-US"/>
              </a:p>
            </p:txBody>
          </p:sp>
          <p:sp>
            <p:nvSpPr>
              <p:cNvPr id="28258" name="Freeform 548"/>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noFill/>
                <a:round/>
                <a:headEnd/>
                <a:tailEnd/>
              </a:ln>
            </p:spPr>
            <p:txBody>
              <a:bodyPr/>
              <a:lstStyle/>
              <a:p>
                <a:endParaRPr lang="en-US"/>
              </a:p>
            </p:txBody>
          </p:sp>
          <p:sp>
            <p:nvSpPr>
              <p:cNvPr id="28259" name="Freeform 549"/>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8260" name="Freeform 550"/>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noFill/>
                <a:round/>
                <a:headEnd/>
                <a:tailEnd/>
              </a:ln>
            </p:spPr>
            <p:txBody>
              <a:bodyPr/>
              <a:lstStyle/>
              <a:p>
                <a:endParaRPr lang="en-US"/>
              </a:p>
            </p:txBody>
          </p:sp>
          <p:sp>
            <p:nvSpPr>
              <p:cNvPr id="28261" name="Freeform 551"/>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8262" name="Freeform 552"/>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noFill/>
                <a:round/>
                <a:headEnd/>
                <a:tailEnd/>
              </a:ln>
            </p:spPr>
            <p:txBody>
              <a:bodyPr/>
              <a:lstStyle/>
              <a:p>
                <a:endParaRPr lang="en-US"/>
              </a:p>
            </p:txBody>
          </p:sp>
          <p:sp>
            <p:nvSpPr>
              <p:cNvPr id="28263" name="Freeform 553"/>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noFill/>
                <a:round/>
                <a:headEnd/>
                <a:tailEnd/>
              </a:ln>
            </p:spPr>
            <p:txBody>
              <a:bodyPr/>
              <a:lstStyle/>
              <a:p>
                <a:endParaRPr lang="en-US"/>
              </a:p>
            </p:txBody>
          </p:sp>
          <p:sp>
            <p:nvSpPr>
              <p:cNvPr id="28264" name="Rectangle 554"/>
              <p:cNvSpPr>
                <a:spLocks noChangeArrowheads="1"/>
              </p:cNvSpPr>
              <p:nvPr/>
            </p:nvSpPr>
            <p:spPr bwMode="auto">
              <a:xfrm>
                <a:off x="525" y="2267"/>
                <a:ext cx="9" cy="6"/>
              </a:xfrm>
              <a:prstGeom prst="rect">
                <a:avLst/>
              </a:prstGeom>
              <a:solidFill>
                <a:srgbClr val="E6E6E6"/>
              </a:solidFill>
              <a:ln w="25400">
                <a:noFill/>
                <a:miter lim="800000"/>
                <a:headEnd/>
                <a:tailEnd/>
              </a:ln>
            </p:spPr>
            <p:txBody>
              <a:bodyPr/>
              <a:lstStyle/>
              <a:p>
                <a:endParaRPr lang="en-US"/>
              </a:p>
            </p:txBody>
          </p:sp>
          <p:sp>
            <p:nvSpPr>
              <p:cNvPr id="28265" name="Freeform 555"/>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8266" name="Freeform 556"/>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noFill/>
                <a:round/>
                <a:headEnd/>
                <a:tailEnd/>
              </a:ln>
            </p:spPr>
            <p:txBody>
              <a:bodyPr/>
              <a:lstStyle/>
              <a:p>
                <a:endParaRPr lang="en-US"/>
              </a:p>
            </p:txBody>
          </p:sp>
          <p:sp>
            <p:nvSpPr>
              <p:cNvPr id="28267" name="Freeform 557"/>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noFill/>
                <a:round/>
                <a:headEnd/>
                <a:tailEnd/>
              </a:ln>
            </p:spPr>
            <p:txBody>
              <a:bodyPr/>
              <a:lstStyle/>
              <a:p>
                <a:endParaRPr lang="en-US"/>
              </a:p>
            </p:txBody>
          </p:sp>
          <p:sp>
            <p:nvSpPr>
              <p:cNvPr id="28268" name="Freeform 558"/>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8269" name="Rectangle 559"/>
              <p:cNvSpPr>
                <a:spLocks noChangeArrowheads="1"/>
              </p:cNvSpPr>
              <p:nvPr/>
            </p:nvSpPr>
            <p:spPr bwMode="auto">
              <a:xfrm>
                <a:off x="600" y="2263"/>
                <a:ext cx="8" cy="10"/>
              </a:xfrm>
              <a:prstGeom prst="rect">
                <a:avLst/>
              </a:prstGeom>
              <a:solidFill>
                <a:srgbClr val="E6E6E6"/>
              </a:solidFill>
              <a:ln w="25400">
                <a:noFill/>
                <a:miter lim="800000"/>
                <a:headEnd/>
                <a:tailEnd/>
              </a:ln>
            </p:spPr>
            <p:txBody>
              <a:bodyPr/>
              <a:lstStyle/>
              <a:p>
                <a:endParaRPr lang="en-US"/>
              </a:p>
            </p:txBody>
          </p:sp>
          <p:sp>
            <p:nvSpPr>
              <p:cNvPr id="28270" name="Freeform 560"/>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noFill/>
                <a:round/>
                <a:headEnd/>
                <a:tailEnd/>
              </a:ln>
            </p:spPr>
            <p:txBody>
              <a:bodyPr/>
              <a:lstStyle/>
              <a:p>
                <a:endParaRPr lang="en-US"/>
              </a:p>
            </p:txBody>
          </p:sp>
          <p:sp>
            <p:nvSpPr>
              <p:cNvPr id="28271" name="Freeform 561"/>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noFill/>
                <a:round/>
                <a:headEnd/>
                <a:tailEnd/>
              </a:ln>
            </p:spPr>
            <p:txBody>
              <a:bodyPr/>
              <a:lstStyle/>
              <a:p>
                <a:endParaRPr lang="en-US"/>
              </a:p>
            </p:txBody>
          </p:sp>
          <p:sp>
            <p:nvSpPr>
              <p:cNvPr id="28272" name="Rectangle 562"/>
              <p:cNvSpPr>
                <a:spLocks noChangeArrowheads="1"/>
              </p:cNvSpPr>
              <p:nvPr/>
            </p:nvSpPr>
            <p:spPr bwMode="auto">
              <a:xfrm>
                <a:off x="525" y="2283"/>
                <a:ext cx="9" cy="5"/>
              </a:xfrm>
              <a:prstGeom prst="rect">
                <a:avLst/>
              </a:prstGeom>
              <a:solidFill>
                <a:srgbClr val="E6E6E6"/>
              </a:solidFill>
              <a:ln w="25400">
                <a:noFill/>
                <a:miter lim="800000"/>
                <a:headEnd/>
                <a:tailEnd/>
              </a:ln>
            </p:spPr>
            <p:txBody>
              <a:bodyPr/>
              <a:lstStyle/>
              <a:p>
                <a:endParaRPr lang="en-US"/>
              </a:p>
            </p:txBody>
          </p:sp>
          <p:sp>
            <p:nvSpPr>
              <p:cNvPr id="28273" name="Freeform 563"/>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8274" name="Freeform 564"/>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8275" name="Freeform 565"/>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8276" name="Rectangle 566"/>
              <p:cNvSpPr>
                <a:spLocks noChangeArrowheads="1"/>
              </p:cNvSpPr>
              <p:nvPr/>
            </p:nvSpPr>
            <p:spPr bwMode="auto">
              <a:xfrm>
                <a:off x="556" y="2283"/>
                <a:ext cx="7" cy="5"/>
              </a:xfrm>
              <a:prstGeom prst="rect">
                <a:avLst/>
              </a:prstGeom>
              <a:solidFill>
                <a:srgbClr val="E6E6E6"/>
              </a:solidFill>
              <a:ln w="25400">
                <a:noFill/>
                <a:miter lim="800000"/>
                <a:headEnd/>
                <a:tailEnd/>
              </a:ln>
            </p:spPr>
            <p:txBody>
              <a:bodyPr/>
              <a:lstStyle/>
              <a:p>
                <a:endParaRPr lang="en-US"/>
              </a:p>
            </p:txBody>
          </p:sp>
          <p:sp>
            <p:nvSpPr>
              <p:cNvPr id="28277" name="Freeform 567"/>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8278" name="Freeform 568"/>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noFill/>
                <a:round/>
                <a:headEnd/>
                <a:tailEnd/>
              </a:ln>
            </p:spPr>
            <p:txBody>
              <a:bodyPr/>
              <a:lstStyle/>
              <a:p>
                <a:endParaRPr lang="en-US"/>
              </a:p>
            </p:txBody>
          </p:sp>
          <p:sp>
            <p:nvSpPr>
              <p:cNvPr id="28279" name="Freeform 569"/>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noFill/>
                <a:round/>
                <a:headEnd/>
                <a:tailEnd/>
              </a:ln>
            </p:spPr>
            <p:txBody>
              <a:bodyPr/>
              <a:lstStyle/>
              <a:p>
                <a:endParaRPr lang="en-US"/>
              </a:p>
            </p:txBody>
          </p:sp>
          <p:sp>
            <p:nvSpPr>
              <p:cNvPr id="28280" name="Rectangle 570"/>
              <p:cNvSpPr>
                <a:spLocks noChangeArrowheads="1"/>
              </p:cNvSpPr>
              <p:nvPr/>
            </p:nvSpPr>
            <p:spPr bwMode="auto">
              <a:xfrm>
                <a:off x="600" y="2283"/>
                <a:ext cx="8" cy="5"/>
              </a:xfrm>
              <a:prstGeom prst="rect">
                <a:avLst/>
              </a:prstGeom>
              <a:solidFill>
                <a:srgbClr val="E6E6E6"/>
              </a:solidFill>
              <a:ln w="25400">
                <a:noFill/>
                <a:miter lim="800000"/>
                <a:headEnd/>
                <a:tailEnd/>
              </a:ln>
            </p:spPr>
            <p:txBody>
              <a:bodyPr/>
              <a:lstStyle/>
              <a:p>
                <a:endParaRPr lang="en-US"/>
              </a:p>
            </p:txBody>
          </p:sp>
          <p:sp>
            <p:nvSpPr>
              <p:cNvPr id="28281" name="Freeform 571"/>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noFill/>
                <a:round/>
                <a:headEnd/>
                <a:tailEnd/>
              </a:ln>
            </p:spPr>
            <p:txBody>
              <a:bodyPr/>
              <a:lstStyle/>
              <a:p>
                <a:endParaRPr lang="en-US"/>
              </a:p>
            </p:txBody>
          </p:sp>
          <p:sp>
            <p:nvSpPr>
              <p:cNvPr id="28282" name="Freeform 572"/>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8283" name="Freeform 573"/>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noFill/>
                <a:round/>
                <a:headEnd/>
                <a:tailEnd/>
              </a:ln>
            </p:spPr>
            <p:txBody>
              <a:bodyPr/>
              <a:lstStyle/>
              <a:p>
                <a:endParaRPr lang="en-US"/>
              </a:p>
            </p:txBody>
          </p:sp>
          <p:sp>
            <p:nvSpPr>
              <p:cNvPr id="28284" name="Freeform 574"/>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8285" name="Rectangle 575"/>
              <p:cNvSpPr>
                <a:spLocks noChangeArrowheads="1"/>
              </p:cNvSpPr>
              <p:nvPr/>
            </p:nvSpPr>
            <p:spPr bwMode="auto">
              <a:xfrm>
                <a:off x="556" y="2298"/>
                <a:ext cx="7" cy="5"/>
              </a:xfrm>
              <a:prstGeom prst="rect">
                <a:avLst/>
              </a:prstGeom>
              <a:solidFill>
                <a:srgbClr val="E6E6E6"/>
              </a:solidFill>
              <a:ln w="25400">
                <a:noFill/>
                <a:miter lim="800000"/>
                <a:headEnd/>
                <a:tailEnd/>
              </a:ln>
            </p:spPr>
            <p:txBody>
              <a:bodyPr/>
              <a:lstStyle/>
              <a:p>
                <a:endParaRPr lang="en-US"/>
              </a:p>
            </p:txBody>
          </p:sp>
          <p:sp>
            <p:nvSpPr>
              <p:cNvPr id="28286" name="Freeform 576"/>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noFill/>
                <a:round/>
                <a:headEnd/>
                <a:tailEnd/>
              </a:ln>
            </p:spPr>
            <p:txBody>
              <a:bodyPr/>
              <a:lstStyle/>
              <a:p>
                <a:endParaRPr lang="en-US"/>
              </a:p>
            </p:txBody>
          </p:sp>
        </p:grpSp>
        <p:sp>
          <p:nvSpPr>
            <p:cNvPr id="28164" name="Text Box 577"/>
            <p:cNvSpPr txBox="1">
              <a:spLocks noChangeArrowheads="1"/>
            </p:cNvSpPr>
            <p:nvPr/>
          </p:nvSpPr>
          <p:spPr bwMode="auto">
            <a:xfrm>
              <a:off x="1248" y="729"/>
              <a:ext cx="240" cy="231"/>
            </a:xfrm>
            <a:prstGeom prst="rect">
              <a:avLst/>
            </a:prstGeom>
            <a:noFill/>
            <a:ln w="25400">
              <a:noFill/>
              <a:miter lim="800000"/>
              <a:headEnd/>
              <a:tailEnd/>
            </a:ln>
          </p:spPr>
          <p:txBody>
            <a:bodyPr lIns="90000" tIns="46800" rIns="90000" bIns="46800" anchor="ctr">
              <a:spAutoFit/>
            </a:bodyPr>
            <a:lstStyle/>
            <a:p>
              <a:pPr algn="ctr"/>
              <a:r>
                <a:rPr lang="en-GB">
                  <a:latin typeface="Arial" pitchFamily="34" charset="0"/>
                </a:rPr>
                <a:t>0</a:t>
              </a:r>
            </a:p>
          </p:txBody>
        </p:sp>
        <p:sp>
          <p:nvSpPr>
            <p:cNvPr id="28165" name="Text Box 578"/>
            <p:cNvSpPr txBox="1">
              <a:spLocks noChangeArrowheads="1"/>
            </p:cNvSpPr>
            <p:nvPr/>
          </p:nvSpPr>
          <p:spPr bwMode="auto">
            <a:xfrm>
              <a:off x="2352" y="720"/>
              <a:ext cx="240" cy="231"/>
            </a:xfrm>
            <a:prstGeom prst="rect">
              <a:avLst/>
            </a:prstGeom>
            <a:noFill/>
            <a:ln w="25400">
              <a:noFill/>
              <a:miter lim="800000"/>
              <a:headEnd/>
              <a:tailEnd/>
            </a:ln>
          </p:spPr>
          <p:txBody>
            <a:bodyPr lIns="90000" tIns="46800" rIns="90000" bIns="46800" anchor="ctr">
              <a:spAutoFit/>
            </a:bodyPr>
            <a:lstStyle/>
            <a:p>
              <a:pPr algn="ctr"/>
              <a:r>
                <a:rPr lang="en-GB">
                  <a:latin typeface="Arial" pitchFamily="34" charset="0"/>
                </a:rPr>
                <a:t>3</a:t>
              </a:r>
            </a:p>
          </p:txBody>
        </p:sp>
        <p:sp>
          <p:nvSpPr>
            <p:cNvPr id="28166" name="Text Box 579"/>
            <p:cNvSpPr txBox="1">
              <a:spLocks noChangeArrowheads="1"/>
            </p:cNvSpPr>
            <p:nvPr/>
          </p:nvSpPr>
          <p:spPr bwMode="auto">
            <a:xfrm>
              <a:off x="2784" y="720"/>
              <a:ext cx="240" cy="231"/>
            </a:xfrm>
            <a:prstGeom prst="rect">
              <a:avLst/>
            </a:prstGeom>
            <a:noFill/>
            <a:ln w="25400">
              <a:noFill/>
              <a:miter lim="800000"/>
              <a:headEnd/>
              <a:tailEnd/>
            </a:ln>
          </p:spPr>
          <p:txBody>
            <a:bodyPr lIns="90000" tIns="46800" rIns="90000" bIns="46800" anchor="ctr">
              <a:spAutoFit/>
            </a:bodyPr>
            <a:lstStyle/>
            <a:p>
              <a:pPr algn="ctr"/>
              <a:r>
                <a:rPr lang="en-GB">
                  <a:latin typeface="Arial" pitchFamily="34" charset="0"/>
                </a:rPr>
                <a:t>4</a:t>
              </a:r>
            </a:p>
          </p:txBody>
        </p:sp>
        <p:sp>
          <p:nvSpPr>
            <p:cNvPr id="28167" name="Text Box 580"/>
            <p:cNvSpPr txBox="1">
              <a:spLocks noChangeArrowheads="1"/>
            </p:cNvSpPr>
            <p:nvPr/>
          </p:nvSpPr>
          <p:spPr bwMode="auto">
            <a:xfrm>
              <a:off x="3504" y="720"/>
              <a:ext cx="240" cy="231"/>
            </a:xfrm>
            <a:prstGeom prst="rect">
              <a:avLst/>
            </a:prstGeom>
            <a:noFill/>
            <a:ln w="25400">
              <a:noFill/>
              <a:miter lim="800000"/>
              <a:headEnd/>
              <a:tailEnd/>
            </a:ln>
          </p:spPr>
          <p:txBody>
            <a:bodyPr lIns="90000" tIns="46800" rIns="90000" bIns="46800" anchor="ctr">
              <a:spAutoFit/>
            </a:bodyPr>
            <a:lstStyle/>
            <a:p>
              <a:pPr algn="ctr"/>
              <a:r>
                <a:rPr lang="en-GB">
                  <a:latin typeface="Arial" pitchFamily="34" charset="0"/>
                </a:rPr>
                <a:t>6</a:t>
              </a:r>
            </a:p>
          </p:txBody>
        </p:sp>
        <p:sp>
          <p:nvSpPr>
            <p:cNvPr id="28168" name="Text Box 581"/>
            <p:cNvSpPr txBox="1">
              <a:spLocks noChangeArrowheads="1"/>
            </p:cNvSpPr>
            <p:nvPr/>
          </p:nvSpPr>
          <p:spPr bwMode="auto">
            <a:xfrm>
              <a:off x="3888" y="720"/>
              <a:ext cx="240" cy="231"/>
            </a:xfrm>
            <a:prstGeom prst="rect">
              <a:avLst/>
            </a:prstGeom>
            <a:noFill/>
            <a:ln w="25400">
              <a:noFill/>
              <a:miter lim="800000"/>
              <a:headEnd/>
              <a:tailEnd/>
            </a:ln>
          </p:spPr>
          <p:txBody>
            <a:bodyPr lIns="90000" tIns="46800" rIns="90000" bIns="46800" anchor="ctr">
              <a:spAutoFit/>
            </a:bodyPr>
            <a:lstStyle/>
            <a:p>
              <a:pPr algn="ctr"/>
              <a:r>
                <a:rPr lang="en-GB">
                  <a:latin typeface="Arial" pitchFamily="34" charset="0"/>
                </a:rPr>
                <a:t>7</a:t>
              </a:r>
            </a:p>
          </p:txBody>
        </p:sp>
      </p:grpSp>
      <p:grpSp>
        <p:nvGrpSpPr>
          <p:cNvPr id="10" name="Group 593"/>
          <p:cNvGrpSpPr>
            <a:grpSpLocks/>
          </p:cNvGrpSpPr>
          <p:nvPr/>
        </p:nvGrpSpPr>
        <p:grpSpPr bwMode="auto">
          <a:xfrm>
            <a:off x="3560763" y="5867400"/>
            <a:ext cx="249237" cy="503238"/>
            <a:chOff x="488" y="2026"/>
            <a:chExt cx="157" cy="317"/>
          </a:xfrm>
        </p:grpSpPr>
        <p:sp>
          <p:nvSpPr>
            <p:cNvPr id="28042" name="Freeform 594"/>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solidFill>
                <a:schemeClr val="accent1"/>
              </a:solidFill>
              <a:round/>
              <a:headEnd/>
              <a:tailEnd/>
            </a:ln>
          </p:spPr>
          <p:txBody>
            <a:bodyPr/>
            <a:lstStyle/>
            <a:p>
              <a:endParaRPr lang="en-US"/>
            </a:p>
          </p:txBody>
        </p:sp>
        <p:sp>
          <p:nvSpPr>
            <p:cNvPr id="28043" name="Freeform 595"/>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solidFill>
                <a:schemeClr val="accent1"/>
              </a:solidFill>
              <a:round/>
              <a:headEnd/>
              <a:tailEnd/>
            </a:ln>
          </p:spPr>
          <p:txBody>
            <a:bodyPr/>
            <a:lstStyle/>
            <a:p>
              <a:endParaRPr lang="en-US"/>
            </a:p>
          </p:txBody>
        </p:sp>
        <p:sp>
          <p:nvSpPr>
            <p:cNvPr id="28044" name="Freeform 596"/>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solidFill>
                <a:schemeClr val="accent1"/>
              </a:solidFill>
              <a:round/>
              <a:headEnd/>
              <a:tailEnd/>
            </a:ln>
          </p:spPr>
          <p:txBody>
            <a:bodyPr/>
            <a:lstStyle/>
            <a:p>
              <a:endParaRPr lang="en-US"/>
            </a:p>
          </p:txBody>
        </p:sp>
        <p:sp>
          <p:nvSpPr>
            <p:cNvPr id="28045" name="Freeform 597"/>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solidFill>
                <a:schemeClr val="accent1"/>
              </a:solidFill>
              <a:round/>
              <a:headEnd/>
              <a:tailEnd/>
            </a:ln>
          </p:spPr>
          <p:txBody>
            <a:bodyPr/>
            <a:lstStyle/>
            <a:p>
              <a:endParaRPr lang="en-US"/>
            </a:p>
          </p:txBody>
        </p:sp>
        <p:sp>
          <p:nvSpPr>
            <p:cNvPr id="28046" name="Freeform 598"/>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solidFill>
                <a:schemeClr val="accent1"/>
              </a:solidFill>
              <a:round/>
              <a:headEnd/>
              <a:tailEnd/>
            </a:ln>
          </p:spPr>
          <p:txBody>
            <a:bodyPr/>
            <a:lstStyle/>
            <a:p>
              <a:endParaRPr lang="en-US"/>
            </a:p>
          </p:txBody>
        </p:sp>
        <p:sp>
          <p:nvSpPr>
            <p:cNvPr id="28047" name="Freeform 599"/>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28048" name="Freeform 600"/>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28049" name="Freeform 601"/>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28050" name="Freeform 602"/>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28051" name="Rectangle 603"/>
            <p:cNvSpPr>
              <a:spLocks noChangeArrowheads="1"/>
            </p:cNvSpPr>
            <p:nvPr/>
          </p:nvSpPr>
          <p:spPr bwMode="auto">
            <a:xfrm>
              <a:off x="563" y="2112"/>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28052" name="Rectangle 604"/>
            <p:cNvSpPr>
              <a:spLocks noChangeArrowheads="1"/>
            </p:cNvSpPr>
            <p:nvPr/>
          </p:nvSpPr>
          <p:spPr bwMode="auto">
            <a:xfrm>
              <a:off x="578" y="214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28053" name="Rectangle 605"/>
            <p:cNvSpPr>
              <a:spLocks noChangeArrowheads="1"/>
            </p:cNvSpPr>
            <p:nvPr/>
          </p:nvSpPr>
          <p:spPr bwMode="auto">
            <a:xfrm>
              <a:off x="563" y="2142"/>
              <a:ext cx="8" cy="5"/>
            </a:xfrm>
            <a:prstGeom prst="rect">
              <a:avLst/>
            </a:prstGeom>
            <a:solidFill>
              <a:srgbClr val="00250F"/>
            </a:solidFill>
            <a:ln w="9525">
              <a:solidFill>
                <a:schemeClr val="accent1"/>
              </a:solidFill>
              <a:miter lim="800000"/>
              <a:headEnd/>
              <a:tailEnd/>
            </a:ln>
          </p:spPr>
          <p:txBody>
            <a:bodyPr/>
            <a:lstStyle/>
            <a:p>
              <a:endParaRPr lang="en-US"/>
            </a:p>
          </p:txBody>
        </p:sp>
        <p:sp>
          <p:nvSpPr>
            <p:cNvPr id="28054" name="Rectangle 606"/>
            <p:cNvSpPr>
              <a:spLocks noChangeArrowheads="1"/>
            </p:cNvSpPr>
            <p:nvPr/>
          </p:nvSpPr>
          <p:spPr bwMode="auto">
            <a:xfrm>
              <a:off x="518" y="215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28055" name="Freeform 607"/>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solidFill>
                <a:schemeClr val="accent1"/>
              </a:solidFill>
              <a:round/>
              <a:headEnd/>
              <a:tailEnd/>
            </a:ln>
          </p:spPr>
          <p:txBody>
            <a:bodyPr/>
            <a:lstStyle/>
            <a:p>
              <a:endParaRPr lang="en-US"/>
            </a:p>
          </p:txBody>
        </p:sp>
        <p:sp>
          <p:nvSpPr>
            <p:cNvPr id="28056" name="Freeform 608"/>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solidFill>
                <a:schemeClr val="accent1"/>
              </a:solidFill>
              <a:round/>
              <a:headEnd/>
              <a:tailEnd/>
            </a:ln>
          </p:spPr>
          <p:txBody>
            <a:bodyPr/>
            <a:lstStyle/>
            <a:p>
              <a:endParaRPr lang="en-US"/>
            </a:p>
          </p:txBody>
        </p:sp>
        <p:sp>
          <p:nvSpPr>
            <p:cNvPr id="28057" name="Freeform 609"/>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28058" name="Freeform 610"/>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28059" name="Freeform 611"/>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060" name="Freeform 612"/>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solidFill>
                <a:schemeClr val="accent1"/>
              </a:solidFill>
              <a:round/>
              <a:headEnd/>
              <a:tailEnd/>
            </a:ln>
          </p:spPr>
          <p:txBody>
            <a:bodyPr/>
            <a:lstStyle/>
            <a:p>
              <a:endParaRPr lang="en-US"/>
            </a:p>
          </p:txBody>
        </p:sp>
        <p:sp>
          <p:nvSpPr>
            <p:cNvPr id="28061" name="Freeform 613"/>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solidFill>
                <a:schemeClr val="accent1"/>
              </a:solidFill>
              <a:round/>
              <a:headEnd/>
              <a:tailEnd/>
            </a:ln>
          </p:spPr>
          <p:txBody>
            <a:bodyPr/>
            <a:lstStyle/>
            <a:p>
              <a:endParaRPr lang="en-US"/>
            </a:p>
          </p:txBody>
        </p:sp>
        <p:sp>
          <p:nvSpPr>
            <p:cNvPr id="28062" name="Freeform 614"/>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solidFill>
                <a:schemeClr val="accent1"/>
              </a:solidFill>
              <a:round/>
              <a:headEnd/>
              <a:tailEnd/>
            </a:ln>
          </p:spPr>
          <p:txBody>
            <a:bodyPr/>
            <a:lstStyle/>
            <a:p>
              <a:endParaRPr lang="en-US"/>
            </a:p>
          </p:txBody>
        </p:sp>
        <p:sp>
          <p:nvSpPr>
            <p:cNvPr id="28063" name="Freeform 615"/>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solidFill>
                <a:schemeClr val="accent1"/>
              </a:solidFill>
              <a:round/>
              <a:headEnd/>
              <a:tailEnd/>
            </a:ln>
          </p:spPr>
          <p:txBody>
            <a:bodyPr/>
            <a:lstStyle/>
            <a:p>
              <a:endParaRPr lang="en-US"/>
            </a:p>
          </p:txBody>
        </p:sp>
        <p:sp>
          <p:nvSpPr>
            <p:cNvPr id="28064" name="Freeform 616"/>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solidFill>
                <a:schemeClr val="accent1"/>
              </a:solidFill>
              <a:round/>
              <a:headEnd/>
              <a:tailEnd/>
            </a:ln>
          </p:spPr>
          <p:txBody>
            <a:bodyPr/>
            <a:lstStyle/>
            <a:p>
              <a:endParaRPr lang="en-US"/>
            </a:p>
          </p:txBody>
        </p:sp>
        <p:sp>
          <p:nvSpPr>
            <p:cNvPr id="28065" name="Freeform 617"/>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solidFill>
                <a:schemeClr val="accent1"/>
              </a:solidFill>
              <a:round/>
              <a:headEnd/>
              <a:tailEnd/>
            </a:ln>
          </p:spPr>
          <p:txBody>
            <a:bodyPr/>
            <a:lstStyle/>
            <a:p>
              <a:endParaRPr lang="en-US"/>
            </a:p>
          </p:txBody>
        </p:sp>
        <p:sp>
          <p:nvSpPr>
            <p:cNvPr id="28066" name="Freeform 618"/>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solidFill>
                <a:schemeClr val="accent1"/>
              </a:solidFill>
              <a:round/>
              <a:headEnd/>
              <a:tailEnd/>
            </a:ln>
          </p:spPr>
          <p:txBody>
            <a:bodyPr/>
            <a:lstStyle/>
            <a:p>
              <a:endParaRPr lang="en-US"/>
            </a:p>
          </p:txBody>
        </p:sp>
        <p:sp>
          <p:nvSpPr>
            <p:cNvPr id="28067" name="Freeform 619"/>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solidFill>
                <a:schemeClr val="accent1"/>
              </a:solidFill>
              <a:round/>
              <a:headEnd/>
              <a:tailEnd/>
            </a:ln>
          </p:spPr>
          <p:txBody>
            <a:bodyPr/>
            <a:lstStyle/>
            <a:p>
              <a:endParaRPr lang="en-US"/>
            </a:p>
          </p:txBody>
        </p:sp>
        <p:sp>
          <p:nvSpPr>
            <p:cNvPr id="28068" name="Freeform 620"/>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069" name="Freeform 621"/>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28070" name="Freeform 622"/>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28071" name="Freeform 623"/>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solidFill>
                <a:schemeClr val="accent1"/>
              </a:solidFill>
              <a:round/>
              <a:headEnd/>
              <a:tailEnd/>
            </a:ln>
          </p:spPr>
          <p:txBody>
            <a:bodyPr/>
            <a:lstStyle/>
            <a:p>
              <a:endParaRPr lang="en-US"/>
            </a:p>
          </p:txBody>
        </p:sp>
        <p:sp>
          <p:nvSpPr>
            <p:cNvPr id="28072" name="Freeform 624"/>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solidFill>
                <a:schemeClr val="accent1"/>
              </a:solidFill>
              <a:round/>
              <a:headEnd/>
              <a:tailEnd/>
            </a:ln>
          </p:spPr>
          <p:txBody>
            <a:bodyPr/>
            <a:lstStyle/>
            <a:p>
              <a:endParaRPr lang="en-US"/>
            </a:p>
          </p:txBody>
        </p:sp>
        <p:sp>
          <p:nvSpPr>
            <p:cNvPr id="28073" name="Freeform 625"/>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solidFill>
                <a:schemeClr val="accent1"/>
              </a:solidFill>
              <a:round/>
              <a:headEnd/>
              <a:tailEnd/>
            </a:ln>
          </p:spPr>
          <p:txBody>
            <a:bodyPr/>
            <a:lstStyle/>
            <a:p>
              <a:endParaRPr lang="en-US"/>
            </a:p>
          </p:txBody>
        </p:sp>
        <p:sp>
          <p:nvSpPr>
            <p:cNvPr id="28074" name="Freeform 626"/>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solidFill>
                <a:schemeClr val="accent1"/>
              </a:solidFill>
              <a:round/>
              <a:headEnd/>
              <a:tailEnd/>
            </a:ln>
          </p:spPr>
          <p:txBody>
            <a:bodyPr/>
            <a:lstStyle/>
            <a:p>
              <a:endParaRPr lang="en-US"/>
            </a:p>
          </p:txBody>
        </p:sp>
        <p:pic>
          <p:nvPicPr>
            <p:cNvPr id="28075" name="Picture 627"/>
            <p:cNvPicPr>
              <a:picLocks noChangeAspect="1" noChangeArrowheads="1"/>
            </p:cNvPicPr>
            <p:nvPr/>
          </p:nvPicPr>
          <p:blipFill>
            <a:blip r:embed="rId2"/>
            <a:srcRect/>
            <a:stretch>
              <a:fillRect/>
            </a:stretch>
          </p:blipFill>
          <p:spPr bwMode="auto">
            <a:xfrm>
              <a:off x="518" y="2227"/>
              <a:ext cx="90" cy="15"/>
            </a:xfrm>
            <a:prstGeom prst="rect">
              <a:avLst/>
            </a:prstGeom>
            <a:noFill/>
            <a:ln w="9525">
              <a:solidFill>
                <a:schemeClr val="accent1"/>
              </a:solidFill>
              <a:miter lim="800000"/>
              <a:headEnd/>
              <a:tailEnd/>
            </a:ln>
          </p:spPr>
        </p:pic>
        <p:pic>
          <p:nvPicPr>
            <p:cNvPr id="28076" name="Picture 628"/>
            <p:cNvPicPr>
              <a:picLocks noChangeAspect="1" noChangeArrowheads="1"/>
            </p:cNvPicPr>
            <p:nvPr/>
          </p:nvPicPr>
          <p:blipFill>
            <a:blip r:embed="rId3"/>
            <a:srcRect/>
            <a:stretch>
              <a:fillRect/>
            </a:stretch>
          </p:blipFill>
          <p:spPr bwMode="auto">
            <a:xfrm>
              <a:off x="518" y="2227"/>
              <a:ext cx="90" cy="15"/>
            </a:xfrm>
            <a:prstGeom prst="rect">
              <a:avLst/>
            </a:prstGeom>
            <a:noFill/>
            <a:ln w="9525">
              <a:solidFill>
                <a:schemeClr val="accent1"/>
              </a:solidFill>
              <a:miter lim="800000"/>
              <a:headEnd/>
              <a:tailEnd/>
            </a:ln>
          </p:spPr>
        </p:pic>
        <p:sp>
          <p:nvSpPr>
            <p:cNvPr id="28077" name="Rectangle 629"/>
            <p:cNvSpPr>
              <a:spLocks noChangeArrowheads="1"/>
            </p:cNvSpPr>
            <p:nvPr/>
          </p:nvSpPr>
          <p:spPr bwMode="auto">
            <a:xfrm>
              <a:off x="525" y="2177"/>
              <a:ext cx="9" cy="5"/>
            </a:xfrm>
            <a:prstGeom prst="rect">
              <a:avLst/>
            </a:prstGeom>
            <a:solidFill>
              <a:srgbClr val="00250F"/>
            </a:solidFill>
            <a:ln w="9525">
              <a:solidFill>
                <a:schemeClr val="accent1"/>
              </a:solidFill>
              <a:miter lim="800000"/>
              <a:headEnd/>
              <a:tailEnd/>
            </a:ln>
          </p:spPr>
          <p:txBody>
            <a:bodyPr/>
            <a:lstStyle/>
            <a:p>
              <a:endParaRPr lang="en-US"/>
            </a:p>
          </p:txBody>
        </p:sp>
        <p:sp>
          <p:nvSpPr>
            <p:cNvPr id="28078" name="Rectangle 630"/>
            <p:cNvSpPr>
              <a:spLocks noChangeArrowheads="1"/>
            </p:cNvSpPr>
            <p:nvPr/>
          </p:nvSpPr>
          <p:spPr bwMode="auto">
            <a:xfrm>
              <a:off x="534" y="217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28079" name="Rectangle 631"/>
            <p:cNvSpPr>
              <a:spLocks noChangeArrowheads="1"/>
            </p:cNvSpPr>
            <p:nvPr/>
          </p:nvSpPr>
          <p:spPr bwMode="auto">
            <a:xfrm>
              <a:off x="518" y="217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28080" name="Rectangle 632"/>
            <p:cNvSpPr>
              <a:spLocks noChangeArrowheads="1"/>
            </p:cNvSpPr>
            <p:nvPr/>
          </p:nvSpPr>
          <p:spPr bwMode="auto">
            <a:xfrm>
              <a:off x="578" y="2177"/>
              <a:ext cx="7" cy="5"/>
            </a:xfrm>
            <a:prstGeom prst="rect">
              <a:avLst/>
            </a:prstGeom>
            <a:solidFill>
              <a:srgbClr val="00250F"/>
            </a:solidFill>
            <a:ln w="9525">
              <a:solidFill>
                <a:schemeClr val="accent1"/>
              </a:solidFill>
              <a:miter lim="800000"/>
              <a:headEnd/>
              <a:tailEnd/>
            </a:ln>
          </p:spPr>
          <p:txBody>
            <a:bodyPr/>
            <a:lstStyle/>
            <a:p>
              <a:endParaRPr lang="en-US"/>
            </a:p>
          </p:txBody>
        </p:sp>
        <p:pic>
          <p:nvPicPr>
            <p:cNvPr id="28081" name="Picture 633"/>
            <p:cNvPicPr>
              <a:picLocks noChangeAspect="1" noChangeArrowheads="1"/>
            </p:cNvPicPr>
            <p:nvPr/>
          </p:nvPicPr>
          <p:blipFill>
            <a:blip r:embed="rId4"/>
            <a:srcRect/>
            <a:stretch>
              <a:fillRect/>
            </a:stretch>
          </p:blipFill>
          <p:spPr bwMode="auto">
            <a:xfrm>
              <a:off x="593" y="2208"/>
              <a:ext cx="22" cy="9"/>
            </a:xfrm>
            <a:prstGeom prst="rect">
              <a:avLst/>
            </a:prstGeom>
            <a:noFill/>
            <a:ln w="9525">
              <a:solidFill>
                <a:schemeClr val="accent1"/>
              </a:solidFill>
              <a:miter lim="800000"/>
              <a:headEnd/>
              <a:tailEnd/>
            </a:ln>
          </p:spPr>
        </p:pic>
        <p:pic>
          <p:nvPicPr>
            <p:cNvPr id="28082" name="Picture 634"/>
            <p:cNvPicPr>
              <a:picLocks noChangeAspect="1" noChangeArrowheads="1"/>
            </p:cNvPicPr>
            <p:nvPr/>
          </p:nvPicPr>
          <p:blipFill>
            <a:blip r:embed="rId5"/>
            <a:srcRect/>
            <a:stretch>
              <a:fillRect/>
            </a:stretch>
          </p:blipFill>
          <p:spPr bwMode="auto">
            <a:xfrm>
              <a:off x="593" y="2208"/>
              <a:ext cx="22" cy="9"/>
            </a:xfrm>
            <a:prstGeom prst="rect">
              <a:avLst/>
            </a:prstGeom>
            <a:noFill/>
            <a:ln w="9525">
              <a:solidFill>
                <a:schemeClr val="accent1"/>
              </a:solidFill>
              <a:miter lim="800000"/>
              <a:headEnd/>
              <a:tailEnd/>
            </a:ln>
          </p:spPr>
        </p:pic>
        <p:sp>
          <p:nvSpPr>
            <p:cNvPr id="28083" name="Freeform 635"/>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solidFill>
                <a:schemeClr val="accent1"/>
              </a:solidFill>
              <a:round/>
              <a:headEnd/>
              <a:tailEnd/>
            </a:ln>
          </p:spPr>
          <p:txBody>
            <a:bodyPr/>
            <a:lstStyle/>
            <a:p>
              <a:endParaRPr lang="en-US"/>
            </a:p>
          </p:txBody>
        </p:sp>
        <p:sp>
          <p:nvSpPr>
            <p:cNvPr id="28084" name="Rectangle 636"/>
            <p:cNvSpPr>
              <a:spLocks noChangeArrowheads="1"/>
            </p:cNvSpPr>
            <p:nvPr/>
          </p:nvSpPr>
          <p:spPr bwMode="auto">
            <a:xfrm>
              <a:off x="622" y="2212"/>
              <a:ext cx="15" cy="5"/>
            </a:xfrm>
            <a:prstGeom prst="rect">
              <a:avLst/>
            </a:prstGeom>
            <a:solidFill>
              <a:srgbClr val="333333"/>
            </a:solidFill>
            <a:ln w="9525">
              <a:solidFill>
                <a:schemeClr val="accent1"/>
              </a:solidFill>
              <a:miter lim="800000"/>
              <a:headEnd/>
              <a:tailEnd/>
            </a:ln>
          </p:spPr>
          <p:txBody>
            <a:bodyPr/>
            <a:lstStyle/>
            <a:p>
              <a:endParaRPr lang="en-US"/>
            </a:p>
          </p:txBody>
        </p:sp>
        <p:sp>
          <p:nvSpPr>
            <p:cNvPr id="28085" name="Freeform 637"/>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solidFill>
                <a:schemeClr val="accent1"/>
              </a:solidFill>
              <a:round/>
              <a:headEnd/>
              <a:tailEnd/>
            </a:ln>
          </p:spPr>
          <p:txBody>
            <a:bodyPr/>
            <a:lstStyle/>
            <a:p>
              <a:endParaRPr lang="en-US"/>
            </a:p>
          </p:txBody>
        </p:sp>
        <p:sp>
          <p:nvSpPr>
            <p:cNvPr id="28086" name="Rectangle 638"/>
            <p:cNvSpPr>
              <a:spLocks noChangeArrowheads="1"/>
            </p:cNvSpPr>
            <p:nvPr/>
          </p:nvSpPr>
          <p:spPr bwMode="auto">
            <a:xfrm>
              <a:off x="496" y="2217"/>
              <a:ext cx="7" cy="10"/>
            </a:xfrm>
            <a:prstGeom prst="rect">
              <a:avLst/>
            </a:prstGeom>
            <a:solidFill>
              <a:srgbClr val="333333"/>
            </a:solidFill>
            <a:ln w="9525">
              <a:solidFill>
                <a:schemeClr val="accent1"/>
              </a:solidFill>
              <a:miter lim="800000"/>
              <a:headEnd/>
              <a:tailEnd/>
            </a:ln>
          </p:spPr>
          <p:txBody>
            <a:bodyPr/>
            <a:lstStyle/>
            <a:p>
              <a:endParaRPr lang="en-US"/>
            </a:p>
          </p:txBody>
        </p:sp>
        <p:sp>
          <p:nvSpPr>
            <p:cNvPr id="28087" name="Rectangle 639"/>
            <p:cNvSpPr>
              <a:spLocks noChangeArrowheads="1"/>
            </p:cNvSpPr>
            <p:nvPr/>
          </p:nvSpPr>
          <p:spPr bwMode="auto">
            <a:xfrm>
              <a:off x="556" y="2132"/>
              <a:ext cx="15" cy="5"/>
            </a:xfrm>
            <a:prstGeom prst="rect">
              <a:avLst/>
            </a:prstGeom>
            <a:solidFill>
              <a:srgbClr val="00250F"/>
            </a:solidFill>
            <a:ln w="9525">
              <a:solidFill>
                <a:schemeClr val="accent1"/>
              </a:solidFill>
              <a:miter lim="800000"/>
              <a:headEnd/>
              <a:tailEnd/>
            </a:ln>
          </p:spPr>
          <p:txBody>
            <a:bodyPr/>
            <a:lstStyle/>
            <a:p>
              <a:endParaRPr lang="en-US"/>
            </a:p>
          </p:txBody>
        </p:sp>
        <p:sp>
          <p:nvSpPr>
            <p:cNvPr id="28088" name="Freeform 640"/>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solidFill>
                <a:schemeClr val="accent1"/>
              </a:solidFill>
              <a:round/>
              <a:headEnd/>
              <a:tailEnd/>
            </a:ln>
          </p:spPr>
          <p:txBody>
            <a:bodyPr/>
            <a:lstStyle/>
            <a:p>
              <a:endParaRPr lang="en-US"/>
            </a:p>
          </p:txBody>
        </p:sp>
        <p:sp>
          <p:nvSpPr>
            <p:cNvPr id="28089" name="Freeform 641"/>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28090" name="Freeform 642"/>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solidFill>
                <a:schemeClr val="accent1"/>
              </a:solidFill>
              <a:round/>
              <a:headEnd/>
              <a:tailEnd/>
            </a:ln>
          </p:spPr>
          <p:txBody>
            <a:bodyPr/>
            <a:lstStyle/>
            <a:p>
              <a:endParaRPr lang="en-US"/>
            </a:p>
          </p:txBody>
        </p:sp>
        <p:sp>
          <p:nvSpPr>
            <p:cNvPr id="28091" name="Freeform 643"/>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solidFill>
                <a:schemeClr val="accent1"/>
              </a:solidFill>
              <a:round/>
              <a:headEnd/>
              <a:tailEnd/>
            </a:ln>
          </p:spPr>
          <p:txBody>
            <a:bodyPr/>
            <a:lstStyle/>
            <a:p>
              <a:endParaRPr lang="en-US"/>
            </a:p>
          </p:txBody>
        </p:sp>
        <p:sp>
          <p:nvSpPr>
            <p:cNvPr id="28092" name="Freeform 644"/>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solidFill>
                <a:schemeClr val="accent1"/>
              </a:solidFill>
              <a:round/>
              <a:headEnd/>
              <a:tailEnd/>
            </a:ln>
          </p:spPr>
          <p:txBody>
            <a:bodyPr/>
            <a:lstStyle/>
            <a:p>
              <a:endParaRPr lang="en-US"/>
            </a:p>
          </p:txBody>
        </p:sp>
        <p:sp>
          <p:nvSpPr>
            <p:cNvPr id="28093" name="Freeform 645"/>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solidFill>
                <a:schemeClr val="accent1"/>
              </a:solidFill>
              <a:round/>
              <a:headEnd/>
              <a:tailEnd/>
            </a:ln>
          </p:spPr>
          <p:txBody>
            <a:bodyPr/>
            <a:lstStyle/>
            <a:p>
              <a:endParaRPr lang="en-US"/>
            </a:p>
          </p:txBody>
        </p:sp>
        <p:sp>
          <p:nvSpPr>
            <p:cNvPr id="28094" name="Rectangle 646"/>
            <p:cNvSpPr>
              <a:spLocks noChangeArrowheads="1"/>
            </p:cNvSpPr>
            <p:nvPr/>
          </p:nvSpPr>
          <p:spPr bwMode="auto">
            <a:xfrm>
              <a:off x="630" y="2077"/>
              <a:ext cx="7" cy="4"/>
            </a:xfrm>
            <a:prstGeom prst="rect">
              <a:avLst/>
            </a:prstGeom>
            <a:solidFill>
              <a:srgbClr val="FF3333"/>
            </a:solidFill>
            <a:ln w="9525">
              <a:solidFill>
                <a:schemeClr val="accent1"/>
              </a:solidFill>
              <a:miter lim="800000"/>
              <a:headEnd/>
              <a:tailEnd/>
            </a:ln>
          </p:spPr>
          <p:txBody>
            <a:bodyPr/>
            <a:lstStyle/>
            <a:p>
              <a:endParaRPr lang="en-US"/>
            </a:p>
          </p:txBody>
        </p:sp>
        <p:pic>
          <p:nvPicPr>
            <p:cNvPr id="28095" name="Picture 647"/>
            <p:cNvPicPr>
              <a:picLocks noChangeAspect="1" noChangeArrowheads="1"/>
            </p:cNvPicPr>
            <p:nvPr/>
          </p:nvPicPr>
          <p:blipFill>
            <a:blip r:embed="rId6"/>
            <a:srcRect/>
            <a:stretch>
              <a:fillRect/>
            </a:stretch>
          </p:blipFill>
          <p:spPr bwMode="auto">
            <a:xfrm>
              <a:off x="615" y="2071"/>
              <a:ext cx="22" cy="16"/>
            </a:xfrm>
            <a:prstGeom prst="rect">
              <a:avLst/>
            </a:prstGeom>
            <a:noFill/>
            <a:ln w="9525">
              <a:solidFill>
                <a:schemeClr val="accent1"/>
              </a:solidFill>
              <a:miter lim="800000"/>
              <a:headEnd/>
              <a:tailEnd/>
            </a:ln>
          </p:spPr>
        </p:pic>
        <p:pic>
          <p:nvPicPr>
            <p:cNvPr id="28096" name="Picture 648"/>
            <p:cNvPicPr>
              <a:picLocks noChangeAspect="1" noChangeArrowheads="1"/>
            </p:cNvPicPr>
            <p:nvPr/>
          </p:nvPicPr>
          <p:blipFill>
            <a:blip r:embed="rId7"/>
            <a:srcRect/>
            <a:stretch>
              <a:fillRect/>
            </a:stretch>
          </p:blipFill>
          <p:spPr bwMode="auto">
            <a:xfrm>
              <a:off x="615" y="2071"/>
              <a:ext cx="22" cy="16"/>
            </a:xfrm>
            <a:prstGeom prst="rect">
              <a:avLst/>
            </a:prstGeom>
            <a:noFill/>
            <a:ln w="9525">
              <a:solidFill>
                <a:schemeClr val="accent1"/>
              </a:solidFill>
              <a:miter lim="800000"/>
              <a:headEnd/>
              <a:tailEnd/>
            </a:ln>
          </p:spPr>
        </p:pic>
        <p:sp>
          <p:nvSpPr>
            <p:cNvPr id="28097" name="Freeform 649"/>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solidFill>
                <a:schemeClr val="accent1"/>
              </a:solidFill>
              <a:round/>
              <a:headEnd/>
              <a:tailEnd/>
            </a:ln>
          </p:spPr>
          <p:txBody>
            <a:bodyPr/>
            <a:lstStyle/>
            <a:p>
              <a:endParaRPr lang="en-US"/>
            </a:p>
          </p:txBody>
        </p:sp>
        <p:sp>
          <p:nvSpPr>
            <p:cNvPr id="28098" name="Freeform 650"/>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solidFill>
                <a:schemeClr val="accent1"/>
              </a:solidFill>
              <a:round/>
              <a:headEnd/>
              <a:tailEnd/>
            </a:ln>
          </p:spPr>
          <p:txBody>
            <a:bodyPr/>
            <a:lstStyle/>
            <a:p>
              <a:endParaRPr lang="en-US"/>
            </a:p>
          </p:txBody>
        </p:sp>
        <p:sp>
          <p:nvSpPr>
            <p:cNvPr id="28099" name="Freeform 651"/>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solidFill>
                <a:schemeClr val="accent1"/>
              </a:solidFill>
              <a:round/>
              <a:headEnd/>
              <a:tailEnd/>
            </a:ln>
          </p:spPr>
          <p:txBody>
            <a:bodyPr/>
            <a:lstStyle/>
            <a:p>
              <a:endParaRPr lang="en-US"/>
            </a:p>
          </p:txBody>
        </p:sp>
        <p:sp>
          <p:nvSpPr>
            <p:cNvPr id="28100" name="Freeform 652"/>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solidFill>
                <a:schemeClr val="accent1"/>
              </a:solidFill>
              <a:round/>
              <a:headEnd/>
              <a:tailEnd/>
            </a:ln>
          </p:spPr>
          <p:txBody>
            <a:bodyPr/>
            <a:lstStyle/>
            <a:p>
              <a:endParaRPr lang="en-US"/>
            </a:p>
          </p:txBody>
        </p:sp>
        <p:sp>
          <p:nvSpPr>
            <p:cNvPr id="28101" name="Freeform 653"/>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solidFill>
                <a:schemeClr val="accent1"/>
              </a:solidFill>
              <a:round/>
              <a:headEnd/>
              <a:tailEnd/>
            </a:ln>
          </p:spPr>
          <p:txBody>
            <a:bodyPr/>
            <a:lstStyle/>
            <a:p>
              <a:endParaRPr lang="en-US"/>
            </a:p>
          </p:txBody>
        </p:sp>
        <p:sp>
          <p:nvSpPr>
            <p:cNvPr id="28102" name="Freeform 654"/>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solidFill>
                <a:schemeClr val="accent1"/>
              </a:solidFill>
              <a:round/>
              <a:headEnd/>
              <a:tailEnd/>
            </a:ln>
          </p:spPr>
          <p:txBody>
            <a:bodyPr/>
            <a:lstStyle/>
            <a:p>
              <a:endParaRPr lang="en-US"/>
            </a:p>
          </p:txBody>
        </p:sp>
        <p:sp>
          <p:nvSpPr>
            <p:cNvPr id="28103" name="Freeform 655"/>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solidFill>
                <a:schemeClr val="accent1"/>
              </a:solidFill>
              <a:round/>
              <a:headEnd/>
              <a:tailEnd/>
            </a:ln>
          </p:spPr>
          <p:txBody>
            <a:bodyPr/>
            <a:lstStyle/>
            <a:p>
              <a:endParaRPr lang="en-US"/>
            </a:p>
          </p:txBody>
        </p:sp>
        <p:sp>
          <p:nvSpPr>
            <p:cNvPr id="28104" name="Freeform 656"/>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solidFill>
                <a:schemeClr val="accent1"/>
              </a:solidFill>
              <a:round/>
              <a:headEnd/>
              <a:tailEnd/>
            </a:ln>
          </p:spPr>
          <p:txBody>
            <a:bodyPr/>
            <a:lstStyle/>
            <a:p>
              <a:endParaRPr lang="en-US"/>
            </a:p>
          </p:txBody>
        </p:sp>
        <p:sp>
          <p:nvSpPr>
            <p:cNvPr id="28105" name="Freeform 657"/>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solidFill>
                <a:schemeClr val="accent1"/>
              </a:solidFill>
              <a:round/>
              <a:headEnd/>
              <a:tailEnd/>
            </a:ln>
          </p:spPr>
          <p:txBody>
            <a:bodyPr/>
            <a:lstStyle/>
            <a:p>
              <a:endParaRPr lang="en-US"/>
            </a:p>
          </p:txBody>
        </p:sp>
        <p:sp>
          <p:nvSpPr>
            <p:cNvPr id="28106" name="Freeform 658"/>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solidFill>
                <a:schemeClr val="accent1"/>
              </a:solidFill>
              <a:round/>
              <a:headEnd/>
              <a:tailEnd/>
            </a:ln>
          </p:spPr>
          <p:txBody>
            <a:bodyPr/>
            <a:lstStyle/>
            <a:p>
              <a:endParaRPr lang="en-US"/>
            </a:p>
          </p:txBody>
        </p:sp>
        <p:sp>
          <p:nvSpPr>
            <p:cNvPr id="28107" name="Freeform 659"/>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solidFill>
                <a:schemeClr val="accent1"/>
              </a:solidFill>
              <a:round/>
              <a:headEnd/>
              <a:tailEnd/>
            </a:ln>
          </p:spPr>
          <p:txBody>
            <a:bodyPr/>
            <a:lstStyle/>
            <a:p>
              <a:endParaRPr lang="en-US"/>
            </a:p>
          </p:txBody>
        </p:sp>
        <p:sp>
          <p:nvSpPr>
            <p:cNvPr id="28108" name="Freeform 660"/>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28109" name="Freeform 661"/>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solidFill>
                <a:schemeClr val="accent1"/>
              </a:solidFill>
              <a:round/>
              <a:headEnd/>
              <a:tailEnd/>
            </a:ln>
          </p:spPr>
          <p:txBody>
            <a:bodyPr/>
            <a:lstStyle/>
            <a:p>
              <a:endParaRPr lang="en-US"/>
            </a:p>
          </p:txBody>
        </p:sp>
        <p:sp>
          <p:nvSpPr>
            <p:cNvPr id="28110" name="Freeform 662"/>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111" name="Freeform 663"/>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112" name="Freeform 664"/>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28113" name="Freeform 665"/>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114" name="Freeform 666"/>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28115" name="Freeform 667"/>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solidFill>
                <a:schemeClr val="accent1"/>
              </a:solidFill>
              <a:round/>
              <a:headEnd/>
              <a:tailEnd/>
            </a:ln>
          </p:spPr>
          <p:txBody>
            <a:bodyPr/>
            <a:lstStyle/>
            <a:p>
              <a:endParaRPr lang="en-US"/>
            </a:p>
          </p:txBody>
        </p:sp>
        <p:sp>
          <p:nvSpPr>
            <p:cNvPr id="28116" name="Freeform 668"/>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28117" name="Freeform 669"/>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118" name="Freeform 670"/>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28119" name="Freeform 671"/>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120" name="Freeform 672"/>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28121" name="Freeform 673"/>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solidFill>
                <a:schemeClr val="accent1"/>
              </a:solidFill>
              <a:round/>
              <a:headEnd/>
              <a:tailEnd/>
            </a:ln>
          </p:spPr>
          <p:txBody>
            <a:bodyPr/>
            <a:lstStyle/>
            <a:p>
              <a:endParaRPr lang="en-US"/>
            </a:p>
          </p:txBody>
        </p:sp>
        <p:sp>
          <p:nvSpPr>
            <p:cNvPr id="28122" name="Freeform 674"/>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28123" name="Freeform 675"/>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124" name="Freeform 676"/>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28125" name="Freeform 677"/>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126" name="Freeform 678"/>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28127" name="Freeform 679"/>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solidFill>
                <a:schemeClr val="accent1"/>
              </a:solidFill>
              <a:round/>
              <a:headEnd/>
              <a:tailEnd/>
            </a:ln>
          </p:spPr>
          <p:txBody>
            <a:bodyPr/>
            <a:lstStyle/>
            <a:p>
              <a:endParaRPr lang="en-US"/>
            </a:p>
          </p:txBody>
        </p:sp>
        <p:sp>
          <p:nvSpPr>
            <p:cNvPr id="28128" name="Freeform 680"/>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28129" name="Freeform 681"/>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8130" name="Freeform 682"/>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solidFill>
                <a:schemeClr val="accent1"/>
              </a:solidFill>
              <a:round/>
              <a:headEnd/>
              <a:tailEnd/>
            </a:ln>
          </p:spPr>
          <p:txBody>
            <a:bodyPr/>
            <a:lstStyle/>
            <a:p>
              <a:endParaRPr lang="en-US"/>
            </a:p>
          </p:txBody>
        </p:sp>
        <p:sp>
          <p:nvSpPr>
            <p:cNvPr id="28131" name="Freeform 683"/>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28132" name="Freeform 684"/>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8133" name="Freeform 685"/>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28134" name="Freeform 686"/>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28135" name="Freeform 687"/>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8136" name="Freeform 688"/>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8137" name="Rectangle 689"/>
            <p:cNvSpPr>
              <a:spLocks noChangeArrowheads="1"/>
            </p:cNvSpPr>
            <p:nvPr/>
          </p:nvSpPr>
          <p:spPr bwMode="auto">
            <a:xfrm>
              <a:off x="525" y="2267"/>
              <a:ext cx="9" cy="6"/>
            </a:xfrm>
            <a:prstGeom prst="rect">
              <a:avLst/>
            </a:prstGeom>
            <a:solidFill>
              <a:srgbClr val="E6E6E6"/>
            </a:solidFill>
            <a:ln w="9525">
              <a:solidFill>
                <a:schemeClr val="accent1"/>
              </a:solidFill>
              <a:miter lim="800000"/>
              <a:headEnd/>
              <a:tailEnd/>
            </a:ln>
          </p:spPr>
          <p:txBody>
            <a:bodyPr/>
            <a:lstStyle/>
            <a:p>
              <a:endParaRPr lang="en-US"/>
            </a:p>
          </p:txBody>
        </p:sp>
        <p:sp>
          <p:nvSpPr>
            <p:cNvPr id="28138" name="Freeform 690"/>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28139" name="Freeform 691"/>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solidFill>
                <a:schemeClr val="accent1"/>
              </a:solidFill>
              <a:round/>
              <a:headEnd/>
              <a:tailEnd/>
            </a:ln>
          </p:spPr>
          <p:txBody>
            <a:bodyPr/>
            <a:lstStyle/>
            <a:p>
              <a:endParaRPr lang="en-US"/>
            </a:p>
          </p:txBody>
        </p:sp>
        <p:sp>
          <p:nvSpPr>
            <p:cNvPr id="28140" name="Freeform 692"/>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28141" name="Freeform 693"/>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28142" name="Rectangle 694"/>
            <p:cNvSpPr>
              <a:spLocks noChangeArrowheads="1"/>
            </p:cNvSpPr>
            <p:nvPr/>
          </p:nvSpPr>
          <p:spPr bwMode="auto">
            <a:xfrm>
              <a:off x="600" y="2263"/>
              <a:ext cx="8" cy="10"/>
            </a:xfrm>
            <a:prstGeom prst="rect">
              <a:avLst/>
            </a:prstGeom>
            <a:solidFill>
              <a:srgbClr val="E6E6E6"/>
            </a:solidFill>
            <a:ln w="9525">
              <a:solidFill>
                <a:schemeClr val="accent1"/>
              </a:solidFill>
              <a:miter lim="800000"/>
              <a:headEnd/>
              <a:tailEnd/>
            </a:ln>
          </p:spPr>
          <p:txBody>
            <a:bodyPr/>
            <a:lstStyle/>
            <a:p>
              <a:endParaRPr lang="en-US"/>
            </a:p>
          </p:txBody>
        </p:sp>
        <p:sp>
          <p:nvSpPr>
            <p:cNvPr id="28143" name="Freeform 695"/>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28144" name="Freeform 696"/>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solidFill>
                <a:schemeClr val="accent1"/>
              </a:solidFill>
              <a:round/>
              <a:headEnd/>
              <a:tailEnd/>
            </a:ln>
          </p:spPr>
          <p:txBody>
            <a:bodyPr/>
            <a:lstStyle/>
            <a:p>
              <a:endParaRPr lang="en-US"/>
            </a:p>
          </p:txBody>
        </p:sp>
        <p:sp>
          <p:nvSpPr>
            <p:cNvPr id="28145" name="Rectangle 697"/>
            <p:cNvSpPr>
              <a:spLocks noChangeArrowheads="1"/>
            </p:cNvSpPr>
            <p:nvPr/>
          </p:nvSpPr>
          <p:spPr bwMode="auto">
            <a:xfrm>
              <a:off x="525" y="2283"/>
              <a:ext cx="9" cy="5"/>
            </a:xfrm>
            <a:prstGeom prst="rect">
              <a:avLst/>
            </a:prstGeom>
            <a:solidFill>
              <a:srgbClr val="E6E6E6"/>
            </a:solidFill>
            <a:ln w="9525">
              <a:solidFill>
                <a:schemeClr val="accent1"/>
              </a:solidFill>
              <a:miter lim="800000"/>
              <a:headEnd/>
              <a:tailEnd/>
            </a:ln>
          </p:spPr>
          <p:txBody>
            <a:bodyPr/>
            <a:lstStyle/>
            <a:p>
              <a:endParaRPr lang="en-US"/>
            </a:p>
          </p:txBody>
        </p:sp>
        <p:sp>
          <p:nvSpPr>
            <p:cNvPr id="28146" name="Freeform 698"/>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8147" name="Freeform 699"/>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28148" name="Freeform 700"/>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28149" name="Rectangle 701"/>
            <p:cNvSpPr>
              <a:spLocks noChangeArrowheads="1"/>
            </p:cNvSpPr>
            <p:nvPr/>
          </p:nvSpPr>
          <p:spPr bwMode="auto">
            <a:xfrm>
              <a:off x="556" y="2283"/>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28150" name="Freeform 702"/>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28151" name="Freeform 703"/>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28152" name="Freeform 704"/>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8153" name="Rectangle 705"/>
            <p:cNvSpPr>
              <a:spLocks noChangeArrowheads="1"/>
            </p:cNvSpPr>
            <p:nvPr/>
          </p:nvSpPr>
          <p:spPr bwMode="auto">
            <a:xfrm>
              <a:off x="600" y="2283"/>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28154" name="Freeform 706"/>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8155" name="Freeform 707"/>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8156" name="Freeform 708"/>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28157" name="Freeform 709"/>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28158" name="Rectangle 710"/>
            <p:cNvSpPr>
              <a:spLocks noChangeArrowheads="1"/>
            </p:cNvSpPr>
            <p:nvPr/>
          </p:nvSpPr>
          <p:spPr bwMode="auto">
            <a:xfrm>
              <a:off x="556" y="2298"/>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28159" name="Freeform 711"/>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grpSp>
      <p:grpSp>
        <p:nvGrpSpPr>
          <p:cNvPr id="11" name="Group 712"/>
          <p:cNvGrpSpPr>
            <a:grpSpLocks/>
          </p:cNvGrpSpPr>
          <p:nvPr/>
        </p:nvGrpSpPr>
        <p:grpSpPr bwMode="auto">
          <a:xfrm>
            <a:off x="6608763" y="5791200"/>
            <a:ext cx="249237" cy="503238"/>
            <a:chOff x="488" y="2026"/>
            <a:chExt cx="157" cy="317"/>
          </a:xfrm>
        </p:grpSpPr>
        <p:sp>
          <p:nvSpPr>
            <p:cNvPr id="27924" name="Freeform 713"/>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solidFill>
                <a:srgbClr val="FFCC00"/>
              </a:solidFill>
              <a:round/>
              <a:headEnd/>
              <a:tailEnd/>
            </a:ln>
          </p:spPr>
          <p:txBody>
            <a:bodyPr/>
            <a:lstStyle/>
            <a:p>
              <a:endParaRPr lang="en-US"/>
            </a:p>
          </p:txBody>
        </p:sp>
        <p:sp>
          <p:nvSpPr>
            <p:cNvPr id="27925" name="Freeform 714"/>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solidFill>
                <a:srgbClr val="FFCC00"/>
              </a:solidFill>
              <a:round/>
              <a:headEnd/>
              <a:tailEnd/>
            </a:ln>
          </p:spPr>
          <p:txBody>
            <a:bodyPr/>
            <a:lstStyle/>
            <a:p>
              <a:endParaRPr lang="en-US"/>
            </a:p>
          </p:txBody>
        </p:sp>
        <p:sp>
          <p:nvSpPr>
            <p:cNvPr id="27926" name="Freeform 715"/>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solidFill>
                <a:srgbClr val="FFCC00"/>
              </a:solidFill>
              <a:round/>
              <a:headEnd/>
              <a:tailEnd/>
            </a:ln>
          </p:spPr>
          <p:txBody>
            <a:bodyPr/>
            <a:lstStyle/>
            <a:p>
              <a:endParaRPr lang="en-US"/>
            </a:p>
          </p:txBody>
        </p:sp>
        <p:sp>
          <p:nvSpPr>
            <p:cNvPr id="27927" name="Freeform 716"/>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solidFill>
                <a:srgbClr val="FFCC00"/>
              </a:solidFill>
              <a:round/>
              <a:headEnd/>
              <a:tailEnd/>
            </a:ln>
          </p:spPr>
          <p:txBody>
            <a:bodyPr/>
            <a:lstStyle/>
            <a:p>
              <a:endParaRPr lang="en-US"/>
            </a:p>
          </p:txBody>
        </p:sp>
        <p:sp>
          <p:nvSpPr>
            <p:cNvPr id="27928" name="Freeform 717"/>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solidFill>
                <a:srgbClr val="FFCC00"/>
              </a:solidFill>
              <a:round/>
              <a:headEnd/>
              <a:tailEnd/>
            </a:ln>
          </p:spPr>
          <p:txBody>
            <a:bodyPr/>
            <a:lstStyle/>
            <a:p>
              <a:endParaRPr lang="en-US"/>
            </a:p>
          </p:txBody>
        </p:sp>
        <p:sp>
          <p:nvSpPr>
            <p:cNvPr id="27929" name="Freeform 718"/>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solidFill>
                <a:srgbClr val="FFCC00"/>
              </a:solidFill>
              <a:round/>
              <a:headEnd/>
              <a:tailEnd/>
            </a:ln>
          </p:spPr>
          <p:txBody>
            <a:bodyPr/>
            <a:lstStyle/>
            <a:p>
              <a:endParaRPr lang="en-US"/>
            </a:p>
          </p:txBody>
        </p:sp>
        <p:sp>
          <p:nvSpPr>
            <p:cNvPr id="27930" name="Freeform 719"/>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solidFill>
                <a:srgbClr val="FFCC00"/>
              </a:solidFill>
              <a:round/>
              <a:headEnd/>
              <a:tailEnd/>
            </a:ln>
          </p:spPr>
          <p:txBody>
            <a:bodyPr/>
            <a:lstStyle/>
            <a:p>
              <a:endParaRPr lang="en-US"/>
            </a:p>
          </p:txBody>
        </p:sp>
        <p:sp>
          <p:nvSpPr>
            <p:cNvPr id="27931" name="Freeform 720"/>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solidFill>
                <a:srgbClr val="FFCC00"/>
              </a:solidFill>
              <a:round/>
              <a:headEnd/>
              <a:tailEnd/>
            </a:ln>
          </p:spPr>
          <p:txBody>
            <a:bodyPr/>
            <a:lstStyle/>
            <a:p>
              <a:endParaRPr lang="en-US"/>
            </a:p>
          </p:txBody>
        </p:sp>
        <p:sp>
          <p:nvSpPr>
            <p:cNvPr id="27932" name="Freeform 721"/>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solidFill>
                <a:srgbClr val="FFCC00"/>
              </a:solidFill>
              <a:round/>
              <a:headEnd/>
              <a:tailEnd/>
            </a:ln>
          </p:spPr>
          <p:txBody>
            <a:bodyPr/>
            <a:lstStyle/>
            <a:p>
              <a:endParaRPr lang="en-US"/>
            </a:p>
          </p:txBody>
        </p:sp>
        <p:sp>
          <p:nvSpPr>
            <p:cNvPr id="27933" name="Rectangle 722"/>
            <p:cNvSpPr>
              <a:spLocks noChangeArrowheads="1"/>
            </p:cNvSpPr>
            <p:nvPr/>
          </p:nvSpPr>
          <p:spPr bwMode="auto">
            <a:xfrm>
              <a:off x="563" y="2112"/>
              <a:ext cx="8" cy="5"/>
            </a:xfrm>
            <a:prstGeom prst="rect">
              <a:avLst/>
            </a:prstGeom>
            <a:solidFill>
              <a:srgbClr val="E6E6E6"/>
            </a:solidFill>
            <a:ln w="9525">
              <a:solidFill>
                <a:srgbClr val="FFCC00"/>
              </a:solidFill>
              <a:miter lim="800000"/>
              <a:headEnd/>
              <a:tailEnd/>
            </a:ln>
          </p:spPr>
          <p:txBody>
            <a:bodyPr/>
            <a:lstStyle/>
            <a:p>
              <a:endParaRPr lang="en-US"/>
            </a:p>
          </p:txBody>
        </p:sp>
        <p:sp>
          <p:nvSpPr>
            <p:cNvPr id="27934" name="Rectangle 723"/>
            <p:cNvSpPr>
              <a:spLocks noChangeArrowheads="1"/>
            </p:cNvSpPr>
            <p:nvPr/>
          </p:nvSpPr>
          <p:spPr bwMode="auto">
            <a:xfrm>
              <a:off x="578" y="2142"/>
              <a:ext cx="7" cy="5"/>
            </a:xfrm>
            <a:prstGeom prst="rect">
              <a:avLst/>
            </a:prstGeom>
            <a:solidFill>
              <a:srgbClr val="00250F"/>
            </a:solidFill>
            <a:ln w="9525">
              <a:solidFill>
                <a:srgbClr val="FFCC00"/>
              </a:solidFill>
              <a:miter lim="800000"/>
              <a:headEnd/>
              <a:tailEnd/>
            </a:ln>
          </p:spPr>
          <p:txBody>
            <a:bodyPr/>
            <a:lstStyle/>
            <a:p>
              <a:endParaRPr lang="en-US"/>
            </a:p>
          </p:txBody>
        </p:sp>
        <p:sp>
          <p:nvSpPr>
            <p:cNvPr id="27935" name="Rectangle 724"/>
            <p:cNvSpPr>
              <a:spLocks noChangeArrowheads="1"/>
            </p:cNvSpPr>
            <p:nvPr/>
          </p:nvSpPr>
          <p:spPr bwMode="auto">
            <a:xfrm>
              <a:off x="563" y="2142"/>
              <a:ext cx="8" cy="5"/>
            </a:xfrm>
            <a:prstGeom prst="rect">
              <a:avLst/>
            </a:prstGeom>
            <a:solidFill>
              <a:srgbClr val="00250F"/>
            </a:solidFill>
            <a:ln w="9525">
              <a:solidFill>
                <a:srgbClr val="FFCC00"/>
              </a:solidFill>
              <a:miter lim="800000"/>
              <a:headEnd/>
              <a:tailEnd/>
            </a:ln>
          </p:spPr>
          <p:txBody>
            <a:bodyPr/>
            <a:lstStyle/>
            <a:p>
              <a:endParaRPr lang="en-US"/>
            </a:p>
          </p:txBody>
        </p:sp>
        <p:sp>
          <p:nvSpPr>
            <p:cNvPr id="27936" name="Rectangle 725"/>
            <p:cNvSpPr>
              <a:spLocks noChangeArrowheads="1"/>
            </p:cNvSpPr>
            <p:nvPr/>
          </p:nvSpPr>
          <p:spPr bwMode="auto">
            <a:xfrm>
              <a:off x="518" y="2157"/>
              <a:ext cx="7" cy="5"/>
            </a:xfrm>
            <a:prstGeom prst="rect">
              <a:avLst/>
            </a:prstGeom>
            <a:solidFill>
              <a:srgbClr val="00250F"/>
            </a:solidFill>
            <a:ln w="9525">
              <a:solidFill>
                <a:srgbClr val="FFCC00"/>
              </a:solidFill>
              <a:miter lim="800000"/>
              <a:headEnd/>
              <a:tailEnd/>
            </a:ln>
          </p:spPr>
          <p:txBody>
            <a:bodyPr/>
            <a:lstStyle/>
            <a:p>
              <a:endParaRPr lang="en-US"/>
            </a:p>
          </p:txBody>
        </p:sp>
        <p:sp>
          <p:nvSpPr>
            <p:cNvPr id="27937" name="Freeform 726"/>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solidFill>
                <a:srgbClr val="FFCC00"/>
              </a:solidFill>
              <a:round/>
              <a:headEnd/>
              <a:tailEnd/>
            </a:ln>
          </p:spPr>
          <p:txBody>
            <a:bodyPr/>
            <a:lstStyle/>
            <a:p>
              <a:endParaRPr lang="en-US"/>
            </a:p>
          </p:txBody>
        </p:sp>
        <p:sp>
          <p:nvSpPr>
            <p:cNvPr id="27938" name="Freeform 727"/>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solidFill>
                <a:srgbClr val="FFCC00"/>
              </a:solidFill>
              <a:round/>
              <a:headEnd/>
              <a:tailEnd/>
            </a:ln>
          </p:spPr>
          <p:txBody>
            <a:bodyPr/>
            <a:lstStyle/>
            <a:p>
              <a:endParaRPr lang="en-US"/>
            </a:p>
          </p:txBody>
        </p:sp>
        <p:sp>
          <p:nvSpPr>
            <p:cNvPr id="27939" name="Freeform 728"/>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solidFill>
                <a:srgbClr val="FFCC00"/>
              </a:solidFill>
              <a:round/>
              <a:headEnd/>
              <a:tailEnd/>
            </a:ln>
          </p:spPr>
          <p:txBody>
            <a:bodyPr/>
            <a:lstStyle/>
            <a:p>
              <a:endParaRPr lang="en-US"/>
            </a:p>
          </p:txBody>
        </p:sp>
        <p:sp>
          <p:nvSpPr>
            <p:cNvPr id="27940" name="Freeform 729"/>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solidFill>
                <a:srgbClr val="FFCC00"/>
              </a:solidFill>
              <a:round/>
              <a:headEnd/>
              <a:tailEnd/>
            </a:ln>
          </p:spPr>
          <p:txBody>
            <a:bodyPr/>
            <a:lstStyle/>
            <a:p>
              <a:endParaRPr lang="en-US"/>
            </a:p>
          </p:txBody>
        </p:sp>
        <p:sp>
          <p:nvSpPr>
            <p:cNvPr id="27941" name="Freeform 730"/>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solidFill>
                <a:srgbClr val="FFCC00"/>
              </a:solidFill>
              <a:round/>
              <a:headEnd/>
              <a:tailEnd/>
            </a:ln>
          </p:spPr>
          <p:txBody>
            <a:bodyPr/>
            <a:lstStyle/>
            <a:p>
              <a:endParaRPr lang="en-US"/>
            </a:p>
          </p:txBody>
        </p:sp>
        <p:sp>
          <p:nvSpPr>
            <p:cNvPr id="27942" name="Freeform 731"/>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solidFill>
                <a:srgbClr val="FFCC00"/>
              </a:solidFill>
              <a:round/>
              <a:headEnd/>
              <a:tailEnd/>
            </a:ln>
          </p:spPr>
          <p:txBody>
            <a:bodyPr/>
            <a:lstStyle/>
            <a:p>
              <a:endParaRPr lang="en-US"/>
            </a:p>
          </p:txBody>
        </p:sp>
        <p:sp>
          <p:nvSpPr>
            <p:cNvPr id="27943" name="Freeform 732"/>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solidFill>
                <a:srgbClr val="FFCC00"/>
              </a:solidFill>
              <a:round/>
              <a:headEnd/>
              <a:tailEnd/>
            </a:ln>
          </p:spPr>
          <p:txBody>
            <a:bodyPr/>
            <a:lstStyle/>
            <a:p>
              <a:endParaRPr lang="en-US"/>
            </a:p>
          </p:txBody>
        </p:sp>
        <p:sp>
          <p:nvSpPr>
            <p:cNvPr id="27944" name="Freeform 733"/>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solidFill>
                <a:srgbClr val="FFCC00"/>
              </a:solidFill>
              <a:round/>
              <a:headEnd/>
              <a:tailEnd/>
            </a:ln>
          </p:spPr>
          <p:txBody>
            <a:bodyPr/>
            <a:lstStyle/>
            <a:p>
              <a:endParaRPr lang="en-US"/>
            </a:p>
          </p:txBody>
        </p:sp>
        <p:sp>
          <p:nvSpPr>
            <p:cNvPr id="27945" name="Freeform 734"/>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solidFill>
                <a:srgbClr val="FFCC00"/>
              </a:solidFill>
              <a:round/>
              <a:headEnd/>
              <a:tailEnd/>
            </a:ln>
          </p:spPr>
          <p:txBody>
            <a:bodyPr/>
            <a:lstStyle/>
            <a:p>
              <a:endParaRPr lang="en-US"/>
            </a:p>
          </p:txBody>
        </p:sp>
        <p:sp>
          <p:nvSpPr>
            <p:cNvPr id="27946" name="Freeform 735"/>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solidFill>
                <a:srgbClr val="FFCC00"/>
              </a:solidFill>
              <a:round/>
              <a:headEnd/>
              <a:tailEnd/>
            </a:ln>
          </p:spPr>
          <p:txBody>
            <a:bodyPr/>
            <a:lstStyle/>
            <a:p>
              <a:endParaRPr lang="en-US"/>
            </a:p>
          </p:txBody>
        </p:sp>
        <p:sp>
          <p:nvSpPr>
            <p:cNvPr id="27947" name="Freeform 736"/>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solidFill>
                <a:srgbClr val="FFCC00"/>
              </a:solidFill>
              <a:round/>
              <a:headEnd/>
              <a:tailEnd/>
            </a:ln>
          </p:spPr>
          <p:txBody>
            <a:bodyPr/>
            <a:lstStyle/>
            <a:p>
              <a:endParaRPr lang="en-US"/>
            </a:p>
          </p:txBody>
        </p:sp>
        <p:sp>
          <p:nvSpPr>
            <p:cNvPr id="27948" name="Freeform 737"/>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solidFill>
                <a:srgbClr val="FFCC00"/>
              </a:solidFill>
              <a:round/>
              <a:headEnd/>
              <a:tailEnd/>
            </a:ln>
          </p:spPr>
          <p:txBody>
            <a:bodyPr/>
            <a:lstStyle/>
            <a:p>
              <a:endParaRPr lang="en-US"/>
            </a:p>
          </p:txBody>
        </p:sp>
        <p:sp>
          <p:nvSpPr>
            <p:cNvPr id="27949" name="Freeform 738"/>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solidFill>
                <a:srgbClr val="FFCC00"/>
              </a:solidFill>
              <a:round/>
              <a:headEnd/>
              <a:tailEnd/>
            </a:ln>
          </p:spPr>
          <p:txBody>
            <a:bodyPr/>
            <a:lstStyle/>
            <a:p>
              <a:endParaRPr lang="en-US"/>
            </a:p>
          </p:txBody>
        </p:sp>
        <p:sp>
          <p:nvSpPr>
            <p:cNvPr id="27950" name="Freeform 739"/>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solidFill>
                <a:srgbClr val="FFCC00"/>
              </a:solidFill>
              <a:round/>
              <a:headEnd/>
              <a:tailEnd/>
            </a:ln>
          </p:spPr>
          <p:txBody>
            <a:bodyPr/>
            <a:lstStyle/>
            <a:p>
              <a:endParaRPr lang="en-US"/>
            </a:p>
          </p:txBody>
        </p:sp>
        <p:sp>
          <p:nvSpPr>
            <p:cNvPr id="27951" name="Freeform 740"/>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solidFill>
                <a:srgbClr val="FFCC00"/>
              </a:solidFill>
              <a:round/>
              <a:headEnd/>
              <a:tailEnd/>
            </a:ln>
          </p:spPr>
          <p:txBody>
            <a:bodyPr/>
            <a:lstStyle/>
            <a:p>
              <a:endParaRPr lang="en-US"/>
            </a:p>
          </p:txBody>
        </p:sp>
        <p:sp>
          <p:nvSpPr>
            <p:cNvPr id="27952" name="Freeform 741"/>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solidFill>
                <a:srgbClr val="FFCC00"/>
              </a:solidFill>
              <a:round/>
              <a:headEnd/>
              <a:tailEnd/>
            </a:ln>
          </p:spPr>
          <p:txBody>
            <a:bodyPr/>
            <a:lstStyle/>
            <a:p>
              <a:endParaRPr lang="en-US"/>
            </a:p>
          </p:txBody>
        </p:sp>
        <p:sp>
          <p:nvSpPr>
            <p:cNvPr id="27953" name="Freeform 742"/>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solidFill>
                <a:srgbClr val="FFCC00"/>
              </a:solidFill>
              <a:round/>
              <a:headEnd/>
              <a:tailEnd/>
            </a:ln>
          </p:spPr>
          <p:txBody>
            <a:bodyPr/>
            <a:lstStyle/>
            <a:p>
              <a:endParaRPr lang="en-US"/>
            </a:p>
          </p:txBody>
        </p:sp>
        <p:sp>
          <p:nvSpPr>
            <p:cNvPr id="27954" name="Freeform 743"/>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solidFill>
                <a:srgbClr val="FFCC00"/>
              </a:solidFill>
              <a:round/>
              <a:headEnd/>
              <a:tailEnd/>
            </a:ln>
          </p:spPr>
          <p:txBody>
            <a:bodyPr/>
            <a:lstStyle/>
            <a:p>
              <a:endParaRPr lang="en-US"/>
            </a:p>
          </p:txBody>
        </p:sp>
        <p:sp>
          <p:nvSpPr>
            <p:cNvPr id="27955" name="Freeform 744"/>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solidFill>
                <a:srgbClr val="FFCC00"/>
              </a:solidFill>
              <a:round/>
              <a:headEnd/>
              <a:tailEnd/>
            </a:ln>
          </p:spPr>
          <p:txBody>
            <a:bodyPr/>
            <a:lstStyle/>
            <a:p>
              <a:endParaRPr lang="en-US"/>
            </a:p>
          </p:txBody>
        </p:sp>
        <p:sp>
          <p:nvSpPr>
            <p:cNvPr id="27956" name="Freeform 745"/>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solidFill>
                <a:srgbClr val="FFCC00"/>
              </a:solidFill>
              <a:round/>
              <a:headEnd/>
              <a:tailEnd/>
            </a:ln>
          </p:spPr>
          <p:txBody>
            <a:bodyPr/>
            <a:lstStyle/>
            <a:p>
              <a:endParaRPr lang="en-US"/>
            </a:p>
          </p:txBody>
        </p:sp>
        <p:pic>
          <p:nvPicPr>
            <p:cNvPr id="27957" name="Picture 746"/>
            <p:cNvPicPr>
              <a:picLocks noChangeAspect="1" noChangeArrowheads="1"/>
            </p:cNvPicPr>
            <p:nvPr/>
          </p:nvPicPr>
          <p:blipFill>
            <a:blip r:embed="rId2"/>
            <a:srcRect/>
            <a:stretch>
              <a:fillRect/>
            </a:stretch>
          </p:blipFill>
          <p:spPr bwMode="auto">
            <a:xfrm>
              <a:off x="518" y="2227"/>
              <a:ext cx="90" cy="15"/>
            </a:xfrm>
            <a:prstGeom prst="rect">
              <a:avLst/>
            </a:prstGeom>
            <a:noFill/>
            <a:ln w="9525">
              <a:solidFill>
                <a:srgbClr val="FFCC00"/>
              </a:solidFill>
              <a:miter lim="800000"/>
              <a:headEnd/>
              <a:tailEnd/>
            </a:ln>
          </p:spPr>
        </p:pic>
        <p:pic>
          <p:nvPicPr>
            <p:cNvPr id="27958" name="Picture 747"/>
            <p:cNvPicPr>
              <a:picLocks noChangeAspect="1" noChangeArrowheads="1"/>
            </p:cNvPicPr>
            <p:nvPr/>
          </p:nvPicPr>
          <p:blipFill>
            <a:blip r:embed="rId3"/>
            <a:srcRect/>
            <a:stretch>
              <a:fillRect/>
            </a:stretch>
          </p:blipFill>
          <p:spPr bwMode="auto">
            <a:xfrm>
              <a:off x="518" y="2227"/>
              <a:ext cx="90" cy="15"/>
            </a:xfrm>
            <a:prstGeom prst="rect">
              <a:avLst/>
            </a:prstGeom>
            <a:noFill/>
            <a:ln w="9525">
              <a:solidFill>
                <a:srgbClr val="FFCC00"/>
              </a:solidFill>
              <a:miter lim="800000"/>
              <a:headEnd/>
              <a:tailEnd/>
            </a:ln>
          </p:spPr>
        </p:pic>
        <p:sp>
          <p:nvSpPr>
            <p:cNvPr id="27959" name="Rectangle 748"/>
            <p:cNvSpPr>
              <a:spLocks noChangeArrowheads="1"/>
            </p:cNvSpPr>
            <p:nvPr/>
          </p:nvSpPr>
          <p:spPr bwMode="auto">
            <a:xfrm>
              <a:off x="525" y="2177"/>
              <a:ext cx="9" cy="5"/>
            </a:xfrm>
            <a:prstGeom prst="rect">
              <a:avLst/>
            </a:prstGeom>
            <a:solidFill>
              <a:srgbClr val="00250F"/>
            </a:solidFill>
            <a:ln w="9525">
              <a:solidFill>
                <a:srgbClr val="FFCC00"/>
              </a:solidFill>
              <a:miter lim="800000"/>
              <a:headEnd/>
              <a:tailEnd/>
            </a:ln>
          </p:spPr>
          <p:txBody>
            <a:bodyPr/>
            <a:lstStyle/>
            <a:p>
              <a:endParaRPr lang="en-US"/>
            </a:p>
          </p:txBody>
        </p:sp>
        <p:sp>
          <p:nvSpPr>
            <p:cNvPr id="27960" name="Rectangle 749"/>
            <p:cNvSpPr>
              <a:spLocks noChangeArrowheads="1"/>
            </p:cNvSpPr>
            <p:nvPr/>
          </p:nvSpPr>
          <p:spPr bwMode="auto">
            <a:xfrm>
              <a:off x="534" y="2177"/>
              <a:ext cx="7" cy="5"/>
            </a:xfrm>
            <a:prstGeom prst="rect">
              <a:avLst/>
            </a:prstGeom>
            <a:solidFill>
              <a:srgbClr val="00250F"/>
            </a:solidFill>
            <a:ln w="9525">
              <a:solidFill>
                <a:srgbClr val="FFCC00"/>
              </a:solidFill>
              <a:miter lim="800000"/>
              <a:headEnd/>
              <a:tailEnd/>
            </a:ln>
          </p:spPr>
          <p:txBody>
            <a:bodyPr/>
            <a:lstStyle/>
            <a:p>
              <a:endParaRPr lang="en-US"/>
            </a:p>
          </p:txBody>
        </p:sp>
        <p:sp>
          <p:nvSpPr>
            <p:cNvPr id="27961" name="Rectangle 750"/>
            <p:cNvSpPr>
              <a:spLocks noChangeArrowheads="1"/>
            </p:cNvSpPr>
            <p:nvPr/>
          </p:nvSpPr>
          <p:spPr bwMode="auto">
            <a:xfrm>
              <a:off x="518" y="2172"/>
              <a:ext cx="7" cy="5"/>
            </a:xfrm>
            <a:prstGeom prst="rect">
              <a:avLst/>
            </a:prstGeom>
            <a:solidFill>
              <a:srgbClr val="00250F"/>
            </a:solidFill>
            <a:ln w="9525">
              <a:solidFill>
                <a:srgbClr val="FFCC00"/>
              </a:solidFill>
              <a:miter lim="800000"/>
              <a:headEnd/>
              <a:tailEnd/>
            </a:ln>
          </p:spPr>
          <p:txBody>
            <a:bodyPr/>
            <a:lstStyle/>
            <a:p>
              <a:endParaRPr lang="en-US"/>
            </a:p>
          </p:txBody>
        </p:sp>
        <p:sp>
          <p:nvSpPr>
            <p:cNvPr id="27962" name="Rectangle 751"/>
            <p:cNvSpPr>
              <a:spLocks noChangeArrowheads="1"/>
            </p:cNvSpPr>
            <p:nvPr/>
          </p:nvSpPr>
          <p:spPr bwMode="auto">
            <a:xfrm>
              <a:off x="578" y="2177"/>
              <a:ext cx="7" cy="5"/>
            </a:xfrm>
            <a:prstGeom prst="rect">
              <a:avLst/>
            </a:prstGeom>
            <a:solidFill>
              <a:srgbClr val="00250F"/>
            </a:solidFill>
            <a:ln w="9525">
              <a:solidFill>
                <a:srgbClr val="FFCC00"/>
              </a:solidFill>
              <a:miter lim="800000"/>
              <a:headEnd/>
              <a:tailEnd/>
            </a:ln>
          </p:spPr>
          <p:txBody>
            <a:bodyPr/>
            <a:lstStyle/>
            <a:p>
              <a:endParaRPr lang="en-US"/>
            </a:p>
          </p:txBody>
        </p:sp>
        <p:pic>
          <p:nvPicPr>
            <p:cNvPr id="27963" name="Picture 752"/>
            <p:cNvPicPr>
              <a:picLocks noChangeAspect="1" noChangeArrowheads="1"/>
            </p:cNvPicPr>
            <p:nvPr/>
          </p:nvPicPr>
          <p:blipFill>
            <a:blip r:embed="rId4"/>
            <a:srcRect/>
            <a:stretch>
              <a:fillRect/>
            </a:stretch>
          </p:blipFill>
          <p:spPr bwMode="auto">
            <a:xfrm>
              <a:off x="593" y="2208"/>
              <a:ext cx="22" cy="9"/>
            </a:xfrm>
            <a:prstGeom prst="rect">
              <a:avLst/>
            </a:prstGeom>
            <a:noFill/>
            <a:ln w="9525">
              <a:solidFill>
                <a:srgbClr val="FFCC00"/>
              </a:solidFill>
              <a:miter lim="800000"/>
              <a:headEnd/>
              <a:tailEnd/>
            </a:ln>
          </p:spPr>
        </p:pic>
        <p:pic>
          <p:nvPicPr>
            <p:cNvPr id="27964" name="Picture 753"/>
            <p:cNvPicPr>
              <a:picLocks noChangeAspect="1" noChangeArrowheads="1"/>
            </p:cNvPicPr>
            <p:nvPr/>
          </p:nvPicPr>
          <p:blipFill>
            <a:blip r:embed="rId5"/>
            <a:srcRect/>
            <a:stretch>
              <a:fillRect/>
            </a:stretch>
          </p:blipFill>
          <p:spPr bwMode="auto">
            <a:xfrm>
              <a:off x="593" y="2208"/>
              <a:ext cx="22" cy="9"/>
            </a:xfrm>
            <a:prstGeom prst="rect">
              <a:avLst/>
            </a:prstGeom>
            <a:noFill/>
            <a:ln w="9525">
              <a:solidFill>
                <a:srgbClr val="FFCC00"/>
              </a:solidFill>
              <a:miter lim="800000"/>
              <a:headEnd/>
              <a:tailEnd/>
            </a:ln>
          </p:spPr>
        </p:pic>
        <p:sp>
          <p:nvSpPr>
            <p:cNvPr id="27965" name="Freeform 754"/>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solidFill>
                <a:srgbClr val="FFCC00"/>
              </a:solidFill>
              <a:round/>
              <a:headEnd/>
              <a:tailEnd/>
            </a:ln>
          </p:spPr>
          <p:txBody>
            <a:bodyPr/>
            <a:lstStyle/>
            <a:p>
              <a:endParaRPr lang="en-US"/>
            </a:p>
          </p:txBody>
        </p:sp>
        <p:sp>
          <p:nvSpPr>
            <p:cNvPr id="27966" name="Rectangle 755"/>
            <p:cNvSpPr>
              <a:spLocks noChangeArrowheads="1"/>
            </p:cNvSpPr>
            <p:nvPr/>
          </p:nvSpPr>
          <p:spPr bwMode="auto">
            <a:xfrm>
              <a:off x="622" y="2212"/>
              <a:ext cx="15" cy="5"/>
            </a:xfrm>
            <a:prstGeom prst="rect">
              <a:avLst/>
            </a:prstGeom>
            <a:solidFill>
              <a:srgbClr val="333333"/>
            </a:solidFill>
            <a:ln w="9525">
              <a:solidFill>
                <a:srgbClr val="FFCC00"/>
              </a:solidFill>
              <a:miter lim="800000"/>
              <a:headEnd/>
              <a:tailEnd/>
            </a:ln>
          </p:spPr>
          <p:txBody>
            <a:bodyPr/>
            <a:lstStyle/>
            <a:p>
              <a:endParaRPr lang="en-US"/>
            </a:p>
          </p:txBody>
        </p:sp>
        <p:sp>
          <p:nvSpPr>
            <p:cNvPr id="27967" name="Freeform 756"/>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solidFill>
                <a:srgbClr val="FFCC00"/>
              </a:solidFill>
              <a:round/>
              <a:headEnd/>
              <a:tailEnd/>
            </a:ln>
          </p:spPr>
          <p:txBody>
            <a:bodyPr/>
            <a:lstStyle/>
            <a:p>
              <a:endParaRPr lang="en-US"/>
            </a:p>
          </p:txBody>
        </p:sp>
        <p:sp>
          <p:nvSpPr>
            <p:cNvPr id="27968" name="Rectangle 757"/>
            <p:cNvSpPr>
              <a:spLocks noChangeArrowheads="1"/>
            </p:cNvSpPr>
            <p:nvPr/>
          </p:nvSpPr>
          <p:spPr bwMode="auto">
            <a:xfrm>
              <a:off x="496" y="2217"/>
              <a:ext cx="7" cy="10"/>
            </a:xfrm>
            <a:prstGeom prst="rect">
              <a:avLst/>
            </a:prstGeom>
            <a:solidFill>
              <a:srgbClr val="333333"/>
            </a:solidFill>
            <a:ln w="9525">
              <a:solidFill>
                <a:srgbClr val="FFCC00"/>
              </a:solidFill>
              <a:miter lim="800000"/>
              <a:headEnd/>
              <a:tailEnd/>
            </a:ln>
          </p:spPr>
          <p:txBody>
            <a:bodyPr/>
            <a:lstStyle/>
            <a:p>
              <a:endParaRPr lang="en-US"/>
            </a:p>
          </p:txBody>
        </p:sp>
        <p:sp>
          <p:nvSpPr>
            <p:cNvPr id="27969" name="Rectangle 758"/>
            <p:cNvSpPr>
              <a:spLocks noChangeArrowheads="1"/>
            </p:cNvSpPr>
            <p:nvPr/>
          </p:nvSpPr>
          <p:spPr bwMode="auto">
            <a:xfrm>
              <a:off x="556" y="2132"/>
              <a:ext cx="15" cy="5"/>
            </a:xfrm>
            <a:prstGeom prst="rect">
              <a:avLst/>
            </a:prstGeom>
            <a:solidFill>
              <a:srgbClr val="00250F"/>
            </a:solidFill>
            <a:ln w="9525">
              <a:solidFill>
                <a:srgbClr val="FFCC00"/>
              </a:solidFill>
              <a:miter lim="800000"/>
              <a:headEnd/>
              <a:tailEnd/>
            </a:ln>
          </p:spPr>
          <p:txBody>
            <a:bodyPr/>
            <a:lstStyle/>
            <a:p>
              <a:endParaRPr lang="en-US"/>
            </a:p>
          </p:txBody>
        </p:sp>
        <p:sp>
          <p:nvSpPr>
            <p:cNvPr id="27970" name="Freeform 759"/>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solidFill>
                <a:srgbClr val="FFCC00"/>
              </a:solidFill>
              <a:round/>
              <a:headEnd/>
              <a:tailEnd/>
            </a:ln>
          </p:spPr>
          <p:txBody>
            <a:bodyPr/>
            <a:lstStyle/>
            <a:p>
              <a:endParaRPr lang="en-US"/>
            </a:p>
          </p:txBody>
        </p:sp>
        <p:sp>
          <p:nvSpPr>
            <p:cNvPr id="27971" name="Freeform 760"/>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solidFill>
                <a:srgbClr val="FFCC00"/>
              </a:solidFill>
              <a:round/>
              <a:headEnd/>
              <a:tailEnd/>
            </a:ln>
          </p:spPr>
          <p:txBody>
            <a:bodyPr/>
            <a:lstStyle/>
            <a:p>
              <a:endParaRPr lang="en-US"/>
            </a:p>
          </p:txBody>
        </p:sp>
        <p:sp>
          <p:nvSpPr>
            <p:cNvPr id="27972" name="Freeform 761"/>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solidFill>
                <a:srgbClr val="FFCC00"/>
              </a:solidFill>
              <a:round/>
              <a:headEnd/>
              <a:tailEnd/>
            </a:ln>
          </p:spPr>
          <p:txBody>
            <a:bodyPr/>
            <a:lstStyle/>
            <a:p>
              <a:endParaRPr lang="en-US"/>
            </a:p>
          </p:txBody>
        </p:sp>
        <p:sp>
          <p:nvSpPr>
            <p:cNvPr id="27973" name="Freeform 762"/>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solidFill>
                <a:srgbClr val="FFCC00"/>
              </a:solidFill>
              <a:round/>
              <a:headEnd/>
              <a:tailEnd/>
            </a:ln>
          </p:spPr>
          <p:txBody>
            <a:bodyPr/>
            <a:lstStyle/>
            <a:p>
              <a:endParaRPr lang="en-US"/>
            </a:p>
          </p:txBody>
        </p:sp>
        <p:sp>
          <p:nvSpPr>
            <p:cNvPr id="27974" name="Freeform 763"/>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solidFill>
                <a:srgbClr val="FFCC00"/>
              </a:solidFill>
              <a:round/>
              <a:headEnd/>
              <a:tailEnd/>
            </a:ln>
          </p:spPr>
          <p:txBody>
            <a:bodyPr/>
            <a:lstStyle/>
            <a:p>
              <a:endParaRPr lang="en-US"/>
            </a:p>
          </p:txBody>
        </p:sp>
        <p:sp>
          <p:nvSpPr>
            <p:cNvPr id="27975" name="Freeform 764"/>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solidFill>
                <a:srgbClr val="FFCC00"/>
              </a:solidFill>
              <a:round/>
              <a:headEnd/>
              <a:tailEnd/>
            </a:ln>
          </p:spPr>
          <p:txBody>
            <a:bodyPr/>
            <a:lstStyle/>
            <a:p>
              <a:endParaRPr lang="en-US"/>
            </a:p>
          </p:txBody>
        </p:sp>
        <p:sp>
          <p:nvSpPr>
            <p:cNvPr id="27976" name="Rectangle 765"/>
            <p:cNvSpPr>
              <a:spLocks noChangeArrowheads="1"/>
            </p:cNvSpPr>
            <p:nvPr/>
          </p:nvSpPr>
          <p:spPr bwMode="auto">
            <a:xfrm>
              <a:off x="630" y="2077"/>
              <a:ext cx="7" cy="4"/>
            </a:xfrm>
            <a:prstGeom prst="rect">
              <a:avLst/>
            </a:prstGeom>
            <a:solidFill>
              <a:srgbClr val="FF3333"/>
            </a:solidFill>
            <a:ln w="9525">
              <a:solidFill>
                <a:srgbClr val="FFCC00"/>
              </a:solidFill>
              <a:miter lim="800000"/>
              <a:headEnd/>
              <a:tailEnd/>
            </a:ln>
          </p:spPr>
          <p:txBody>
            <a:bodyPr/>
            <a:lstStyle/>
            <a:p>
              <a:endParaRPr lang="en-US"/>
            </a:p>
          </p:txBody>
        </p:sp>
        <p:pic>
          <p:nvPicPr>
            <p:cNvPr id="27977" name="Picture 766"/>
            <p:cNvPicPr>
              <a:picLocks noChangeAspect="1" noChangeArrowheads="1"/>
            </p:cNvPicPr>
            <p:nvPr/>
          </p:nvPicPr>
          <p:blipFill>
            <a:blip r:embed="rId6"/>
            <a:srcRect/>
            <a:stretch>
              <a:fillRect/>
            </a:stretch>
          </p:blipFill>
          <p:spPr bwMode="auto">
            <a:xfrm>
              <a:off x="615" y="2071"/>
              <a:ext cx="22" cy="16"/>
            </a:xfrm>
            <a:prstGeom prst="rect">
              <a:avLst/>
            </a:prstGeom>
            <a:noFill/>
            <a:ln w="9525">
              <a:solidFill>
                <a:srgbClr val="FFCC00"/>
              </a:solidFill>
              <a:miter lim="800000"/>
              <a:headEnd/>
              <a:tailEnd/>
            </a:ln>
          </p:spPr>
        </p:pic>
        <p:pic>
          <p:nvPicPr>
            <p:cNvPr id="27978" name="Picture 767"/>
            <p:cNvPicPr>
              <a:picLocks noChangeAspect="1" noChangeArrowheads="1"/>
            </p:cNvPicPr>
            <p:nvPr/>
          </p:nvPicPr>
          <p:blipFill>
            <a:blip r:embed="rId7"/>
            <a:srcRect/>
            <a:stretch>
              <a:fillRect/>
            </a:stretch>
          </p:blipFill>
          <p:spPr bwMode="auto">
            <a:xfrm>
              <a:off x="615" y="2071"/>
              <a:ext cx="22" cy="16"/>
            </a:xfrm>
            <a:prstGeom prst="rect">
              <a:avLst/>
            </a:prstGeom>
            <a:noFill/>
            <a:ln w="9525">
              <a:solidFill>
                <a:srgbClr val="FFCC00"/>
              </a:solidFill>
              <a:miter lim="800000"/>
              <a:headEnd/>
              <a:tailEnd/>
            </a:ln>
          </p:spPr>
        </p:pic>
        <p:sp>
          <p:nvSpPr>
            <p:cNvPr id="27979" name="Freeform 768"/>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solidFill>
                <a:srgbClr val="FFCC00"/>
              </a:solidFill>
              <a:round/>
              <a:headEnd/>
              <a:tailEnd/>
            </a:ln>
          </p:spPr>
          <p:txBody>
            <a:bodyPr/>
            <a:lstStyle/>
            <a:p>
              <a:endParaRPr lang="en-US"/>
            </a:p>
          </p:txBody>
        </p:sp>
        <p:sp>
          <p:nvSpPr>
            <p:cNvPr id="27980" name="Freeform 769"/>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solidFill>
                <a:srgbClr val="FFCC00"/>
              </a:solidFill>
              <a:round/>
              <a:headEnd/>
              <a:tailEnd/>
            </a:ln>
          </p:spPr>
          <p:txBody>
            <a:bodyPr/>
            <a:lstStyle/>
            <a:p>
              <a:endParaRPr lang="en-US"/>
            </a:p>
          </p:txBody>
        </p:sp>
        <p:sp>
          <p:nvSpPr>
            <p:cNvPr id="27981" name="Freeform 770"/>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solidFill>
                <a:srgbClr val="FFCC00"/>
              </a:solidFill>
              <a:round/>
              <a:headEnd/>
              <a:tailEnd/>
            </a:ln>
          </p:spPr>
          <p:txBody>
            <a:bodyPr/>
            <a:lstStyle/>
            <a:p>
              <a:endParaRPr lang="en-US"/>
            </a:p>
          </p:txBody>
        </p:sp>
        <p:sp>
          <p:nvSpPr>
            <p:cNvPr id="27982" name="Freeform 771"/>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solidFill>
                <a:srgbClr val="FFCC00"/>
              </a:solidFill>
              <a:round/>
              <a:headEnd/>
              <a:tailEnd/>
            </a:ln>
          </p:spPr>
          <p:txBody>
            <a:bodyPr/>
            <a:lstStyle/>
            <a:p>
              <a:endParaRPr lang="en-US"/>
            </a:p>
          </p:txBody>
        </p:sp>
        <p:sp>
          <p:nvSpPr>
            <p:cNvPr id="27983" name="Freeform 772"/>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solidFill>
                <a:srgbClr val="FFCC00"/>
              </a:solidFill>
              <a:round/>
              <a:headEnd/>
              <a:tailEnd/>
            </a:ln>
          </p:spPr>
          <p:txBody>
            <a:bodyPr/>
            <a:lstStyle/>
            <a:p>
              <a:endParaRPr lang="en-US"/>
            </a:p>
          </p:txBody>
        </p:sp>
        <p:sp>
          <p:nvSpPr>
            <p:cNvPr id="27984" name="Freeform 773"/>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solidFill>
                <a:srgbClr val="FFCC00"/>
              </a:solidFill>
              <a:round/>
              <a:headEnd/>
              <a:tailEnd/>
            </a:ln>
          </p:spPr>
          <p:txBody>
            <a:bodyPr/>
            <a:lstStyle/>
            <a:p>
              <a:endParaRPr lang="en-US"/>
            </a:p>
          </p:txBody>
        </p:sp>
        <p:sp>
          <p:nvSpPr>
            <p:cNvPr id="27985" name="Freeform 774"/>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solidFill>
                <a:srgbClr val="FFCC00"/>
              </a:solidFill>
              <a:round/>
              <a:headEnd/>
              <a:tailEnd/>
            </a:ln>
          </p:spPr>
          <p:txBody>
            <a:bodyPr/>
            <a:lstStyle/>
            <a:p>
              <a:endParaRPr lang="en-US"/>
            </a:p>
          </p:txBody>
        </p:sp>
        <p:sp>
          <p:nvSpPr>
            <p:cNvPr id="27986" name="Freeform 775"/>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solidFill>
                <a:srgbClr val="FFCC00"/>
              </a:solidFill>
              <a:round/>
              <a:headEnd/>
              <a:tailEnd/>
            </a:ln>
          </p:spPr>
          <p:txBody>
            <a:bodyPr/>
            <a:lstStyle/>
            <a:p>
              <a:endParaRPr lang="en-US"/>
            </a:p>
          </p:txBody>
        </p:sp>
        <p:sp>
          <p:nvSpPr>
            <p:cNvPr id="27987" name="Freeform 776"/>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solidFill>
                <a:srgbClr val="FFCC00"/>
              </a:solidFill>
              <a:round/>
              <a:headEnd/>
              <a:tailEnd/>
            </a:ln>
          </p:spPr>
          <p:txBody>
            <a:bodyPr/>
            <a:lstStyle/>
            <a:p>
              <a:endParaRPr lang="en-US"/>
            </a:p>
          </p:txBody>
        </p:sp>
        <p:sp>
          <p:nvSpPr>
            <p:cNvPr id="27988" name="Freeform 777"/>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solidFill>
                <a:srgbClr val="FFCC00"/>
              </a:solidFill>
              <a:round/>
              <a:headEnd/>
              <a:tailEnd/>
            </a:ln>
          </p:spPr>
          <p:txBody>
            <a:bodyPr/>
            <a:lstStyle/>
            <a:p>
              <a:endParaRPr lang="en-US"/>
            </a:p>
          </p:txBody>
        </p:sp>
        <p:sp>
          <p:nvSpPr>
            <p:cNvPr id="27989" name="Freeform 778"/>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solidFill>
                <a:srgbClr val="FFCC00"/>
              </a:solidFill>
              <a:round/>
              <a:headEnd/>
              <a:tailEnd/>
            </a:ln>
          </p:spPr>
          <p:txBody>
            <a:bodyPr/>
            <a:lstStyle/>
            <a:p>
              <a:endParaRPr lang="en-US"/>
            </a:p>
          </p:txBody>
        </p:sp>
        <p:sp>
          <p:nvSpPr>
            <p:cNvPr id="27990" name="Freeform 779"/>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rgbClr val="FFCC00"/>
              </a:solidFill>
              <a:round/>
              <a:headEnd/>
              <a:tailEnd/>
            </a:ln>
          </p:spPr>
          <p:txBody>
            <a:bodyPr/>
            <a:lstStyle/>
            <a:p>
              <a:endParaRPr lang="en-US"/>
            </a:p>
          </p:txBody>
        </p:sp>
        <p:sp>
          <p:nvSpPr>
            <p:cNvPr id="27991" name="Freeform 780"/>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solidFill>
                <a:srgbClr val="FFCC00"/>
              </a:solidFill>
              <a:round/>
              <a:headEnd/>
              <a:tailEnd/>
            </a:ln>
          </p:spPr>
          <p:txBody>
            <a:bodyPr/>
            <a:lstStyle/>
            <a:p>
              <a:endParaRPr lang="en-US"/>
            </a:p>
          </p:txBody>
        </p:sp>
        <p:sp>
          <p:nvSpPr>
            <p:cNvPr id="27992" name="Freeform 781"/>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solidFill>
                <a:srgbClr val="FFCC00"/>
              </a:solidFill>
              <a:round/>
              <a:headEnd/>
              <a:tailEnd/>
            </a:ln>
          </p:spPr>
          <p:txBody>
            <a:bodyPr/>
            <a:lstStyle/>
            <a:p>
              <a:endParaRPr lang="en-US"/>
            </a:p>
          </p:txBody>
        </p:sp>
        <p:sp>
          <p:nvSpPr>
            <p:cNvPr id="27993" name="Freeform 782"/>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rgbClr val="FFCC00"/>
              </a:solidFill>
              <a:round/>
              <a:headEnd/>
              <a:tailEnd/>
            </a:ln>
          </p:spPr>
          <p:txBody>
            <a:bodyPr/>
            <a:lstStyle/>
            <a:p>
              <a:endParaRPr lang="en-US"/>
            </a:p>
          </p:txBody>
        </p:sp>
        <p:sp>
          <p:nvSpPr>
            <p:cNvPr id="27994" name="Freeform 783"/>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solidFill>
                <a:srgbClr val="FFCC00"/>
              </a:solidFill>
              <a:round/>
              <a:headEnd/>
              <a:tailEnd/>
            </a:ln>
          </p:spPr>
          <p:txBody>
            <a:bodyPr/>
            <a:lstStyle/>
            <a:p>
              <a:endParaRPr lang="en-US"/>
            </a:p>
          </p:txBody>
        </p:sp>
        <p:sp>
          <p:nvSpPr>
            <p:cNvPr id="27995" name="Freeform 784"/>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rgbClr val="FFCC00"/>
              </a:solidFill>
              <a:round/>
              <a:headEnd/>
              <a:tailEnd/>
            </a:ln>
          </p:spPr>
          <p:txBody>
            <a:bodyPr/>
            <a:lstStyle/>
            <a:p>
              <a:endParaRPr lang="en-US"/>
            </a:p>
          </p:txBody>
        </p:sp>
        <p:sp>
          <p:nvSpPr>
            <p:cNvPr id="27996" name="Freeform 785"/>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rgbClr val="FFCC00"/>
              </a:solidFill>
              <a:round/>
              <a:headEnd/>
              <a:tailEnd/>
            </a:ln>
          </p:spPr>
          <p:txBody>
            <a:bodyPr/>
            <a:lstStyle/>
            <a:p>
              <a:endParaRPr lang="en-US"/>
            </a:p>
          </p:txBody>
        </p:sp>
        <p:sp>
          <p:nvSpPr>
            <p:cNvPr id="27997" name="Freeform 786"/>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solidFill>
                <a:srgbClr val="FFCC00"/>
              </a:solidFill>
              <a:round/>
              <a:headEnd/>
              <a:tailEnd/>
            </a:ln>
          </p:spPr>
          <p:txBody>
            <a:bodyPr/>
            <a:lstStyle/>
            <a:p>
              <a:endParaRPr lang="en-US"/>
            </a:p>
          </p:txBody>
        </p:sp>
        <p:sp>
          <p:nvSpPr>
            <p:cNvPr id="27998" name="Freeform 787"/>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rgbClr val="FFCC00"/>
              </a:solidFill>
              <a:round/>
              <a:headEnd/>
              <a:tailEnd/>
            </a:ln>
          </p:spPr>
          <p:txBody>
            <a:bodyPr/>
            <a:lstStyle/>
            <a:p>
              <a:endParaRPr lang="en-US"/>
            </a:p>
          </p:txBody>
        </p:sp>
        <p:sp>
          <p:nvSpPr>
            <p:cNvPr id="27999" name="Freeform 788"/>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rgbClr val="FFCC00"/>
              </a:solidFill>
              <a:round/>
              <a:headEnd/>
              <a:tailEnd/>
            </a:ln>
          </p:spPr>
          <p:txBody>
            <a:bodyPr/>
            <a:lstStyle/>
            <a:p>
              <a:endParaRPr lang="en-US"/>
            </a:p>
          </p:txBody>
        </p:sp>
        <p:sp>
          <p:nvSpPr>
            <p:cNvPr id="28000" name="Freeform 789"/>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rgbClr val="FFCC00"/>
              </a:solidFill>
              <a:round/>
              <a:headEnd/>
              <a:tailEnd/>
            </a:ln>
          </p:spPr>
          <p:txBody>
            <a:bodyPr/>
            <a:lstStyle/>
            <a:p>
              <a:endParaRPr lang="en-US"/>
            </a:p>
          </p:txBody>
        </p:sp>
        <p:sp>
          <p:nvSpPr>
            <p:cNvPr id="28001" name="Freeform 790"/>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rgbClr val="FFCC00"/>
              </a:solidFill>
              <a:round/>
              <a:headEnd/>
              <a:tailEnd/>
            </a:ln>
          </p:spPr>
          <p:txBody>
            <a:bodyPr/>
            <a:lstStyle/>
            <a:p>
              <a:endParaRPr lang="en-US"/>
            </a:p>
          </p:txBody>
        </p:sp>
        <p:sp>
          <p:nvSpPr>
            <p:cNvPr id="28002" name="Freeform 791"/>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rgbClr val="FFCC00"/>
              </a:solidFill>
              <a:round/>
              <a:headEnd/>
              <a:tailEnd/>
            </a:ln>
          </p:spPr>
          <p:txBody>
            <a:bodyPr/>
            <a:lstStyle/>
            <a:p>
              <a:endParaRPr lang="en-US"/>
            </a:p>
          </p:txBody>
        </p:sp>
        <p:sp>
          <p:nvSpPr>
            <p:cNvPr id="28003" name="Freeform 792"/>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solidFill>
                <a:srgbClr val="FFCC00"/>
              </a:solidFill>
              <a:round/>
              <a:headEnd/>
              <a:tailEnd/>
            </a:ln>
          </p:spPr>
          <p:txBody>
            <a:bodyPr/>
            <a:lstStyle/>
            <a:p>
              <a:endParaRPr lang="en-US"/>
            </a:p>
          </p:txBody>
        </p:sp>
        <p:sp>
          <p:nvSpPr>
            <p:cNvPr id="28004" name="Freeform 793"/>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solidFill>
                <a:srgbClr val="FFCC00"/>
              </a:solidFill>
              <a:round/>
              <a:headEnd/>
              <a:tailEnd/>
            </a:ln>
          </p:spPr>
          <p:txBody>
            <a:bodyPr/>
            <a:lstStyle/>
            <a:p>
              <a:endParaRPr lang="en-US"/>
            </a:p>
          </p:txBody>
        </p:sp>
        <p:sp>
          <p:nvSpPr>
            <p:cNvPr id="28005" name="Freeform 794"/>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rgbClr val="FFCC00"/>
              </a:solidFill>
              <a:round/>
              <a:headEnd/>
              <a:tailEnd/>
            </a:ln>
          </p:spPr>
          <p:txBody>
            <a:bodyPr/>
            <a:lstStyle/>
            <a:p>
              <a:endParaRPr lang="en-US"/>
            </a:p>
          </p:txBody>
        </p:sp>
        <p:sp>
          <p:nvSpPr>
            <p:cNvPr id="28006" name="Freeform 795"/>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rgbClr val="FFCC00"/>
              </a:solidFill>
              <a:round/>
              <a:headEnd/>
              <a:tailEnd/>
            </a:ln>
          </p:spPr>
          <p:txBody>
            <a:bodyPr/>
            <a:lstStyle/>
            <a:p>
              <a:endParaRPr lang="en-US"/>
            </a:p>
          </p:txBody>
        </p:sp>
        <p:sp>
          <p:nvSpPr>
            <p:cNvPr id="28007" name="Freeform 796"/>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solidFill>
                <a:srgbClr val="FFCC00"/>
              </a:solidFill>
              <a:round/>
              <a:headEnd/>
              <a:tailEnd/>
            </a:ln>
          </p:spPr>
          <p:txBody>
            <a:bodyPr/>
            <a:lstStyle/>
            <a:p>
              <a:endParaRPr lang="en-US"/>
            </a:p>
          </p:txBody>
        </p:sp>
        <p:sp>
          <p:nvSpPr>
            <p:cNvPr id="28008" name="Freeform 797"/>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solidFill>
                <a:srgbClr val="FFCC00"/>
              </a:solidFill>
              <a:round/>
              <a:headEnd/>
              <a:tailEnd/>
            </a:ln>
          </p:spPr>
          <p:txBody>
            <a:bodyPr/>
            <a:lstStyle/>
            <a:p>
              <a:endParaRPr lang="en-US"/>
            </a:p>
          </p:txBody>
        </p:sp>
        <p:sp>
          <p:nvSpPr>
            <p:cNvPr id="28009" name="Freeform 798"/>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solidFill>
                <a:srgbClr val="FFCC00"/>
              </a:solidFill>
              <a:round/>
              <a:headEnd/>
              <a:tailEnd/>
            </a:ln>
          </p:spPr>
          <p:txBody>
            <a:bodyPr/>
            <a:lstStyle/>
            <a:p>
              <a:endParaRPr lang="en-US"/>
            </a:p>
          </p:txBody>
        </p:sp>
        <p:sp>
          <p:nvSpPr>
            <p:cNvPr id="28010" name="Freeform 799"/>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rgbClr val="FFCC00"/>
              </a:solidFill>
              <a:round/>
              <a:headEnd/>
              <a:tailEnd/>
            </a:ln>
          </p:spPr>
          <p:txBody>
            <a:bodyPr/>
            <a:lstStyle/>
            <a:p>
              <a:endParaRPr lang="en-US"/>
            </a:p>
          </p:txBody>
        </p:sp>
        <p:sp>
          <p:nvSpPr>
            <p:cNvPr id="28011" name="Freeform 800"/>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rgbClr val="FFCC00"/>
              </a:solidFill>
              <a:round/>
              <a:headEnd/>
              <a:tailEnd/>
            </a:ln>
          </p:spPr>
          <p:txBody>
            <a:bodyPr/>
            <a:lstStyle/>
            <a:p>
              <a:endParaRPr lang="en-US"/>
            </a:p>
          </p:txBody>
        </p:sp>
        <p:sp>
          <p:nvSpPr>
            <p:cNvPr id="28012" name="Freeform 801"/>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solidFill>
                <a:srgbClr val="FFCC00"/>
              </a:solidFill>
              <a:round/>
              <a:headEnd/>
              <a:tailEnd/>
            </a:ln>
          </p:spPr>
          <p:txBody>
            <a:bodyPr/>
            <a:lstStyle/>
            <a:p>
              <a:endParaRPr lang="en-US"/>
            </a:p>
          </p:txBody>
        </p:sp>
        <p:sp>
          <p:nvSpPr>
            <p:cNvPr id="28013" name="Freeform 802"/>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solidFill>
                <a:srgbClr val="FFCC00"/>
              </a:solidFill>
              <a:round/>
              <a:headEnd/>
              <a:tailEnd/>
            </a:ln>
          </p:spPr>
          <p:txBody>
            <a:bodyPr/>
            <a:lstStyle/>
            <a:p>
              <a:endParaRPr lang="en-US"/>
            </a:p>
          </p:txBody>
        </p:sp>
        <p:sp>
          <p:nvSpPr>
            <p:cNvPr id="28014" name="Freeform 803"/>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solidFill>
                <a:srgbClr val="FFCC00"/>
              </a:solidFill>
              <a:round/>
              <a:headEnd/>
              <a:tailEnd/>
            </a:ln>
          </p:spPr>
          <p:txBody>
            <a:bodyPr/>
            <a:lstStyle/>
            <a:p>
              <a:endParaRPr lang="en-US"/>
            </a:p>
          </p:txBody>
        </p:sp>
        <p:sp>
          <p:nvSpPr>
            <p:cNvPr id="28015" name="Freeform 804"/>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solidFill>
                <a:srgbClr val="FFCC00"/>
              </a:solidFill>
              <a:round/>
              <a:headEnd/>
              <a:tailEnd/>
            </a:ln>
          </p:spPr>
          <p:txBody>
            <a:bodyPr/>
            <a:lstStyle/>
            <a:p>
              <a:endParaRPr lang="en-US"/>
            </a:p>
          </p:txBody>
        </p:sp>
        <p:sp>
          <p:nvSpPr>
            <p:cNvPr id="28016" name="Freeform 805"/>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rgbClr val="FFCC00"/>
              </a:solidFill>
              <a:round/>
              <a:headEnd/>
              <a:tailEnd/>
            </a:ln>
          </p:spPr>
          <p:txBody>
            <a:bodyPr/>
            <a:lstStyle/>
            <a:p>
              <a:endParaRPr lang="en-US"/>
            </a:p>
          </p:txBody>
        </p:sp>
        <p:sp>
          <p:nvSpPr>
            <p:cNvPr id="28017" name="Freeform 806"/>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solidFill>
                <a:srgbClr val="FFCC00"/>
              </a:solidFill>
              <a:round/>
              <a:headEnd/>
              <a:tailEnd/>
            </a:ln>
          </p:spPr>
          <p:txBody>
            <a:bodyPr/>
            <a:lstStyle/>
            <a:p>
              <a:endParaRPr lang="en-US"/>
            </a:p>
          </p:txBody>
        </p:sp>
        <p:sp>
          <p:nvSpPr>
            <p:cNvPr id="28018" name="Freeform 807"/>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solidFill>
                <a:srgbClr val="FFCC00"/>
              </a:solidFill>
              <a:round/>
              <a:headEnd/>
              <a:tailEnd/>
            </a:ln>
          </p:spPr>
          <p:txBody>
            <a:bodyPr/>
            <a:lstStyle/>
            <a:p>
              <a:endParaRPr lang="en-US"/>
            </a:p>
          </p:txBody>
        </p:sp>
        <p:sp>
          <p:nvSpPr>
            <p:cNvPr id="28019" name="Rectangle 808"/>
            <p:cNvSpPr>
              <a:spLocks noChangeArrowheads="1"/>
            </p:cNvSpPr>
            <p:nvPr/>
          </p:nvSpPr>
          <p:spPr bwMode="auto">
            <a:xfrm>
              <a:off x="525" y="2267"/>
              <a:ext cx="9" cy="6"/>
            </a:xfrm>
            <a:prstGeom prst="rect">
              <a:avLst/>
            </a:prstGeom>
            <a:solidFill>
              <a:srgbClr val="E6E6E6"/>
            </a:solidFill>
            <a:ln w="9525">
              <a:solidFill>
                <a:srgbClr val="FFCC00"/>
              </a:solidFill>
              <a:miter lim="800000"/>
              <a:headEnd/>
              <a:tailEnd/>
            </a:ln>
          </p:spPr>
          <p:txBody>
            <a:bodyPr/>
            <a:lstStyle/>
            <a:p>
              <a:endParaRPr lang="en-US"/>
            </a:p>
          </p:txBody>
        </p:sp>
        <p:sp>
          <p:nvSpPr>
            <p:cNvPr id="28020" name="Freeform 809"/>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rgbClr val="FFCC00"/>
              </a:solidFill>
              <a:round/>
              <a:headEnd/>
              <a:tailEnd/>
            </a:ln>
          </p:spPr>
          <p:txBody>
            <a:bodyPr/>
            <a:lstStyle/>
            <a:p>
              <a:endParaRPr lang="en-US"/>
            </a:p>
          </p:txBody>
        </p:sp>
        <p:sp>
          <p:nvSpPr>
            <p:cNvPr id="28021" name="Freeform 810"/>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solidFill>
                <a:srgbClr val="FFCC00"/>
              </a:solidFill>
              <a:round/>
              <a:headEnd/>
              <a:tailEnd/>
            </a:ln>
          </p:spPr>
          <p:txBody>
            <a:bodyPr/>
            <a:lstStyle/>
            <a:p>
              <a:endParaRPr lang="en-US"/>
            </a:p>
          </p:txBody>
        </p:sp>
        <p:sp>
          <p:nvSpPr>
            <p:cNvPr id="28022" name="Freeform 811"/>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solidFill>
                <a:srgbClr val="FFCC00"/>
              </a:solidFill>
              <a:round/>
              <a:headEnd/>
              <a:tailEnd/>
            </a:ln>
          </p:spPr>
          <p:txBody>
            <a:bodyPr/>
            <a:lstStyle/>
            <a:p>
              <a:endParaRPr lang="en-US"/>
            </a:p>
          </p:txBody>
        </p:sp>
        <p:sp>
          <p:nvSpPr>
            <p:cNvPr id="28023" name="Freeform 812"/>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solidFill>
                <a:srgbClr val="FFCC00"/>
              </a:solidFill>
              <a:round/>
              <a:headEnd/>
              <a:tailEnd/>
            </a:ln>
          </p:spPr>
          <p:txBody>
            <a:bodyPr/>
            <a:lstStyle/>
            <a:p>
              <a:endParaRPr lang="en-US"/>
            </a:p>
          </p:txBody>
        </p:sp>
        <p:sp>
          <p:nvSpPr>
            <p:cNvPr id="28024" name="Rectangle 813"/>
            <p:cNvSpPr>
              <a:spLocks noChangeArrowheads="1"/>
            </p:cNvSpPr>
            <p:nvPr/>
          </p:nvSpPr>
          <p:spPr bwMode="auto">
            <a:xfrm>
              <a:off x="600" y="2263"/>
              <a:ext cx="8" cy="10"/>
            </a:xfrm>
            <a:prstGeom prst="rect">
              <a:avLst/>
            </a:prstGeom>
            <a:solidFill>
              <a:srgbClr val="E6E6E6"/>
            </a:solidFill>
            <a:ln w="9525">
              <a:solidFill>
                <a:srgbClr val="FFCC00"/>
              </a:solidFill>
              <a:miter lim="800000"/>
              <a:headEnd/>
              <a:tailEnd/>
            </a:ln>
          </p:spPr>
          <p:txBody>
            <a:bodyPr/>
            <a:lstStyle/>
            <a:p>
              <a:endParaRPr lang="en-US"/>
            </a:p>
          </p:txBody>
        </p:sp>
        <p:sp>
          <p:nvSpPr>
            <p:cNvPr id="28025" name="Freeform 814"/>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solidFill>
                <a:srgbClr val="FFCC00"/>
              </a:solidFill>
              <a:round/>
              <a:headEnd/>
              <a:tailEnd/>
            </a:ln>
          </p:spPr>
          <p:txBody>
            <a:bodyPr/>
            <a:lstStyle/>
            <a:p>
              <a:endParaRPr lang="en-US"/>
            </a:p>
          </p:txBody>
        </p:sp>
        <p:sp>
          <p:nvSpPr>
            <p:cNvPr id="28026" name="Freeform 815"/>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solidFill>
                <a:srgbClr val="FFCC00"/>
              </a:solidFill>
              <a:round/>
              <a:headEnd/>
              <a:tailEnd/>
            </a:ln>
          </p:spPr>
          <p:txBody>
            <a:bodyPr/>
            <a:lstStyle/>
            <a:p>
              <a:endParaRPr lang="en-US"/>
            </a:p>
          </p:txBody>
        </p:sp>
        <p:sp>
          <p:nvSpPr>
            <p:cNvPr id="28027" name="Rectangle 816"/>
            <p:cNvSpPr>
              <a:spLocks noChangeArrowheads="1"/>
            </p:cNvSpPr>
            <p:nvPr/>
          </p:nvSpPr>
          <p:spPr bwMode="auto">
            <a:xfrm>
              <a:off x="525" y="2283"/>
              <a:ext cx="9" cy="5"/>
            </a:xfrm>
            <a:prstGeom prst="rect">
              <a:avLst/>
            </a:prstGeom>
            <a:solidFill>
              <a:srgbClr val="E6E6E6"/>
            </a:solidFill>
            <a:ln w="9525">
              <a:solidFill>
                <a:srgbClr val="FFCC00"/>
              </a:solidFill>
              <a:miter lim="800000"/>
              <a:headEnd/>
              <a:tailEnd/>
            </a:ln>
          </p:spPr>
          <p:txBody>
            <a:bodyPr/>
            <a:lstStyle/>
            <a:p>
              <a:endParaRPr lang="en-US"/>
            </a:p>
          </p:txBody>
        </p:sp>
        <p:sp>
          <p:nvSpPr>
            <p:cNvPr id="28028" name="Freeform 817"/>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solidFill>
                <a:srgbClr val="FFCC00"/>
              </a:solidFill>
              <a:round/>
              <a:headEnd/>
              <a:tailEnd/>
            </a:ln>
          </p:spPr>
          <p:txBody>
            <a:bodyPr/>
            <a:lstStyle/>
            <a:p>
              <a:endParaRPr lang="en-US"/>
            </a:p>
          </p:txBody>
        </p:sp>
        <p:sp>
          <p:nvSpPr>
            <p:cNvPr id="28029" name="Freeform 818"/>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solidFill>
                <a:srgbClr val="FFCC00"/>
              </a:solidFill>
              <a:round/>
              <a:headEnd/>
              <a:tailEnd/>
            </a:ln>
          </p:spPr>
          <p:txBody>
            <a:bodyPr/>
            <a:lstStyle/>
            <a:p>
              <a:endParaRPr lang="en-US"/>
            </a:p>
          </p:txBody>
        </p:sp>
        <p:sp>
          <p:nvSpPr>
            <p:cNvPr id="28030" name="Freeform 819"/>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solidFill>
                <a:srgbClr val="FFCC00"/>
              </a:solidFill>
              <a:round/>
              <a:headEnd/>
              <a:tailEnd/>
            </a:ln>
          </p:spPr>
          <p:txBody>
            <a:bodyPr/>
            <a:lstStyle/>
            <a:p>
              <a:endParaRPr lang="en-US"/>
            </a:p>
          </p:txBody>
        </p:sp>
        <p:sp>
          <p:nvSpPr>
            <p:cNvPr id="28031" name="Rectangle 820"/>
            <p:cNvSpPr>
              <a:spLocks noChangeArrowheads="1"/>
            </p:cNvSpPr>
            <p:nvPr/>
          </p:nvSpPr>
          <p:spPr bwMode="auto">
            <a:xfrm>
              <a:off x="556" y="2283"/>
              <a:ext cx="7" cy="5"/>
            </a:xfrm>
            <a:prstGeom prst="rect">
              <a:avLst/>
            </a:prstGeom>
            <a:solidFill>
              <a:srgbClr val="E6E6E6"/>
            </a:solidFill>
            <a:ln w="9525">
              <a:solidFill>
                <a:srgbClr val="FFCC00"/>
              </a:solidFill>
              <a:miter lim="800000"/>
              <a:headEnd/>
              <a:tailEnd/>
            </a:ln>
          </p:spPr>
          <p:txBody>
            <a:bodyPr/>
            <a:lstStyle/>
            <a:p>
              <a:endParaRPr lang="en-US"/>
            </a:p>
          </p:txBody>
        </p:sp>
        <p:sp>
          <p:nvSpPr>
            <p:cNvPr id="28032" name="Freeform 821"/>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solidFill>
                <a:srgbClr val="FFCC00"/>
              </a:solidFill>
              <a:round/>
              <a:headEnd/>
              <a:tailEnd/>
            </a:ln>
          </p:spPr>
          <p:txBody>
            <a:bodyPr/>
            <a:lstStyle/>
            <a:p>
              <a:endParaRPr lang="en-US"/>
            </a:p>
          </p:txBody>
        </p:sp>
        <p:sp>
          <p:nvSpPr>
            <p:cNvPr id="28033" name="Freeform 822"/>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solidFill>
                <a:srgbClr val="FFCC00"/>
              </a:solidFill>
              <a:round/>
              <a:headEnd/>
              <a:tailEnd/>
            </a:ln>
          </p:spPr>
          <p:txBody>
            <a:bodyPr/>
            <a:lstStyle/>
            <a:p>
              <a:endParaRPr lang="en-US"/>
            </a:p>
          </p:txBody>
        </p:sp>
        <p:sp>
          <p:nvSpPr>
            <p:cNvPr id="28034" name="Freeform 823"/>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solidFill>
                <a:srgbClr val="FFCC00"/>
              </a:solidFill>
              <a:round/>
              <a:headEnd/>
              <a:tailEnd/>
            </a:ln>
          </p:spPr>
          <p:txBody>
            <a:bodyPr/>
            <a:lstStyle/>
            <a:p>
              <a:endParaRPr lang="en-US"/>
            </a:p>
          </p:txBody>
        </p:sp>
        <p:sp>
          <p:nvSpPr>
            <p:cNvPr id="28035" name="Rectangle 824"/>
            <p:cNvSpPr>
              <a:spLocks noChangeArrowheads="1"/>
            </p:cNvSpPr>
            <p:nvPr/>
          </p:nvSpPr>
          <p:spPr bwMode="auto">
            <a:xfrm>
              <a:off x="600" y="2283"/>
              <a:ext cx="8" cy="5"/>
            </a:xfrm>
            <a:prstGeom prst="rect">
              <a:avLst/>
            </a:prstGeom>
            <a:solidFill>
              <a:srgbClr val="E6E6E6"/>
            </a:solidFill>
            <a:ln w="9525">
              <a:solidFill>
                <a:srgbClr val="FFCC00"/>
              </a:solidFill>
              <a:miter lim="800000"/>
              <a:headEnd/>
              <a:tailEnd/>
            </a:ln>
          </p:spPr>
          <p:txBody>
            <a:bodyPr/>
            <a:lstStyle/>
            <a:p>
              <a:endParaRPr lang="en-US"/>
            </a:p>
          </p:txBody>
        </p:sp>
        <p:sp>
          <p:nvSpPr>
            <p:cNvPr id="28036" name="Freeform 825"/>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solidFill>
                <a:srgbClr val="FFCC00"/>
              </a:solidFill>
              <a:round/>
              <a:headEnd/>
              <a:tailEnd/>
            </a:ln>
          </p:spPr>
          <p:txBody>
            <a:bodyPr/>
            <a:lstStyle/>
            <a:p>
              <a:endParaRPr lang="en-US"/>
            </a:p>
          </p:txBody>
        </p:sp>
        <p:sp>
          <p:nvSpPr>
            <p:cNvPr id="28037" name="Freeform 826"/>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solidFill>
                <a:srgbClr val="FFCC00"/>
              </a:solidFill>
              <a:round/>
              <a:headEnd/>
              <a:tailEnd/>
            </a:ln>
          </p:spPr>
          <p:txBody>
            <a:bodyPr/>
            <a:lstStyle/>
            <a:p>
              <a:endParaRPr lang="en-US"/>
            </a:p>
          </p:txBody>
        </p:sp>
        <p:sp>
          <p:nvSpPr>
            <p:cNvPr id="28038" name="Freeform 827"/>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solidFill>
                <a:srgbClr val="FFCC00"/>
              </a:solidFill>
              <a:round/>
              <a:headEnd/>
              <a:tailEnd/>
            </a:ln>
          </p:spPr>
          <p:txBody>
            <a:bodyPr/>
            <a:lstStyle/>
            <a:p>
              <a:endParaRPr lang="en-US"/>
            </a:p>
          </p:txBody>
        </p:sp>
        <p:sp>
          <p:nvSpPr>
            <p:cNvPr id="28039" name="Freeform 828"/>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solidFill>
                <a:srgbClr val="FFCC00"/>
              </a:solidFill>
              <a:round/>
              <a:headEnd/>
              <a:tailEnd/>
            </a:ln>
          </p:spPr>
          <p:txBody>
            <a:bodyPr/>
            <a:lstStyle/>
            <a:p>
              <a:endParaRPr lang="en-US"/>
            </a:p>
          </p:txBody>
        </p:sp>
        <p:sp>
          <p:nvSpPr>
            <p:cNvPr id="28040" name="Rectangle 829"/>
            <p:cNvSpPr>
              <a:spLocks noChangeArrowheads="1"/>
            </p:cNvSpPr>
            <p:nvPr/>
          </p:nvSpPr>
          <p:spPr bwMode="auto">
            <a:xfrm>
              <a:off x="556" y="2298"/>
              <a:ext cx="7" cy="5"/>
            </a:xfrm>
            <a:prstGeom prst="rect">
              <a:avLst/>
            </a:prstGeom>
            <a:solidFill>
              <a:srgbClr val="E6E6E6"/>
            </a:solidFill>
            <a:ln w="9525">
              <a:solidFill>
                <a:srgbClr val="FFCC00"/>
              </a:solidFill>
              <a:miter lim="800000"/>
              <a:headEnd/>
              <a:tailEnd/>
            </a:ln>
          </p:spPr>
          <p:txBody>
            <a:bodyPr/>
            <a:lstStyle/>
            <a:p>
              <a:endParaRPr lang="en-US"/>
            </a:p>
          </p:txBody>
        </p:sp>
        <p:sp>
          <p:nvSpPr>
            <p:cNvPr id="28041" name="Freeform 830"/>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solidFill>
                <a:srgbClr val="FFCC00"/>
              </a:solidFill>
              <a:round/>
              <a:headEnd/>
              <a:tailEnd/>
            </a:ln>
          </p:spPr>
          <p:txBody>
            <a:bodyPr/>
            <a:lstStyle/>
            <a:p>
              <a:endParaRPr lang="en-US"/>
            </a:p>
          </p:txBody>
        </p:sp>
      </p:grpSp>
      <p:grpSp>
        <p:nvGrpSpPr>
          <p:cNvPr id="12" name="Group 831"/>
          <p:cNvGrpSpPr>
            <a:grpSpLocks/>
          </p:cNvGrpSpPr>
          <p:nvPr/>
        </p:nvGrpSpPr>
        <p:grpSpPr bwMode="auto">
          <a:xfrm>
            <a:off x="812800" y="5364163"/>
            <a:ext cx="249238" cy="503237"/>
            <a:chOff x="488" y="2026"/>
            <a:chExt cx="157" cy="317"/>
          </a:xfrm>
        </p:grpSpPr>
        <p:sp>
          <p:nvSpPr>
            <p:cNvPr id="27806" name="Freeform 832"/>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noFill/>
              <a:round/>
              <a:headEnd/>
              <a:tailEnd/>
            </a:ln>
          </p:spPr>
          <p:txBody>
            <a:bodyPr/>
            <a:lstStyle/>
            <a:p>
              <a:endParaRPr lang="en-US"/>
            </a:p>
          </p:txBody>
        </p:sp>
        <p:sp>
          <p:nvSpPr>
            <p:cNvPr id="27807" name="Freeform 833"/>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noFill/>
              <a:round/>
              <a:headEnd/>
              <a:tailEnd/>
            </a:ln>
          </p:spPr>
          <p:txBody>
            <a:bodyPr/>
            <a:lstStyle/>
            <a:p>
              <a:endParaRPr lang="en-US"/>
            </a:p>
          </p:txBody>
        </p:sp>
        <p:sp>
          <p:nvSpPr>
            <p:cNvPr id="27808" name="Freeform 834"/>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noFill/>
              <a:round/>
              <a:headEnd/>
              <a:tailEnd/>
            </a:ln>
          </p:spPr>
          <p:txBody>
            <a:bodyPr/>
            <a:lstStyle/>
            <a:p>
              <a:endParaRPr lang="en-US"/>
            </a:p>
          </p:txBody>
        </p:sp>
        <p:sp>
          <p:nvSpPr>
            <p:cNvPr id="27809" name="Freeform 835"/>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noFill/>
              <a:round/>
              <a:headEnd/>
              <a:tailEnd/>
            </a:ln>
          </p:spPr>
          <p:txBody>
            <a:bodyPr/>
            <a:lstStyle/>
            <a:p>
              <a:endParaRPr lang="en-US"/>
            </a:p>
          </p:txBody>
        </p:sp>
        <p:sp>
          <p:nvSpPr>
            <p:cNvPr id="27810" name="Freeform 836"/>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noFill/>
              <a:round/>
              <a:headEnd/>
              <a:tailEnd/>
            </a:ln>
          </p:spPr>
          <p:txBody>
            <a:bodyPr/>
            <a:lstStyle/>
            <a:p>
              <a:endParaRPr lang="en-US"/>
            </a:p>
          </p:txBody>
        </p:sp>
        <p:sp>
          <p:nvSpPr>
            <p:cNvPr id="27811" name="Freeform 837"/>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noFill/>
              <a:round/>
              <a:headEnd/>
              <a:tailEnd/>
            </a:ln>
          </p:spPr>
          <p:txBody>
            <a:bodyPr/>
            <a:lstStyle/>
            <a:p>
              <a:endParaRPr lang="en-US"/>
            </a:p>
          </p:txBody>
        </p:sp>
        <p:sp>
          <p:nvSpPr>
            <p:cNvPr id="27812" name="Freeform 838"/>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noFill/>
              <a:round/>
              <a:headEnd/>
              <a:tailEnd/>
            </a:ln>
          </p:spPr>
          <p:txBody>
            <a:bodyPr/>
            <a:lstStyle/>
            <a:p>
              <a:endParaRPr lang="en-US"/>
            </a:p>
          </p:txBody>
        </p:sp>
        <p:sp>
          <p:nvSpPr>
            <p:cNvPr id="27813" name="Freeform 839"/>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27814" name="Freeform 840"/>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noFill/>
              <a:round/>
              <a:headEnd/>
              <a:tailEnd/>
            </a:ln>
          </p:spPr>
          <p:txBody>
            <a:bodyPr/>
            <a:lstStyle/>
            <a:p>
              <a:endParaRPr lang="en-US"/>
            </a:p>
          </p:txBody>
        </p:sp>
        <p:sp>
          <p:nvSpPr>
            <p:cNvPr id="27815" name="Rectangle 841"/>
            <p:cNvSpPr>
              <a:spLocks noChangeArrowheads="1"/>
            </p:cNvSpPr>
            <p:nvPr/>
          </p:nvSpPr>
          <p:spPr bwMode="auto">
            <a:xfrm>
              <a:off x="563" y="2112"/>
              <a:ext cx="8" cy="5"/>
            </a:xfrm>
            <a:prstGeom prst="rect">
              <a:avLst/>
            </a:prstGeom>
            <a:solidFill>
              <a:srgbClr val="E6E6E6"/>
            </a:solidFill>
            <a:ln w="9525">
              <a:noFill/>
              <a:miter lim="800000"/>
              <a:headEnd/>
              <a:tailEnd/>
            </a:ln>
          </p:spPr>
          <p:txBody>
            <a:bodyPr/>
            <a:lstStyle/>
            <a:p>
              <a:endParaRPr lang="en-US"/>
            </a:p>
          </p:txBody>
        </p:sp>
        <p:sp>
          <p:nvSpPr>
            <p:cNvPr id="27816" name="Rectangle 842"/>
            <p:cNvSpPr>
              <a:spLocks noChangeArrowheads="1"/>
            </p:cNvSpPr>
            <p:nvPr/>
          </p:nvSpPr>
          <p:spPr bwMode="auto">
            <a:xfrm>
              <a:off x="578" y="2142"/>
              <a:ext cx="7" cy="5"/>
            </a:xfrm>
            <a:prstGeom prst="rect">
              <a:avLst/>
            </a:prstGeom>
            <a:solidFill>
              <a:srgbClr val="00250F"/>
            </a:solidFill>
            <a:ln w="9525">
              <a:noFill/>
              <a:miter lim="800000"/>
              <a:headEnd/>
              <a:tailEnd/>
            </a:ln>
          </p:spPr>
          <p:txBody>
            <a:bodyPr/>
            <a:lstStyle/>
            <a:p>
              <a:endParaRPr lang="en-US"/>
            </a:p>
          </p:txBody>
        </p:sp>
        <p:sp>
          <p:nvSpPr>
            <p:cNvPr id="27817" name="Rectangle 843"/>
            <p:cNvSpPr>
              <a:spLocks noChangeArrowheads="1"/>
            </p:cNvSpPr>
            <p:nvPr/>
          </p:nvSpPr>
          <p:spPr bwMode="auto">
            <a:xfrm>
              <a:off x="563" y="2142"/>
              <a:ext cx="8" cy="5"/>
            </a:xfrm>
            <a:prstGeom prst="rect">
              <a:avLst/>
            </a:prstGeom>
            <a:solidFill>
              <a:srgbClr val="00250F"/>
            </a:solidFill>
            <a:ln w="9525">
              <a:noFill/>
              <a:miter lim="800000"/>
              <a:headEnd/>
              <a:tailEnd/>
            </a:ln>
          </p:spPr>
          <p:txBody>
            <a:bodyPr/>
            <a:lstStyle/>
            <a:p>
              <a:endParaRPr lang="en-US"/>
            </a:p>
          </p:txBody>
        </p:sp>
        <p:sp>
          <p:nvSpPr>
            <p:cNvPr id="27818" name="Rectangle 844"/>
            <p:cNvSpPr>
              <a:spLocks noChangeArrowheads="1"/>
            </p:cNvSpPr>
            <p:nvPr/>
          </p:nvSpPr>
          <p:spPr bwMode="auto">
            <a:xfrm>
              <a:off x="518" y="2157"/>
              <a:ext cx="7" cy="5"/>
            </a:xfrm>
            <a:prstGeom prst="rect">
              <a:avLst/>
            </a:prstGeom>
            <a:solidFill>
              <a:srgbClr val="00250F"/>
            </a:solidFill>
            <a:ln w="9525">
              <a:noFill/>
              <a:miter lim="800000"/>
              <a:headEnd/>
              <a:tailEnd/>
            </a:ln>
          </p:spPr>
          <p:txBody>
            <a:bodyPr/>
            <a:lstStyle/>
            <a:p>
              <a:endParaRPr lang="en-US"/>
            </a:p>
          </p:txBody>
        </p:sp>
        <p:sp>
          <p:nvSpPr>
            <p:cNvPr id="27819" name="Freeform 845"/>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noFill/>
              <a:round/>
              <a:headEnd/>
              <a:tailEnd/>
            </a:ln>
          </p:spPr>
          <p:txBody>
            <a:bodyPr/>
            <a:lstStyle/>
            <a:p>
              <a:endParaRPr lang="en-US"/>
            </a:p>
          </p:txBody>
        </p:sp>
        <p:sp>
          <p:nvSpPr>
            <p:cNvPr id="27820" name="Freeform 846"/>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noFill/>
              <a:round/>
              <a:headEnd/>
              <a:tailEnd/>
            </a:ln>
          </p:spPr>
          <p:txBody>
            <a:bodyPr/>
            <a:lstStyle/>
            <a:p>
              <a:endParaRPr lang="en-US"/>
            </a:p>
          </p:txBody>
        </p:sp>
        <p:sp>
          <p:nvSpPr>
            <p:cNvPr id="27821" name="Freeform 847"/>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noFill/>
              <a:round/>
              <a:headEnd/>
              <a:tailEnd/>
            </a:ln>
          </p:spPr>
          <p:txBody>
            <a:bodyPr/>
            <a:lstStyle/>
            <a:p>
              <a:endParaRPr lang="en-US"/>
            </a:p>
          </p:txBody>
        </p:sp>
        <p:sp>
          <p:nvSpPr>
            <p:cNvPr id="27822" name="Freeform 848"/>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noFill/>
              <a:round/>
              <a:headEnd/>
              <a:tailEnd/>
            </a:ln>
          </p:spPr>
          <p:txBody>
            <a:bodyPr/>
            <a:lstStyle/>
            <a:p>
              <a:endParaRPr lang="en-US"/>
            </a:p>
          </p:txBody>
        </p:sp>
        <p:sp>
          <p:nvSpPr>
            <p:cNvPr id="27823" name="Freeform 849"/>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noFill/>
              <a:round/>
              <a:headEnd/>
              <a:tailEnd/>
            </a:ln>
          </p:spPr>
          <p:txBody>
            <a:bodyPr/>
            <a:lstStyle/>
            <a:p>
              <a:endParaRPr lang="en-US"/>
            </a:p>
          </p:txBody>
        </p:sp>
        <p:sp>
          <p:nvSpPr>
            <p:cNvPr id="27824" name="Freeform 850"/>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noFill/>
              <a:round/>
              <a:headEnd/>
              <a:tailEnd/>
            </a:ln>
          </p:spPr>
          <p:txBody>
            <a:bodyPr/>
            <a:lstStyle/>
            <a:p>
              <a:endParaRPr lang="en-US"/>
            </a:p>
          </p:txBody>
        </p:sp>
        <p:sp>
          <p:nvSpPr>
            <p:cNvPr id="27825" name="Freeform 851"/>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noFill/>
              <a:round/>
              <a:headEnd/>
              <a:tailEnd/>
            </a:ln>
          </p:spPr>
          <p:txBody>
            <a:bodyPr/>
            <a:lstStyle/>
            <a:p>
              <a:endParaRPr lang="en-US"/>
            </a:p>
          </p:txBody>
        </p:sp>
        <p:sp>
          <p:nvSpPr>
            <p:cNvPr id="27826" name="Freeform 852"/>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noFill/>
              <a:round/>
              <a:headEnd/>
              <a:tailEnd/>
            </a:ln>
          </p:spPr>
          <p:txBody>
            <a:bodyPr/>
            <a:lstStyle/>
            <a:p>
              <a:endParaRPr lang="en-US"/>
            </a:p>
          </p:txBody>
        </p:sp>
        <p:sp>
          <p:nvSpPr>
            <p:cNvPr id="27827" name="Freeform 853"/>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noFill/>
              <a:round/>
              <a:headEnd/>
              <a:tailEnd/>
            </a:ln>
          </p:spPr>
          <p:txBody>
            <a:bodyPr/>
            <a:lstStyle/>
            <a:p>
              <a:endParaRPr lang="en-US"/>
            </a:p>
          </p:txBody>
        </p:sp>
        <p:sp>
          <p:nvSpPr>
            <p:cNvPr id="27828" name="Freeform 854"/>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noFill/>
              <a:round/>
              <a:headEnd/>
              <a:tailEnd/>
            </a:ln>
          </p:spPr>
          <p:txBody>
            <a:bodyPr/>
            <a:lstStyle/>
            <a:p>
              <a:endParaRPr lang="en-US"/>
            </a:p>
          </p:txBody>
        </p:sp>
        <p:sp>
          <p:nvSpPr>
            <p:cNvPr id="27829" name="Freeform 855"/>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noFill/>
              <a:round/>
              <a:headEnd/>
              <a:tailEnd/>
            </a:ln>
          </p:spPr>
          <p:txBody>
            <a:bodyPr/>
            <a:lstStyle/>
            <a:p>
              <a:endParaRPr lang="en-US"/>
            </a:p>
          </p:txBody>
        </p:sp>
        <p:sp>
          <p:nvSpPr>
            <p:cNvPr id="27830" name="Freeform 856"/>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noFill/>
              <a:round/>
              <a:headEnd/>
              <a:tailEnd/>
            </a:ln>
          </p:spPr>
          <p:txBody>
            <a:bodyPr/>
            <a:lstStyle/>
            <a:p>
              <a:endParaRPr lang="en-US"/>
            </a:p>
          </p:txBody>
        </p:sp>
        <p:sp>
          <p:nvSpPr>
            <p:cNvPr id="27831" name="Freeform 857"/>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noFill/>
              <a:round/>
              <a:headEnd/>
              <a:tailEnd/>
            </a:ln>
          </p:spPr>
          <p:txBody>
            <a:bodyPr/>
            <a:lstStyle/>
            <a:p>
              <a:endParaRPr lang="en-US"/>
            </a:p>
          </p:txBody>
        </p:sp>
        <p:sp>
          <p:nvSpPr>
            <p:cNvPr id="27832" name="Freeform 858"/>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noFill/>
              <a:round/>
              <a:headEnd/>
              <a:tailEnd/>
            </a:ln>
          </p:spPr>
          <p:txBody>
            <a:bodyPr/>
            <a:lstStyle/>
            <a:p>
              <a:endParaRPr lang="en-US"/>
            </a:p>
          </p:txBody>
        </p:sp>
        <p:sp>
          <p:nvSpPr>
            <p:cNvPr id="27833" name="Freeform 859"/>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noFill/>
              <a:round/>
              <a:headEnd/>
              <a:tailEnd/>
            </a:ln>
          </p:spPr>
          <p:txBody>
            <a:bodyPr/>
            <a:lstStyle/>
            <a:p>
              <a:endParaRPr lang="en-US"/>
            </a:p>
          </p:txBody>
        </p:sp>
        <p:sp>
          <p:nvSpPr>
            <p:cNvPr id="27834" name="Freeform 860"/>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noFill/>
              <a:round/>
              <a:headEnd/>
              <a:tailEnd/>
            </a:ln>
          </p:spPr>
          <p:txBody>
            <a:bodyPr/>
            <a:lstStyle/>
            <a:p>
              <a:endParaRPr lang="en-US"/>
            </a:p>
          </p:txBody>
        </p:sp>
        <p:sp>
          <p:nvSpPr>
            <p:cNvPr id="27835" name="Freeform 861"/>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noFill/>
              <a:round/>
              <a:headEnd/>
              <a:tailEnd/>
            </a:ln>
          </p:spPr>
          <p:txBody>
            <a:bodyPr/>
            <a:lstStyle/>
            <a:p>
              <a:endParaRPr lang="en-US"/>
            </a:p>
          </p:txBody>
        </p:sp>
        <p:sp>
          <p:nvSpPr>
            <p:cNvPr id="27836" name="Freeform 862"/>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noFill/>
              <a:round/>
              <a:headEnd/>
              <a:tailEnd/>
            </a:ln>
          </p:spPr>
          <p:txBody>
            <a:bodyPr/>
            <a:lstStyle/>
            <a:p>
              <a:endParaRPr lang="en-US"/>
            </a:p>
          </p:txBody>
        </p:sp>
        <p:sp>
          <p:nvSpPr>
            <p:cNvPr id="27837" name="Freeform 863"/>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noFill/>
              <a:round/>
              <a:headEnd/>
              <a:tailEnd/>
            </a:ln>
          </p:spPr>
          <p:txBody>
            <a:bodyPr/>
            <a:lstStyle/>
            <a:p>
              <a:endParaRPr lang="en-US"/>
            </a:p>
          </p:txBody>
        </p:sp>
        <p:sp>
          <p:nvSpPr>
            <p:cNvPr id="27838" name="Freeform 864"/>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noFill/>
              <a:round/>
              <a:headEnd/>
              <a:tailEnd/>
            </a:ln>
          </p:spPr>
          <p:txBody>
            <a:bodyPr/>
            <a:lstStyle/>
            <a:p>
              <a:endParaRPr lang="en-US"/>
            </a:p>
          </p:txBody>
        </p:sp>
        <p:pic>
          <p:nvPicPr>
            <p:cNvPr id="27839" name="Picture 865"/>
            <p:cNvPicPr>
              <a:picLocks noChangeAspect="1" noChangeArrowheads="1"/>
            </p:cNvPicPr>
            <p:nvPr/>
          </p:nvPicPr>
          <p:blipFill>
            <a:blip r:embed="rId2"/>
            <a:srcRect/>
            <a:stretch>
              <a:fillRect/>
            </a:stretch>
          </p:blipFill>
          <p:spPr bwMode="auto">
            <a:xfrm>
              <a:off x="518" y="2227"/>
              <a:ext cx="90" cy="15"/>
            </a:xfrm>
            <a:prstGeom prst="rect">
              <a:avLst/>
            </a:prstGeom>
            <a:noFill/>
            <a:ln w="9525">
              <a:noFill/>
              <a:miter lim="800000"/>
              <a:headEnd/>
              <a:tailEnd/>
            </a:ln>
          </p:spPr>
        </p:pic>
        <p:pic>
          <p:nvPicPr>
            <p:cNvPr id="27840" name="Picture 866"/>
            <p:cNvPicPr>
              <a:picLocks noChangeAspect="1" noChangeArrowheads="1"/>
            </p:cNvPicPr>
            <p:nvPr/>
          </p:nvPicPr>
          <p:blipFill>
            <a:blip r:embed="rId3"/>
            <a:srcRect/>
            <a:stretch>
              <a:fillRect/>
            </a:stretch>
          </p:blipFill>
          <p:spPr bwMode="auto">
            <a:xfrm>
              <a:off x="518" y="2227"/>
              <a:ext cx="90" cy="15"/>
            </a:xfrm>
            <a:prstGeom prst="rect">
              <a:avLst/>
            </a:prstGeom>
            <a:noFill/>
            <a:ln w="9525">
              <a:noFill/>
              <a:miter lim="800000"/>
              <a:headEnd/>
              <a:tailEnd/>
            </a:ln>
          </p:spPr>
        </p:pic>
        <p:sp>
          <p:nvSpPr>
            <p:cNvPr id="27841" name="Rectangle 867"/>
            <p:cNvSpPr>
              <a:spLocks noChangeArrowheads="1"/>
            </p:cNvSpPr>
            <p:nvPr/>
          </p:nvSpPr>
          <p:spPr bwMode="auto">
            <a:xfrm>
              <a:off x="525" y="2177"/>
              <a:ext cx="9" cy="5"/>
            </a:xfrm>
            <a:prstGeom prst="rect">
              <a:avLst/>
            </a:prstGeom>
            <a:solidFill>
              <a:srgbClr val="00250F"/>
            </a:solidFill>
            <a:ln w="9525">
              <a:noFill/>
              <a:miter lim="800000"/>
              <a:headEnd/>
              <a:tailEnd/>
            </a:ln>
          </p:spPr>
          <p:txBody>
            <a:bodyPr/>
            <a:lstStyle/>
            <a:p>
              <a:endParaRPr lang="en-US"/>
            </a:p>
          </p:txBody>
        </p:sp>
        <p:sp>
          <p:nvSpPr>
            <p:cNvPr id="27842" name="Rectangle 868"/>
            <p:cNvSpPr>
              <a:spLocks noChangeArrowheads="1"/>
            </p:cNvSpPr>
            <p:nvPr/>
          </p:nvSpPr>
          <p:spPr bwMode="auto">
            <a:xfrm>
              <a:off x="534" y="2177"/>
              <a:ext cx="7" cy="5"/>
            </a:xfrm>
            <a:prstGeom prst="rect">
              <a:avLst/>
            </a:prstGeom>
            <a:solidFill>
              <a:srgbClr val="00250F"/>
            </a:solidFill>
            <a:ln w="9525">
              <a:noFill/>
              <a:miter lim="800000"/>
              <a:headEnd/>
              <a:tailEnd/>
            </a:ln>
          </p:spPr>
          <p:txBody>
            <a:bodyPr/>
            <a:lstStyle/>
            <a:p>
              <a:endParaRPr lang="en-US"/>
            </a:p>
          </p:txBody>
        </p:sp>
        <p:sp>
          <p:nvSpPr>
            <p:cNvPr id="27843" name="Rectangle 869"/>
            <p:cNvSpPr>
              <a:spLocks noChangeArrowheads="1"/>
            </p:cNvSpPr>
            <p:nvPr/>
          </p:nvSpPr>
          <p:spPr bwMode="auto">
            <a:xfrm>
              <a:off x="518" y="2172"/>
              <a:ext cx="7" cy="5"/>
            </a:xfrm>
            <a:prstGeom prst="rect">
              <a:avLst/>
            </a:prstGeom>
            <a:solidFill>
              <a:srgbClr val="00250F"/>
            </a:solidFill>
            <a:ln w="9525">
              <a:noFill/>
              <a:miter lim="800000"/>
              <a:headEnd/>
              <a:tailEnd/>
            </a:ln>
          </p:spPr>
          <p:txBody>
            <a:bodyPr/>
            <a:lstStyle/>
            <a:p>
              <a:endParaRPr lang="en-US"/>
            </a:p>
          </p:txBody>
        </p:sp>
        <p:sp>
          <p:nvSpPr>
            <p:cNvPr id="27844" name="Rectangle 870"/>
            <p:cNvSpPr>
              <a:spLocks noChangeArrowheads="1"/>
            </p:cNvSpPr>
            <p:nvPr/>
          </p:nvSpPr>
          <p:spPr bwMode="auto">
            <a:xfrm>
              <a:off x="578" y="2177"/>
              <a:ext cx="7" cy="5"/>
            </a:xfrm>
            <a:prstGeom prst="rect">
              <a:avLst/>
            </a:prstGeom>
            <a:solidFill>
              <a:srgbClr val="00250F"/>
            </a:solidFill>
            <a:ln w="9525">
              <a:noFill/>
              <a:miter lim="800000"/>
              <a:headEnd/>
              <a:tailEnd/>
            </a:ln>
          </p:spPr>
          <p:txBody>
            <a:bodyPr/>
            <a:lstStyle/>
            <a:p>
              <a:endParaRPr lang="en-US"/>
            </a:p>
          </p:txBody>
        </p:sp>
        <p:pic>
          <p:nvPicPr>
            <p:cNvPr id="27845" name="Picture 871"/>
            <p:cNvPicPr>
              <a:picLocks noChangeAspect="1" noChangeArrowheads="1"/>
            </p:cNvPicPr>
            <p:nvPr/>
          </p:nvPicPr>
          <p:blipFill>
            <a:blip r:embed="rId4"/>
            <a:srcRect/>
            <a:stretch>
              <a:fillRect/>
            </a:stretch>
          </p:blipFill>
          <p:spPr bwMode="auto">
            <a:xfrm>
              <a:off x="593" y="2208"/>
              <a:ext cx="22" cy="9"/>
            </a:xfrm>
            <a:prstGeom prst="rect">
              <a:avLst/>
            </a:prstGeom>
            <a:noFill/>
            <a:ln w="9525">
              <a:noFill/>
              <a:miter lim="800000"/>
              <a:headEnd/>
              <a:tailEnd/>
            </a:ln>
          </p:spPr>
        </p:pic>
        <p:pic>
          <p:nvPicPr>
            <p:cNvPr id="27846" name="Picture 872"/>
            <p:cNvPicPr>
              <a:picLocks noChangeAspect="1" noChangeArrowheads="1"/>
            </p:cNvPicPr>
            <p:nvPr/>
          </p:nvPicPr>
          <p:blipFill>
            <a:blip r:embed="rId5"/>
            <a:srcRect/>
            <a:stretch>
              <a:fillRect/>
            </a:stretch>
          </p:blipFill>
          <p:spPr bwMode="auto">
            <a:xfrm>
              <a:off x="593" y="2208"/>
              <a:ext cx="22" cy="9"/>
            </a:xfrm>
            <a:prstGeom prst="rect">
              <a:avLst/>
            </a:prstGeom>
            <a:noFill/>
            <a:ln w="9525">
              <a:noFill/>
              <a:miter lim="800000"/>
              <a:headEnd/>
              <a:tailEnd/>
            </a:ln>
          </p:spPr>
        </p:pic>
        <p:sp>
          <p:nvSpPr>
            <p:cNvPr id="27847" name="Freeform 873"/>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noFill/>
              <a:round/>
              <a:headEnd/>
              <a:tailEnd/>
            </a:ln>
          </p:spPr>
          <p:txBody>
            <a:bodyPr/>
            <a:lstStyle/>
            <a:p>
              <a:endParaRPr lang="en-US"/>
            </a:p>
          </p:txBody>
        </p:sp>
        <p:sp>
          <p:nvSpPr>
            <p:cNvPr id="27848" name="Rectangle 874"/>
            <p:cNvSpPr>
              <a:spLocks noChangeArrowheads="1"/>
            </p:cNvSpPr>
            <p:nvPr/>
          </p:nvSpPr>
          <p:spPr bwMode="auto">
            <a:xfrm>
              <a:off x="622" y="2212"/>
              <a:ext cx="15" cy="5"/>
            </a:xfrm>
            <a:prstGeom prst="rect">
              <a:avLst/>
            </a:prstGeom>
            <a:solidFill>
              <a:srgbClr val="333333"/>
            </a:solidFill>
            <a:ln w="9525">
              <a:noFill/>
              <a:miter lim="800000"/>
              <a:headEnd/>
              <a:tailEnd/>
            </a:ln>
          </p:spPr>
          <p:txBody>
            <a:bodyPr/>
            <a:lstStyle/>
            <a:p>
              <a:endParaRPr lang="en-US"/>
            </a:p>
          </p:txBody>
        </p:sp>
        <p:sp>
          <p:nvSpPr>
            <p:cNvPr id="27849" name="Freeform 875"/>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noFill/>
              <a:round/>
              <a:headEnd/>
              <a:tailEnd/>
            </a:ln>
          </p:spPr>
          <p:txBody>
            <a:bodyPr/>
            <a:lstStyle/>
            <a:p>
              <a:endParaRPr lang="en-US"/>
            </a:p>
          </p:txBody>
        </p:sp>
        <p:sp>
          <p:nvSpPr>
            <p:cNvPr id="27850" name="Rectangle 876"/>
            <p:cNvSpPr>
              <a:spLocks noChangeArrowheads="1"/>
            </p:cNvSpPr>
            <p:nvPr/>
          </p:nvSpPr>
          <p:spPr bwMode="auto">
            <a:xfrm>
              <a:off x="496" y="2217"/>
              <a:ext cx="7" cy="10"/>
            </a:xfrm>
            <a:prstGeom prst="rect">
              <a:avLst/>
            </a:prstGeom>
            <a:solidFill>
              <a:srgbClr val="333333"/>
            </a:solidFill>
            <a:ln w="9525">
              <a:noFill/>
              <a:miter lim="800000"/>
              <a:headEnd/>
              <a:tailEnd/>
            </a:ln>
          </p:spPr>
          <p:txBody>
            <a:bodyPr/>
            <a:lstStyle/>
            <a:p>
              <a:endParaRPr lang="en-US"/>
            </a:p>
          </p:txBody>
        </p:sp>
        <p:sp>
          <p:nvSpPr>
            <p:cNvPr id="27851" name="Rectangle 877"/>
            <p:cNvSpPr>
              <a:spLocks noChangeArrowheads="1"/>
            </p:cNvSpPr>
            <p:nvPr/>
          </p:nvSpPr>
          <p:spPr bwMode="auto">
            <a:xfrm>
              <a:off x="556" y="2132"/>
              <a:ext cx="15" cy="5"/>
            </a:xfrm>
            <a:prstGeom prst="rect">
              <a:avLst/>
            </a:prstGeom>
            <a:solidFill>
              <a:srgbClr val="00250F"/>
            </a:solidFill>
            <a:ln w="9525">
              <a:noFill/>
              <a:miter lim="800000"/>
              <a:headEnd/>
              <a:tailEnd/>
            </a:ln>
          </p:spPr>
          <p:txBody>
            <a:bodyPr/>
            <a:lstStyle/>
            <a:p>
              <a:endParaRPr lang="en-US"/>
            </a:p>
          </p:txBody>
        </p:sp>
        <p:sp>
          <p:nvSpPr>
            <p:cNvPr id="27852" name="Freeform 878"/>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noFill/>
              <a:round/>
              <a:headEnd/>
              <a:tailEnd/>
            </a:ln>
          </p:spPr>
          <p:txBody>
            <a:bodyPr/>
            <a:lstStyle/>
            <a:p>
              <a:endParaRPr lang="en-US"/>
            </a:p>
          </p:txBody>
        </p:sp>
        <p:sp>
          <p:nvSpPr>
            <p:cNvPr id="27853" name="Freeform 879"/>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noFill/>
              <a:round/>
              <a:headEnd/>
              <a:tailEnd/>
            </a:ln>
          </p:spPr>
          <p:txBody>
            <a:bodyPr/>
            <a:lstStyle/>
            <a:p>
              <a:endParaRPr lang="en-US"/>
            </a:p>
          </p:txBody>
        </p:sp>
        <p:sp>
          <p:nvSpPr>
            <p:cNvPr id="27854" name="Freeform 880"/>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noFill/>
              <a:round/>
              <a:headEnd/>
              <a:tailEnd/>
            </a:ln>
          </p:spPr>
          <p:txBody>
            <a:bodyPr/>
            <a:lstStyle/>
            <a:p>
              <a:endParaRPr lang="en-US"/>
            </a:p>
          </p:txBody>
        </p:sp>
        <p:sp>
          <p:nvSpPr>
            <p:cNvPr id="27855" name="Freeform 881"/>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noFill/>
              <a:round/>
              <a:headEnd/>
              <a:tailEnd/>
            </a:ln>
          </p:spPr>
          <p:txBody>
            <a:bodyPr/>
            <a:lstStyle/>
            <a:p>
              <a:endParaRPr lang="en-US"/>
            </a:p>
          </p:txBody>
        </p:sp>
        <p:sp>
          <p:nvSpPr>
            <p:cNvPr id="27856" name="Freeform 882"/>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noFill/>
              <a:round/>
              <a:headEnd/>
              <a:tailEnd/>
            </a:ln>
          </p:spPr>
          <p:txBody>
            <a:bodyPr/>
            <a:lstStyle/>
            <a:p>
              <a:endParaRPr lang="en-US"/>
            </a:p>
          </p:txBody>
        </p:sp>
        <p:sp>
          <p:nvSpPr>
            <p:cNvPr id="27857" name="Freeform 883"/>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noFill/>
              <a:round/>
              <a:headEnd/>
              <a:tailEnd/>
            </a:ln>
          </p:spPr>
          <p:txBody>
            <a:bodyPr/>
            <a:lstStyle/>
            <a:p>
              <a:endParaRPr lang="en-US"/>
            </a:p>
          </p:txBody>
        </p:sp>
        <p:sp>
          <p:nvSpPr>
            <p:cNvPr id="27858" name="Rectangle 884"/>
            <p:cNvSpPr>
              <a:spLocks noChangeArrowheads="1"/>
            </p:cNvSpPr>
            <p:nvPr/>
          </p:nvSpPr>
          <p:spPr bwMode="auto">
            <a:xfrm>
              <a:off x="630" y="2077"/>
              <a:ext cx="7" cy="4"/>
            </a:xfrm>
            <a:prstGeom prst="rect">
              <a:avLst/>
            </a:prstGeom>
            <a:solidFill>
              <a:srgbClr val="FF3333"/>
            </a:solidFill>
            <a:ln w="9525">
              <a:noFill/>
              <a:miter lim="800000"/>
              <a:headEnd/>
              <a:tailEnd/>
            </a:ln>
          </p:spPr>
          <p:txBody>
            <a:bodyPr/>
            <a:lstStyle/>
            <a:p>
              <a:endParaRPr lang="en-US"/>
            </a:p>
          </p:txBody>
        </p:sp>
        <p:pic>
          <p:nvPicPr>
            <p:cNvPr id="27859" name="Picture 885"/>
            <p:cNvPicPr>
              <a:picLocks noChangeAspect="1" noChangeArrowheads="1"/>
            </p:cNvPicPr>
            <p:nvPr/>
          </p:nvPicPr>
          <p:blipFill>
            <a:blip r:embed="rId6"/>
            <a:srcRect/>
            <a:stretch>
              <a:fillRect/>
            </a:stretch>
          </p:blipFill>
          <p:spPr bwMode="auto">
            <a:xfrm>
              <a:off x="615" y="2071"/>
              <a:ext cx="22" cy="16"/>
            </a:xfrm>
            <a:prstGeom prst="rect">
              <a:avLst/>
            </a:prstGeom>
            <a:noFill/>
            <a:ln w="9525">
              <a:noFill/>
              <a:miter lim="800000"/>
              <a:headEnd/>
              <a:tailEnd/>
            </a:ln>
          </p:spPr>
        </p:pic>
        <p:pic>
          <p:nvPicPr>
            <p:cNvPr id="27860" name="Picture 886"/>
            <p:cNvPicPr>
              <a:picLocks noChangeAspect="1" noChangeArrowheads="1"/>
            </p:cNvPicPr>
            <p:nvPr/>
          </p:nvPicPr>
          <p:blipFill>
            <a:blip r:embed="rId7"/>
            <a:srcRect/>
            <a:stretch>
              <a:fillRect/>
            </a:stretch>
          </p:blipFill>
          <p:spPr bwMode="auto">
            <a:xfrm>
              <a:off x="615" y="2071"/>
              <a:ext cx="22" cy="16"/>
            </a:xfrm>
            <a:prstGeom prst="rect">
              <a:avLst/>
            </a:prstGeom>
            <a:noFill/>
            <a:ln w="9525">
              <a:noFill/>
              <a:miter lim="800000"/>
              <a:headEnd/>
              <a:tailEnd/>
            </a:ln>
          </p:spPr>
        </p:pic>
        <p:sp>
          <p:nvSpPr>
            <p:cNvPr id="27861" name="Freeform 887"/>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noFill/>
              <a:round/>
              <a:headEnd/>
              <a:tailEnd/>
            </a:ln>
          </p:spPr>
          <p:txBody>
            <a:bodyPr/>
            <a:lstStyle/>
            <a:p>
              <a:endParaRPr lang="en-US"/>
            </a:p>
          </p:txBody>
        </p:sp>
        <p:sp>
          <p:nvSpPr>
            <p:cNvPr id="27862" name="Freeform 888"/>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noFill/>
              <a:round/>
              <a:headEnd/>
              <a:tailEnd/>
            </a:ln>
          </p:spPr>
          <p:txBody>
            <a:bodyPr/>
            <a:lstStyle/>
            <a:p>
              <a:endParaRPr lang="en-US"/>
            </a:p>
          </p:txBody>
        </p:sp>
        <p:sp>
          <p:nvSpPr>
            <p:cNvPr id="27863" name="Freeform 889"/>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noFill/>
              <a:round/>
              <a:headEnd/>
              <a:tailEnd/>
            </a:ln>
          </p:spPr>
          <p:txBody>
            <a:bodyPr/>
            <a:lstStyle/>
            <a:p>
              <a:endParaRPr lang="en-US"/>
            </a:p>
          </p:txBody>
        </p:sp>
        <p:sp>
          <p:nvSpPr>
            <p:cNvPr id="27864" name="Freeform 890"/>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noFill/>
              <a:round/>
              <a:headEnd/>
              <a:tailEnd/>
            </a:ln>
          </p:spPr>
          <p:txBody>
            <a:bodyPr/>
            <a:lstStyle/>
            <a:p>
              <a:endParaRPr lang="en-US"/>
            </a:p>
          </p:txBody>
        </p:sp>
        <p:sp>
          <p:nvSpPr>
            <p:cNvPr id="27865" name="Freeform 891"/>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noFill/>
              <a:round/>
              <a:headEnd/>
              <a:tailEnd/>
            </a:ln>
          </p:spPr>
          <p:txBody>
            <a:bodyPr/>
            <a:lstStyle/>
            <a:p>
              <a:endParaRPr lang="en-US"/>
            </a:p>
          </p:txBody>
        </p:sp>
        <p:sp>
          <p:nvSpPr>
            <p:cNvPr id="27866" name="Freeform 892"/>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noFill/>
              <a:round/>
              <a:headEnd/>
              <a:tailEnd/>
            </a:ln>
          </p:spPr>
          <p:txBody>
            <a:bodyPr/>
            <a:lstStyle/>
            <a:p>
              <a:endParaRPr lang="en-US"/>
            </a:p>
          </p:txBody>
        </p:sp>
        <p:sp>
          <p:nvSpPr>
            <p:cNvPr id="27867" name="Freeform 893"/>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noFill/>
              <a:round/>
              <a:headEnd/>
              <a:tailEnd/>
            </a:ln>
          </p:spPr>
          <p:txBody>
            <a:bodyPr/>
            <a:lstStyle/>
            <a:p>
              <a:endParaRPr lang="en-US"/>
            </a:p>
          </p:txBody>
        </p:sp>
        <p:sp>
          <p:nvSpPr>
            <p:cNvPr id="27868" name="Freeform 894"/>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noFill/>
              <a:round/>
              <a:headEnd/>
              <a:tailEnd/>
            </a:ln>
          </p:spPr>
          <p:txBody>
            <a:bodyPr/>
            <a:lstStyle/>
            <a:p>
              <a:endParaRPr lang="en-US"/>
            </a:p>
          </p:txBody>
        </p:sp>
        <p:sp>
          <p:nvSpPr>
            <p:cNvPr id="27869" name="Freeform 895"/>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noFill/>
              <a:round/>
              <a:headEnd/>
              <a:tailEnd/>
            </a:ln>
          </p:spPr>
          <p:txBody>
            <a:bodyPr/>
            <a:lstStyle/>
            <a:p>
              <a:endParaRPr lang="en-US"/>
            </a:p>
          </p:txBody>
        </p:sp>
        <p:sp>
          <p:nvSpPr>
            <p:cNvPr id="27870" name="Freeform 896"/>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noFill/>
              <a:round/>
              <a:headEnd/>
              <a:tailEnd/>
            </a:ln>
          </p:spPr>
          <p:txBody>
            <a:bodyPr/>
            <a:lstStyle/>
            <a:p>
              <a:endParaRPr lang="en-US"/>
            </a:p>
          </p:txBody>
        </p:sp>
        <p:sp>
          <p:nvSpPr>
            <p:cNvPr id="27871" name="Freeform 897"/>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noFill/>
              <a:round/>
              <a:headEnd/>
              <a:tailEnd/>
            </a:ln>
          </p:spPr>
          <p:txBody>
            <a:bodyPr/>
            <a:lstStyle/>
            <a:p>
              <a:endParaRPr lang="en-US"/>
            </a:p>
          </p:txBody>
        </p:sp>
        <p:sp>
          <p:nvSpPr>
            <p:cNvPr id="27872" name="Freeform 898"/>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7873" name="Freeform 899"/>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noFill/>
              <a:round/>
              <a:headEnd/>
              <a:tailEnd/>
            </a:ln>
          </p:spPr>
          <p:txBody>
            <a:bodyPr/>
            <a:lstStyle/>
            <a:p>
              <a:endParaRPr lang="en-US"/>
            </a:p>
          </p:txBody>
        </p:sp>
        <p:sp>
          <p:nvSpPr>
            <p:cNvPr id="27874" name="Freeform 900"/>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noFill/>
              <a:round/>
              <a:headEnd/>
              <a:tailEnd/>
            </a:ln>
          </p:spPr>
          <p:txBody>
            <a:bodyPr/>
            <a:lstStyle/>
            <a:p>
              <a:endParaRPr lang="en-US"/>
            </a:p>
          </p:txBody>
        </p:sp>
        <p:sp>
          <p:nvSpPr>
            <p:cNvPr id="27875" name="Freeform 901"/>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7876" name="Freeform 902"/>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noFill/>
              <a:round/>
              <a:headEnd/>
              <a:tailEnd/>
            </a:ln>
          </p:spPr>
          <p:txBody>
            <a:bodyPr/>
            <a:lstStyle/>
            <a:p>
              <a:endParaRPr lang="en-US"/>
            </a:p>
          </p:txBody>
        </p:sp>
        <p:sp>
          <p:nvSpPr>
            <p:cNvPr id="27877" name="Freeform 903"/>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7878" name="Freeform 904"/>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7879" name="Freeform 905"/>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noFill/>
              <a:round/>
              <a:headEnd/>
              <a:tailEnd/>
            </a:ln>
          </p:spPr>
          <p:txBody>
            <a:bodyPr/>
            <a:lstStyle/>
            <a:p>
              <a:endParaRPr lang="en-US"/>
            </a:p>
          </p:txBody>
        </p:sp>
        <p:sp>
          <p:nvSpPr>
            <p:cNvPr id="27880" name="Freeform 906"/>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7881" name="Freeform 907"/>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7882" name="Freeform 908"/>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27883" name="Freeform 909"/>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7884" name="Freeform 910"/>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7885" name="Freeform 911"/>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noFill/>
              <a:round/>
              <a:headEnd/>
              <a:tailEnd/>
            </a:ln>
          </p:spPr>
          <p:txBody>
            <a:bodyPr/>
            <a:lstStyle/>
            <a:p>
              <a:endParaRPr lang="en-US"/>
            </a:p>
          </p:txBody>
        </p:sp>
        <p:sp>
          <p:nvSpPr>
            <p:cNvPr id="27886" name="Freeform 912"/>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7887" name="Freeform 913"/>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7888" name="Freeform 914"/>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27889" name="Freeform 915"/>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7890" name="Freeform 916"/>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noFill/>
              <a:round/>
              <a:headEnd/>
              <a:tailEnd/>
            </a:ln>
          </p:spPr>
          <p:txBody>
            <a:bodyPr/>
            <a:lstStyle/>
            <a:p>
              <a:endParaRPr lang="en-US"/>
            </a:p>
          </p:txBody>
        </p:sp>
        <p:sp>
          <p:nvSpPr>
            <p:cNvPr id="27891" name="Freeform 917"/>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noFill/>
              <a:round/>
              <a:headEnd/>
              <a:tailEnd/>
            </a:ln>
          </p:spPr>
          <p:txBody>
            <a:bodyPr/>
            <a:lstStyle/>
            <a:p>
              <a:endParaRPr lang="en-US"/>
            </a:p>
          </p:txBody>
        </p:sp>
        <p:sp>
          <p:nvSpPr>
            <p:cNvPr id="27892" name="Freeform 918"/>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7893" name="Freeform 919"/>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7894" name="Freeform 920"/>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noFill/>
              <a:round/>
              <a:headEnd/>
              <a:tailEnd/>
            </a:ln>
          </p:spPr>
          <p:txBody>
            <a:bodyPr/>
            <a:lstStyle/>
            <a:p>
              <a:endParaRPr lang="en-US"/>
            </a:p>
          </p:txBody>
        </p:sp>
        <p:sp>
          <p:nvSpPr>
            <p:cNvPr id="27895" name="Freeform 921"/>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noFill/>
              <a:round/>
              <a:headEnd/>
              <a:tailEnd/>
            </a:ln>
          </p:spPr>
          <p:txBody>
            <a:bodyPr/>
            <a:lstStyle/>
            <a:p>
              <a:endParaRPr lang="en-US"/>
            </a:p>
          </p:txBody>
        </p:sp>
        <p:sp>
          <p:nvSpPr>
            <p:cNvPr id="27896" name="Freeform 922"/>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7897" name="Freeform 923"/>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noFill/>
              <a:round/>
              <a:headEnd/>
              <a:tailEnd/>
            </a:ln>
          </p:spPr>
          <p:txBody>
            <a:bodyPr/>
            <a:lstStyle/>
            <a:p>
              <a:endParaRPr lang="en-US"/>
            </a:p>
          </p:txBody>
        </p:sp>
        <p:sp>
          <p:nvSpPr>
            <p:cNvPr id="27898" name="Freeform 924"/>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7899" name="Freeform 925"/>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noFill/>
              <a:round/>
              <a:headEnd/>
              <a:tailEnd/>
            </a:ln>
          </p:spPr>
          <p:txBody>
            <a:bodyPr/>
            <a:lstStyle/>
            <a:p>
              <a:endParaRPr lang="en-US"/>
            </a:p>
          </p:txBody>
        </p:sp>
        <p:sp>
          <p:nvSpPr>
            <p:cNvPr id="27900" name="Freeform 926"/>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noFill/>
              <a:round/>
              <a:headEnd/>
              <a:tailEnd/>
            </a:ln>
          </p:spPr>
          <p:txBody>
            <a:bodyPr/>
            <a:lstStyle/>
            <a:p>
              <a:endParaRPr lang="en-US"/>
            </a:p>
          </p:txBody>
        </p:sp>
        <p:sp>
          <p:nvSpPr>
            <p:cNvPr id="27901" name="Rectangle 927"/>
            <p:cNvSpPr>
              <a:spLocks noChangeArrowheads="1"/>
            </p:cNvSpPr>
            <p:nvPr/>
          </p:nvSpPr>
          <p:spPr bwMode="auto">
            <a:xfrm>
              <a:off x="525" y="2267"/>
              <a:ext cx="9" cy="6"/>
            </a:xfrm>
            <a:prstGeom prst="rect">
              <a:avLst/>
            </a:prstGeom>
            <a:solidFill>
              <a:srgbClr val="E6E6E6"/>
            </a:solidFill>
            <a:ln w="9525">
              <a:noFill/>
              <a:miter lim="800000"/>
              <a:headEnd/>
              <a:tailEnd/>
            </a:ln>
          </p:spPr>
          <p:txBody>
            <a:bodyPr/>
            <a:lstStyle/>
            <a:p>
              <a:endParaRPr lang="en-US"/>
            </a:p>
          </p:txBody>
        </p:sp>
        <p:sp>
          <p:nvSpPr>
            <p:cNvPr id="27902" name="Freeform 928"/>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7903" name="Freeform 929"/>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noFill/>
              <a:round/>
              <a:headEnd/>
              <a:tailEnd/>
            </a:ln>
          </p:spPr>
          <p:txBody>
            <a:bodyPr/>
            <a:lstStyle/>
            <a:p>
              <a:endParaRPr lang="en-US"/>
            </a:p>
          </p:txBody>
        </p:sp>
        <p:sp>
          <p:nvSpPr>
            <p:cNvPr id="27904" name="Freeform 930"/>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noFill/>
              <a:round/>
              <a:headEnd/>
              <a:tailEnd/>
            </a:ln>
          </p:spPr>
          <p:txBody>
            <a:bodyPr/>
            <a:lstStyle/>
            <a:p>
              <a:endParaRPr lang="en-US"/>
            </a:p>
          </p:txBody>
        </p:sp>
        <p:sp>
          <p:nvSpPr>
            <p:cNvPr id="27905" name="Freeform 931"/>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7906" name="Rectangle 932"/>
            <p:cNvSpPr>
              <a:spLocks noChangeArrowheads="1"/>
            </p:cNvSpPr>
            <p:nvPr/>
          </p:nvSpPr>
          <p:spPr bwMode="auto">
            <a:xfrm>
              <a:off x="600" y="2263"/>
              <a:ext cx="8" cy="10"/>
            </a:xfrm>
            <a:prstGeom prst="rect">
              <a:avLst/>
            </a:prstGeom>
            <a:solidFill>
              <a:srgbClr val="E6E6E6"/>
            </a:solidFill>
            <a:ln w="9525">
              <a:noFill/>
              <a:miter lim="800000"/>
              <a:headEnd/>
              <a:tailEnd/>
            </a:ln>
          </p:spPr>
          <p:txBody>
            <a:bodyPr/>
            <a:lstStyle/>
            <a:p>
              <a:endParaRPr lang="en-US"/>
            </a:p>
          </p:txBody>
        </p:sp>
        <p:sp>
          <p:nvSpPr>
            <p:cNvPr id="27907" name="Freeform 933"/>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noFill/>
              <a:round/>
              <a:headEnd/>
              <a:tailEnd/>
            </a:ln>
          </p:spPr>
          <p:txBody>
            <a:bodyPr/>
            <a:lstStyle/>
            <a:p>
              <a:endParaRPr lang="en-US"/>
            </a:p>
          </p:txBody>
        </p:sp>
        <p:sp>
          <p:nvSpPr>
            <p:cNvPr id="27908" name="Freeform 934"/>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noFill/>
              <a:round/>
              <a:headEnd/>
              <a:tailEnd/>
            </a:ln>
          </p:spPr>
          <p:txBody>
            <a:bodyPr/>
            <a:lstStyle/>
            <a:p>
              <a:endParaRPr lang="en-US"/>
            </a:p>
          </p:txBody>
        </p:sp>
        <p:sp>
          <p:nvSpPr>
            <p:cNvPr id="27909" name="Rectangle 935"/>
            <p:cNvSpPr>
              <a:spLocks noChangeArrowheads="1"/>
            </p:cNvSpPr>
            <p:nvPr/>
          </p:nvSpPr>
          <p:spPr bwMode="auto">
            <a:xfrm>
              <a:off x="525" y="2283"/>
              <a:ext cx="9" cy="5"/>
            </a:xfrm>
            <a:prstGeom prst="rect">
              <a:avLst/>
            </a:prstGeom>
            <a:solidFill>
              <a:srgbClr val="E6E6E6"/>
            </a:solidFill>
            <a:ln w="9525">
              <a:noFill/>
              <a:miter lim="800000"/>
              <a:headEnd/>
              <a:tailEnd/>
            </a:ln>
          </p:spPr>
          <p:txBody>
            <a:bodyPr/>
            <a:lstStyle/>
            <a:p>
              <a:endParaRPr lang="en-US"/>
            </a:p>
          </p:txBody>
        </p:sp>
        <p:sp>
          <p:nvSpPr>
            <p:cNvPr id="27910" name="Freeform 936"/>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7911" name="Freeform 937"/>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7912" name="Freeform 938"/>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7913" name="Rectangle 939"/>
            <p:cNvSpPr>
              <a:spLocks noChangeArrowheads="1"/>
            </p:cNvSpPr>
            <p:nvPr/>
          </p:nvSpPr>
          <p:spPr bwMode="auto">
            <a:xfrm>
              <a:off x="556" y="2283"/>
              <a:ext cx="7" cy="5"/>
            </a:xfrm>
            <a:prstGeom prst="rect">
              <a:avLst/>
            </a:prstGeom>
            <a:solidFill>
              <a:srgbClr val="E6E6E6"/>
            </a:solidFill>
            <a:ln w="9525">
              <a:noFill/>
              <a:miter lim="800000"/>
              <a:headEnd/>
              <a:tailEnd/>
            </a:ln>
          </p:spPr>
          <p:txBody>
            <a:bodyPr/>
            <a:lstStyle/>
            <a:p>
              <a:endParaRPr lang="en-US"/>
            </a:p>
          </p:txBody>
        </p:sp>
        <p:sp>
          <p:nvSpPr>
            <p:cNvPr id="27914" name="Freeform 940"/>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7915" name="Freeform 941"/>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noFill/>
              <a:round/>
              <a:headEnd/>
              <a:tailEnd/>
            </a:ln>
          </p:spPr>
          <p:txBody>
            <a:bodyPr/>
            <a:lstStyle/>
            <a:p>
              <a:endParaRPr lang="en-US"/>
            </a:p>
          </p:txBody>
        </p:sp>
        <p:sp>
          <p:nvSpPr>
            <p:cNvPr id="27916" name="Freeform 942"/>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noFill/>
              <a:round/>
              <a:headEnd/>
              <a:tailEnd/>
            </a:ln>
          </p:spPr>
          <p:txBody>
            <a:bodyPr/>
            <a:lstStyle/>
            <a:p>
              <a:endParaRPr lang="en-US"/>
            </a:p>
          </p:txBody>
        </p:sp>
        <p:sp>
          <p:nvSpPr>
            <p:cNvPr id="27917" name="Rectangle 943"/>
            <p:cNvSpPr>
              <a:spLocks noChangeArrowheads="1"/>
            </p:cNvSpPr>
            <p:nvPr/>
          </p:nvSpPr>
          <p:spPr bwMode="auto">
            <a:xfrm>
              <a:off x="600" y="2283"/>
              <a:ext cx="8" cy="5"/>
            </a:xfrm>
            <a:prstGeom prst="rect">
              <a:avLst/>
            </a:prstGeom>
            <a:solidFill>
              <a:srgbClr val="E6E6E6"/>
            </a:solidFill>
            <a:ln w="9525">
              <a:noFill/>
              <a:miter lim="800000"/>
              <a:headEnd/>
              <a:tailEnd/>
            </a:ln>
          </p:spPr>
          <p:txBody>
            <a:bodyPr/>
            <a:lstStyle/>
            <a:p>
              <a:endParaRPr lang="en-US"/>
            </a:p>
          </p:txBody>
        </p:sp>
        <p:sp>
          <p:nvSpPr>
            <p:cNvPr id="27918" name="Freeform 944"/>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noFill/>
              <a:round/>
              <a:headEnd/>
              <a:tailEnd/>
            </a:ln>
          </p:spPr>
          <p:txBody>
            <a:bodyPr/>
            <a:lstStyle/>
            <a:p>
              <a:endParaRPr lang="en-US"/>
            </a:p>
          </p:txBody>
        </p:sp>
        <p:sp>
          <p:nvSpPr>
            <p:cNvPr id="27919" name="Freeform 945"/>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7920" name="Freeform 946"/>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noFill/>
              <a:round/>
              <a:headEnd/>
              <a:tailEnd/>
            </a:ln>
          </p:spPr>
          <p:txBody>
            <a:bodyPr/>
            <a:lstStyle/>
            <a:p>
              <a:endParaRPr lang="en-US"/>
            </a:p>
          </p:txBody>
        </p:sp>
        <p:sp>
          <p:nvSpPr>
            <p:cNvPr id="27921" name="Freeform 947"/>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27922" name="Rectangle 948"/>
            <p:cNvSpPr>
              <a:spLocks noChangeArrowheads="1"/>
            </p:cNvSpPr>
            <p:nvPr/>
          </p:nvSpPr>
          <p:spPr bwMode="auto">
            <a:xfrm>
              <a:off x="556" y="2298"/>
              <a:ext cx="7" cy="5"/>
            </a:xfrm>
            <a:prstGeom prst="rect">
              <a:avLst/>
            </a:prstGeom>
            <a:solidFill>
              <a:srgbClr val="E6E6E6"/>
            </a:solidFill>
            <a:ln w="9525">
              <a:noFill/>
              <a:miter lim="800000"/>
              <a:headEnd/>
              <a:tailEnd/>
            </a:ln>
          </p:spPr>
          <p:txBody>
            <a:bodyPr/>
            <a:lstStyle/>
            <a:p>
              <a:endParaRPr lang="en-US"/>
            </a:p>
          </p:txBody>
        </p:sp>
        <p:sp>
          <p:nvSpPr>
            <p:cNvPr id="27923" name="Freeform 949"/>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noFill/>
              <a:round/>
              <a:headEnd/>
              <a:tailEnd/>
            </a:ln>
          </p:spPr>
          <p:txBody>
            <a:bodyPr/>
            <a:lstStyle/>
            <a:p>
              <a:endParaRPr lang="en-US"/>
            </a:p>
          </p:txBody>
        </p:sp>
      </p:grpSp>
      <p:grpSp>
        <p:nvGrpSpPr>
          <p:cNvPr id="13" name="Group 1209"/>
          <p:cNvGrpSpPr>
            <a:grpSpLocks/>
          </p:cNvGrpSpPr>
          <p:nvPr/>
        </p:nvGrpSpPr>
        <p:grpSpPr bwMode="auto">
          <a:xfrm>
            <a:off x="685800" y="2192338"/>
            <a:ext cx="8077200" cy="685800"/>
            <a:chOff x="144" y="624"/>
            <a:chExt cx="5088" cy="432"/>
          </a:xfrm>
        </p:grpSpPr>
        <p:grpSp>
          <p:nvGrpSpPr>
            <p:cNvPr id="14" name="Group 960"/>
            <p:cNvGrpSpPr>
              <a:grpSpLocks/>
            </p:cNvGrpSpPr>
            <p:nvPr/>
          </p:nvGrpSpPr>
          <p:grpSpPr bwMode="auto">
            <a:xfrm>
              <a:off x="384" y="624"/>
              <a:ext cx="768" cy="432"/>
              <a:chOff x="384" y="624"/>
              <a:chExt cx="768" cy="432"/>
            </a:xfrm>
          </p:grpSpPr>
          <p:sp>
            <p:nvSpPr>
              <p:cNvPr id="27802" name="Rectangle 955"/>
              <p:cNvSpPr>
                <a:spLocks noChangeArrowheads="1"/>
              </p:cNvSpPr>
              <p:nvPr/>
            </p:nvSpPr>
            <p:spPr bwMode="auto">
              <a:xfrm>
                <a:off x="384" y="624"/>
                <a:ext cx="384" cy="432"/>
              </a:xfrm>
              <a:prstGeom prst="rect">
                <a:avLst/>
              </a:prstGeom>
              <a:noFill/>
              <a:ln w="9525">
                <a:solidFill>
                  <a:srgbClr val="C0C0C0"/>
                </a:solidFill>
                <a:miter lim="800000"/>
                <a:headEnd/>
                <a:tailEnd/>
              </a:ln>
            </p:spPr>
            <p:txBody>
              <a:bodyPr wrap="none" lIns="90000" tIns="46800" rIns="90000" bIns="46800" anchor="ctr"/>
              <a:lstStyle/>
              <a:p>
                <a:endParaRPr lang="en-US"/>
              </a:p>
            </p:txBody>
          </p:sp>
          <p:sp>
            <p:nvSpPr>
              <p:cNvPr id="27803" name="Rectangle 956"/>
              <p:cNvSpPr>
                <a:spLocks noChangeArrowheads="1"/>
              </p:cNvSpPr>
              <p:nvPr/>
            </p:nvSpPr>
            <p:spPr bwMode="auto">
              <a:xfrm>
                <a:off x="768" y="624"/>
                <a:ext cx="384" cy="432"/>
              </a:xfrm>
              <a:prstGeom prst="rect">
                <a:avLst/>
              </a:prstGeom>
              <a:noFill/>
              <a:ln w="9525">
                <a:solidFill>
                  <a:srgbClr val="C0C0C0"/>
                </a:solidFill>
                <a:miter lim="800000"/>
                <a:headEnd/>
                <a:tailEnd/>
              </a:ln>
            </p:spPr>
            <p:txBody>
              <a:bodyPr wrap="none" lIns="90000" tIns="46800" rIns="90000" bIns="46800" anchor="ctr"/>
              <a:lstStyle/>
              <a:p>
                <a:endParaRPr lang="en-US"/>
              </a:p>
            </p:txBody>
          </p:sp>
          <p:sp>
            <p:nvSpPr>
              <p:cNvPr id="27804" name="Text Box 957"/>
              <p:cNvSpPr txBox="1">
                <a:spLocks noChangeArrowheads="1"/>
              </p:cNvSpPr>
              <p:nvPr/>
            </p:nvSpPr>
            <p:spPr bwMode="auto">
              <a:xfrm>
                <a:off x="432" y="720"/>
                <a:ext cx="240" cy="231"/>
              </a:xfrm>
              <a:prstGeom prst="rect">
                <a:avLst/>
              </a:prstGeom>
              <a:noFill/>
              <a:ln w="9525">
                <a:noFill/>
                <a:miter lim="800000"/>
                <a:headEnd/>
                <a:tailEnd/>
              </a:ln>
            </p:spPr>
            <p:txBody>
              <a:bodyPr lIns="90000" tIns="46800" rIns="90000" bIns="46800" anchor="ctr">
                <a:spAutoFit/>
              </a:bodyPr>
              <a:lstStyle/>
              <a:p>
                <a:pPr algn="ctr"/>
                <a:r>
                  <a:rPr lang="en-GB">
                    <a:solidFill>
                      <a:schemeClr val="folHlink"/>
                    </a:solidFill>
                    <a:latin typeface="Arial" pitchFamily="34" charset="0"/>
                  </a:rPr>
                  <a:t>6</a:t>
                </a:r>
              </a:p>
            </p:txBody>
          </p:sp>
          <p:sp>
            <p:nvSpPr>
              <p:cNvPr id="27805" name="Text Box 958"/>
              <p:cNvSpPr txBox="1">
                <a:spLocks noChangeArrowheads="1"/>
              </p:cNvSpPr>
              <p:nvPr/>
            </p:nvSpPr>
            <p:spPr bwMode="auto">
              <a:xfrm>
                <a:off x="816" y="720"/>
                <a:ext cx="240" cy="231"/>
              </a:xfrm>
              <a:prstGeom prst="rect">
                <a:avLst/>
              </a:prstGeom>
              <a:noFill/>
              <a:ln w="9525">
                <a:noFill/>
                <a:miter lim="800000"/>
                <a:headEnd/>
                <a:tailEnd/>
              </a:ln>
            </p:spPr>
            <p:txBody>
              <a:bodyPr lIns="90000" tIns="46800" rIns="90000" bIns="46800" anchor="ctr">
                <a:spAutoFit/>
              </a:bodyPr>
              <a:lstStyle/>
              <a:p>
                <a:pPr algn="ctr"/>
                <a:r>
                  <a:rPr lang="en-GB">
                    <a:solidFill>
                      <a:schemeClr val="folHlink"/>
                    </a:solidFill>
                    <a:latin typeface="Arial" pitchFamily="34" charset="0"/>
                  </a:rPr>
                  <a:t>7</a:t>
                </a:r>
              </a:p>
            </p:txBody>
          </p:sp>
        </p:grpSp>
        <p:grpSp>
          <p:nvGrpSpPr>
            <p:cNvPr id="15" name="Group 1084"/>
            <p:cNvGrpSpPr>
              <a:grpSpLocks/>
            </p:cNvGrpSpPr>
            <p:nvPr/>
          </p:nvGrpSpPr>
          <p:grpSpPr bwMode="auto">
            <a:xfrm>
              <a:off x="4224" y="624"/>
              <a:ext cx="768" cy="432"/>
              <a:chOff x="960" y="3264"/>
              <a:chExt cx="768" cy="432"/>
            </a:xfrm>
          </p:grpSpPr>
          <p:sp>
            <p:nvSpPr>
              <p:cNvPr id="27680" name="Rectangle 1085"/>
              <p:cNvSpPr>
                <a:spLocks noChangeArrowheads="1"/>
              </p:cNvSpPr>
              <p:nvPr/>
            </p:nvSpPr>
            <p:spPr bwMode="auto">
              <a:xfrm>
                <a:off x="960" y="3264"/>
                <a:ext cx="384" cy="432"/>
              </a:xfrm>
              <a:prstGeom prst="rect">
                <a:avLst/>
              </a:prstGeom>
              <a:noFill/>
              <a:ln w="9525">
                <a:solidFill>
                  <a:schemeClr val="folHlink"/>
                </a:solidFill>
                <a:miter lim="800000"/>
                <a:headEnd/>
                <a:tailEnd/>
              </a:ln>
            </p:spPr>
            <p:txBody>
              <a:bodyPr wrap="none" lIns="90000" tIns="46800" rIns="90000" bIns="46800" anchor="ctr"/>
              <a:lstStyle/>
              <a:p>
                <a:endParaRPr lang="en-US"/>
              </a:p>
            </p:txBody>
          </p:sp>
          <p:sp>
            <p:nvSpPr>
              <p:cNvPr id="27681" name="Rectangle 1086"/>
              <p:cNvSpPr>
                <a:spLocks noChangeArrowheads="1"/>
              </p:cNvSpPr>
              <p:nvPr/>
            </p:nvSpPr>
            <p:spPr bwMode="auto">
              <a:xfrm>
                <a:off x="1344" y="3264"/>
                <a:ext cx="384" cy="432"/>
              </a:xfrm>
              <a:prstGeom prst="rect">
                <a:avLst/>
              </a:prstGeom>
              <a:noFill/>
              <a:ln w="9525">
                <a:solidFill>
                  <a:schemeClr val="folHlink"/>
                </a:solidFill>
                <a:miter lim="800000"/>
                <a:headEnd/>
                <a:tailEnd/>
              </a:ln>
            </p:spPr>
            <p:txBody>
              <a:bodyPr wrap="none" lIns="90000" tIns="46800" rIns="90000" bIns="46800" anchor="ctr"/>
              <a:lstStyle/>
              <a:p>
                <a:endParaRPr lang="en-US"/>
              </a:p>
            </p:txBody>
          </p:sp>
          <p:grpSp>
            <p:nvGrpSpPr>
              <p:cNvPr id="16" name="Group 1087"/>
              <p:cNvGrpSpPr>
                <a:grpSpLocks/>
              </p:cNvGrpSpPr>
              <p:nvPr/>
            </p:nvGrpSpPr>
            <p:grpSpPr bwMode="auto">
              <a:xfrm>
                <a:off x="1440" y="3312"/>
                <a:ext cx="157" cy="317"/>
                <a:chOff x="488" y="2026"/>
                <a:chExt cx="157" cy="317"/>
              </a:xfrm>
            </p:grpSpPr>
            <p:sp>
              <p:nvSpPr>
                <p:cNvPr id="27684" name="Freeform 1088"/>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noFill/>
                  <a:round/>
                  <a:headEnd/>
                  <a:tailEnd/>
                </a:ln>
              </p:spPr>
              <p:txBody>
                <a:bodyPr/>
                <a:lstStyle/>
                <a:p>
                  <a:endParaRPr lang="en-US"/>
                </a:p>
              </p:txBody>
            </p:sp>
            <p:sp>
              <p:nvSpPr>
                <p:cNvPr id="27685" name="Freeform 1089"/>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noFill/>
                  <a:round/>
                  <a:headEnd/>
                  <a:tailEnd/>
                </a:ln>
              </p:spPr>
              <p:txBody>
                <a:bodyPr/>
                <a:lstStyle/>
                <a:p>
                  <a:endParaRPr lang="en-US"/>
                </a:p>
              </p:txBody>
            </p:sp>
            <p:sp>
              <p:nvSpPr>
                <p:cNvPr id="27686" name="Freeform 1090"/>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noFill/>
                  <a:round/>
                  <a:headEnd/>
                  <a:tailEnd/>
                </a:ln>
              </p:spPr>
              <p:txBody>
                <a:bodyPr/>
                <a:lstStyle/>
                <a:p>
                  <a:endParaRPr lang="en-US"/>
                </a:p>
              </p:txBody>
            </p:sp>
            <p:sp>
              <p:nvSpPr>
                <p:cNvPr id="27687" name="Freeform 1091"/>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noFill/>
                  <a:round/>
                  <a:headEnd/>
                  <a:tailEnd/>
                </a:ln>
              </p:spPr>
              <p:txBody>
                <a:bodyPr/>
                <a:lstStyle/>
                <a:p>
                  <a:endParaRPr lang="en-US"/>
                </a:p>
              </p:txBody>
            </p:sp>
            <p:sp>
              <p:nvSpPr>
                <p:cNvPr id="27688" name="Freeform 1092"/>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noFill/>
                  <a:round/>
                  <a:headEnd/>
                  <a:tailEnd/>
                </a:ln>
              </p:spPr>
              <p:txBody>
                <a:bodyPr/>
                <a:lstStyle/>
                <a:p>
                  <a:endParaRPr lang="en-US"/>
                </a:p>
              </p:txBody>
            </p:sp>
            <p:sp>
              <p:nvSpPr>
                <p:cNvPr id="27689" name="Freeform 1093"/>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noFill/>
                  <a:round/>
                  <a:headEnd/>
                  <a:tailEnd/>
                </a:ln>
              </p:spPr>
              <p:txBody>
                <a:bodyPr/>
                <a:lstStyle/>
                <a:p>
                  <a:endParaRPr lang="en-US"/>
                </a:p>
              </p:txBody>
            </p:sp>
            <p:sp>
              <p:nvSpPr>
                <p:cNvPr id="27690" name="Freeform 1094"/>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noFill/>
                  <a:round/>
                  <a:headEnd/>
                  <a:tailEnd/>
                </a:ln>
              </p:spPr>
              <p:txBody>
                <a:bodyPr/>
                <a:lstStyle/>
                <a:p>
                  <a:endParaRPr lang="en-US"/>
                </a:p>
              </p:txBody>
            </p:sp>
            <p:sp>
              <p:nvSpPr>
                <p:cNvPr id="27691" name="Freeform 1095"/>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27692" name="Freeform 1096"/>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noFill/>
                  <a:round/>
                  <a:headEnd/>
                  <a:tailEnd/>
                </a:ln>
              </p:spPr>
              <p:txBody>
                <a:bodyPr/>
                <a:lstStyle/>
                <a:p>
                  <a:endParaRPr lang="en-US"/>
                </a:p>
              </p:txBody>
            </p:sp>
            <p:sp>
              <p:nvSpPr>
                <p:cNvPr id="27693" name="Rectangle 1097"/>
                <p:cNvSpPr>
                  <a:spLocks noChangeArrowheads="1"/>
                </p:cNvSpPr>
                <p:nvPr/>
              </p:nvSpPr>
              <p:spPr bwMode="auto">
                <a:xfrm>
                  <a:off x="563" y="2112"/>
                  <a:ext cx="8" cy="5"/>
                </a:xfrm>
                <a:prstGeom prst="rect">
                  <a:avLst/>
                </a:prstGeom>
                <a:solidFill>
                  <a:srgbClr val="E6E6E6"/>
                </a:solidFill>
                <a:ln w="9525">
                  <a:noFill/>
                  <a:miter lim="800000"/>
                  <a:headEnd/>
                  <a:tailEnd/>
                </a:ln>
              </p:spPr>
              <p:txBody>
                <a:bodyPr/>
                <a:lstStyle/>
                <a:p>
                  <a:endParaRPr lang="en-US"/>
                </a:p>
              </p:txBody>
            </p:sp>
            <p:sp>
              <p:nvSpPr>
                <p:cNvPr id="27694" name="Rectangle 1098"/>
                <p:cNvSpPr>
                  <a:spLocks noChangeArrowheads="1"/>
                </p:cNvSpPr>
                <p:nvPr/>
              </p:nvSpPr>
              <p:spPr bwMode="auto">
                <a:xfrm>
                  <a:off x="578" y="2142"/>
                  <a:ext cx="7" cy="5"/>
                </a:xfrm>
                <a:prstGeom prst="rect">
                  <a:avLst/>
                </a:prstGeom>
                <a:solidFill>
                  <a:srgbClr val="00250F"/>
                </a:solidFill>
                <a:ln w="9525">
                  <a:noFill/>
                  <a:miter lim="800000"/>
                  <a:headEnd/>
                  <a:tailEnd/>
                </a:ln>
              </p:spPr>
              <p:txBody>
                <a:bodyPr/>
                <a:lstStyle/>
                <a:p>
                  <a:endParaRPr lang="en-US"/>
                </a:p>
              </p:txBody>
            </p:sp>
            <p:sp>
              <p:nvSpPr>
                <p:cNvPr id="27695" name="Rectangle 1099"/>
                <p:cNvSpPr>
                  <a:spLocks noChangeArrowheads="1"/>
                </p:cNvSpPr>
                <p:nvPr/>
              </p:nvSpPr>
              <p:spPr bwMode="auto">
                <a:xfrm>
                  <a:off x="563" y="2142"/>
                  <a:ext cx="8" cy="5"/>
                </a:xfrm>
                <a:prstGeom prst="rect">
                  <a:avLst/>
                </a:prstGeom>
                <a:solidFill>
                  <a:srgbClr val="00250F"/>
                </a:solidFill>
                <a:ln w="9525">
                  <a:noFill/>
                  <a:miter lim="800000"/>
                  <a:headEnd/>
                  <a:tailEnd/>
                </a:ln>
              </p:spPr>
              <p:txBody>
                <a:bodyPr/>
                <a:lstStyle/>
                <a:p>
                  <a:endParaRPr lang="en-US"/>
                </a:p>
              </p:txBody>
            </p:sp>
            <p:sp>
              <p:nvSpPr>
                <p:cNvPr id="27696" name="Rectangle 1100"/>
                <p:cNvSpPr>
                  <a:spLocks noChangeArrowheads="1"/>
                </p:cNvSpPr>
                <p:nvPr/>
              </p:nvSpPr>
              <p:spPr bwMode="auto">
                <a:xfrm>
                  <a:off x="518" y="2157"/>
                  <a:ext cx="7" cy="5"/>
                </a:xfrm>
                <a:prstGeom prst="rect">
                  <a:avLst/>
                </a:prstGeom>
                <a:solidFill>
                  <a:srgbClr val="00250F"/>
                </a:solidFill>
                <a:ln w="9525">
                  <a:noFill/>
                  <a:miter lim="800000"/>
                  <a:headEnd/>
                  <a:tailEnd/>
                </a:ln>
              </p:spPr>
              <p:txBody>
                <a:bodyPr/>
                <a:lstStyle/>
                <a:p>
                  <a:endParaRPr lang="en-US"/>
                </a:p>
              </p:txBody>
            </p:sp>
            <p:sp>
              <p:nvSpPr>
                <p:cNvPr id="27697" name="Freeform 1101"/>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noFill/>
                  <a:round/>
                  <a:headEnd/>
                  <a:tailEnd/>
                </a:ln>
              </p:spPr>
              <p:txBody>
                <a:bodyPr/>
                <a:lstStyle/>
                <a:p>
                  <a:endParaRPr lang="en-US"/>
                </a:p>
              </p:txBody>
            </p:sp>
            <p:sp>
              <p:nvSpPr>
                <p:cNvPr id="27698" name="Freeform 1102"/>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noFill/>
                  <a:round/>
                  <a:headEnd/>
                  <a:tailEnd/>
                </a:ln>
              </p:spPr>
              <p:txBody>
                <a:bodyPr/>
                <a:lstStyle/>
                <a:p>
                  <a:endParaRPr lang="en-US"/>
                </a:p>
              </p:txBody>
            </p:sp>
            <p:sp>
              <p:nvSpPr>
                <p:cNvPr id="27699" name="Freeform 1103"/>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noFill/>
                  <a:round/>
                  <a:headEnd/>
                  <a:tailEnd/>
                </a:ln>
              </p:spPr>
              <p:txBody>
                <a:bodyPr/>
                <a:lstStyle/>
                <a:p>
                  <a:endParaRPr lang="en-US"/>
                </a:p>
              </p:txBody>
            </p:sp>
            <p:sp>
              <p:nvSpPr>
                <p:cNvPr id="27700" name="Freeform 1104"/>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noFill/>
                  <a:round/>
                  <a:headEnd/>
                  <a:tailEnd/>
                </a:ln>
              </p:spPr>
              <p:txBody>
                <a:bodyPr/>
                <a:lstStyle/>
                <a:p>
                  <a:endParaRPr lang="en-US"/>
                </a:p>
              </p:txBody>
            </p:sp>
            <p:sp>
              <p:nvSpPr>
                <p:cNvPr id="27701" name="Freeform 1105"/>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noFill/>
                  <a:round/>
                  <a:headEnd/>
                  <a:tailEnd/>
                </a:ln>
              </p:spPr>
              <p:txBody>
                <a:bodyPr/>
                <a:lstStyle/>
                <a:p>
                  <a:endParaRPr lang="en-US"/>
                </a:p>
              </p:txBody>
            </p:sp>
            <p:sp>
              <p:nvSpPr>
                <p:cNvPr id="27702" name="Freeform 1106"/>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noFill/>
                  <a:round/>
                  <a:headEnd/>
                  <a:tailEnd/>
                </a:ln>
              </p:spPr>
              <p:txBody>
                <a:bodyPr/>
                <a:lstStyle/>
                <a:p>
                  <a:endParaRPr lang="en-US"/>
                </a:p>
              </p:txBody>
            </p:sp>
            <p:sp>
              <p:nvSpPr>
                <p:cNvPr id="27703" name="Freeform 1107"/>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noFill/>
                  <a:round/>
                  <a:headEnd/>
                  <a:tailEnd/>
                </a:ln>
              </p:spPr>
              <p:txBody>
                <a:bodyPr/>
                <a:lstStyle/>
                <a:p>
                  <a:endParaRPr lang="en-US"/>
                </a:p>
              </p:txBody>
            </p:sp>
            <p:sp>
              <p:nvSpPr>
                <p:cNvPr id="27704" name="Freeform 1108"/>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noFill/>
                  <a:round/>
                  <a:headEnd/>
                  <a:tailEnd/>
                </a:ln>
              </p:spPr>
              <p:txBody>
                <a:bodyPr/>
                <a:lstStyle/>
                <a:p>
                  <a:endParaRPr lang="en-US"/>
                </a:p>
              </p:txBody>
            </p:sp>
            <p:sp>
              <p:nvSpPr>
                <p:cNvPr id="27705" name="Freeform 1109"/>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noFill/>
                  <a:round/>
                  <a:headEnd/>
                  <a:tailEnd/>
                </a:ln>
              </p:spPr>
              <p:txBody>
                <a:bodyPr/>
                <a:lstStyle/>
                <a:p>
                  <a:endParaRPr lang="en-US"/>
                </a:p>
              </p:txBody>
            </p:sp>
            <p:sp>
              <p:nvSpPr>
                <p:cNvPr id="27706" name="Freeform 1110"/>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noFill/>
                  <a:round/>
                  <a:headEnd/>
                  <a:tailEnd/>
                </a:ln>
              </p:spPr>
              <p:txBody>
                <a:bodyPr/>
                <a:lstStyle/>
                <a:p>
                  <a:endParaRPr lang="en-US"/>
                </a:p>
              </p:txBody>
            </p:sp>
            <p:sp>
              <p:nvSpPr>
                <p:cNvPr id="27707" name="Freeform 1111"/>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noFill/>
                  <a:round/>
                  <a:headEnd/>
                  <a:tailEnd/>
                </a:ln>
              </p:spPr>
              <p:txBody>
                <a:bodyPr/>
                <a:lstStyle/>
                <a:p>
                  <a:endParaRPr lang="en-US"/>
                </a:p>
              </p:txBody>
            </p:sp>
            <p:sp>
              <p:nvSpPr>
                <p:cNvPr id="27708" name="Freeform 1112"/>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noFill/>
                  <a:round/>
                  <a:headEnd/>
                  <a:tailEnd/>
                </a:ln>
              </p:spPr>
              <p:txBody>
                <a:bodyPr/>
                <a:lstStyle/>
                <a:p>
                  <a:endParaRPr lang="en-US"/>
                </a:p>
              </p:txBody>
            </p:sp>
            <p:sp>
              <p:nvSpPr>
                <p:cNvPr id="27709" name="Freeform 1113"/>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noFill/>
                  <a:round/>
                  <a:headEnd/>
                  <a:tailEnd/>
                </a:ln>
              </p:spPr>
              <p:txBody>
                <a:bodyPr/>
                <a:lstStyle/>
                <a:p>
                  <a:endParaRPr lang="en-US"/>
                </a:p>
              </p:txBody>
            </p:sp>
            <p:sp>
              <p:nvSpPr>
                <p:cNvPr id="27710" name="Freeform 1114"/>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noFill/>
                  <a:round/>
                  <a:headEnd/>
                  <a:tailEnd/>
                </a:ln>
              </p:spPr>
              <p:txBody>
                <a:bodyPr/>
                <a:lstStyle/>
                <a:p>
                  <a:endParaRPr lang="en-US"/>
                </a:p>
              </p:txBody>
            </p:sp>
            <p:sp>
              <p:nvSpPr>
                <p:cNvPr id="27711" name="Freeform 1115"/>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noFill/>
                  <a:round/>
                  <a:headEnd/>
                  <a:tailEnd/>
                </a:ln>
              </p:spPr>
              <p:txBody>
                <a:bodyPr/>
                <a:lstStyle/>
                <a:p>
                  <a:endParaRPr lang="en-US"/>
                </a:p>
              </p:txBody>
            </p:sp>
            <p:sp>
              <p:nvSpPr>
                <p:cNvPr id="27712" name="Freeform 1116"/>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noFill/>
                  <a:round/>
                  <a:headEnd/>
                  <a:tailEnd/>
                </a:ln>
              </p:spPr>
              <p:txBody>
                <a:bodyPr/>
                <a:lstStyle/>
                <a:p>
                  <a:endParaRPr lang="en-US"/>
                </a:p>
              </p:txBody>
            </p:sp>
            <p:sp>
              <p:nvSpPr>
                <p:cNvPr id="27713" name="Freeform 1117"/>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noFill/>
                  <a:round/>
                  <a:headEnd/>
                  <a:tailEnd/>
                </a:ln>
              </p:spPr>
              <p:txBody>
                <a:bodyPr/>
                <a:lstStyle/>
                <a:p>
                  <a:endParaRPr lang="en-US"/>
                </a:p>
              </p:txBody>
            </p:sp>
            <p:sp>
              <p:nvSpPr>
                <p:cNvPr id="27714" name="Freeform 1118"/>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noFill/>
                  <a:round/>
                  <a:headEnd/>
                  <a:tailEnd/>
                </a:ln>
              </p:spPr>
              <p:txBody>
                <a:bodyPr/>
                <a:lstStyle/>
                <a:p>
                  <a:endParaRPr lang="en-US"/>
                </a:p>
              </p:txBody>
            </p:sp>
            <p:sp>
              <p:nvSpPr>
                <p:cNvPr id="27715" name="Freeform 1119"/>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noFill/>
                  <a:round/>
                  <a:headEnd/>
                  <a:tailEnd/>
                </a:ln>
              </p:spPr>
              <p:txBody>
                <a:bodyPr/>
                <a:lstStyle/>
                <a:p>
                  <a:endParaRPr lang="en-US"/>
                </a:p>
              </p:txBody>
            </p:sp>
            <p:sp>
              <p:nvSpPr>
                <p:cNvPr id="27716" name="Freeform 1120"/>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noFill/>
                  <a:round/>
                  <a:headEnd/>
                  <a:tailEnd/>
                </a:ln>
              </p:spPr>
              <p:txBody>
                <a:bodyPr/>
                <a:lstStyle/>
                <a:p>
                  <a:endParaRPr lang="en-US"/>
                </a:p>
              </p:txBody>
            </p:sp>
            <p:pic>
              <p:nvPicPr>
                <p:cNvPr id="27717" name="Picture 1121"/>
                <p:cNvPicPr>
                  <a:picLocks noChangeAspect="1" noChangeArrowheads="1"/>
                </p:cNvPicPr>
                <p:nvPr/>
              </p:nvPicPr>
              <p:blipFill>
                <a:blip r:embed="rId2"/>
                <a:srcRect/>
                <a:stretch>
                  <a:fillRect/>
                </a:stretch>
              </p:blipFill>
              <p:spPr bwMode="auto">
                <a:xfrm>
                  <a:off x="518" y="2227"/>
                  <a:ext cx="90" cy="15"/>
                </a:xfrm>
                <a:prstGeom prst="rect">
                  <a:avLst/>
                </a:prstGeom>
                <a:noFill/>
                <a:ln w="9525">
                  <a:noFill/>
                  <a:miter lim="800000"/>
                  <a:headEnd/>
                  <a:tailEnd/>
                </a:ln>
              </p:spPr>
            </p:pic>
            <p:pic>
              <p:nvPicPr>
                <p:cNvPr id="27718" name="Picture 1122"/>
                <p:cNvPicPr>
                  <a:picLocks noChangeAspect="1" noChangeArrowheads="1"/>
                </p:cNvPicPr>
                <p:nvPr/>
              </p:nvPicPr>
              <p:blipFill>
                <a:blip r:embed="rId3"/>
                <a:srcRect/>
                <a:stretch>
                  <a:fillRect/>
                </a:stretch>
              </p:blipFill>
              <p:spPr bwMode="auto">
                <a:xfrm>
                  <a:off x="518" y="2227"/>
                  <a:ext cx="90" cy="15"/>
                </a:xfrm>
                <a:prstGeom prst="rect">
                  <a:avLst/>
                </a:prstGeom>
                <a:noFill/>
                <a:ln w="9525">
                  <a:noFill/>
                  <a:miter lim="800000"/>
                  <a:headEnd/>
                  <a:tailEnd/>
                </a:ln>
              </p:spPr>
            </p:pic>
            <p:sp>
              <p:nvSpPr>
                <p:cNvPr id="27719" name="Rectangle 1123"/>
                <p:cNvSpPr>
                  <a:spLocks noChangeArrowheads="1"/>
                </p:cNvSpPr>
                <p:nvPr/>
              </p:nvSpPr>
              <p:spPr bwMode="auto">
                <a:xfrm>
                  <a:off x="525" y="2177"/>
                  <a:ext cx="9" cy="5"/>
                </a:xfrm>
                <a:prstGeom prst="rect">
                  <a:avLst/>
                </a:prstGeom>
                <a:solidFill>
                  <a:srgbClr val="00250F"/>
                </a:solidFill>
                <a:ln w="9525">
                  <a:noFill/>
                  <a:miter lim="800000"/>
                  <a:headEnd/>
                  <a:tailEnd/>
                </a:ln>
              </p:spPr>
              <p:txBody>
                <a:bodyPr/>
                <a:lstStyle/>
                <a:p>
                  <a:endParaRPr lang="en-US"/>
                </a:p>
              </p:txBody>
            </p:sp>
            <p:sp>
              <p:nvSpPr>
                <p:cNvPr id="27720" name="Rectangle 1124"/>
                <p:cNvSpPr>
                  <a:spLocks noChangeArrowheads="1"/>
                </p:cNvSpPr>
                <p:nvPr/>
              </p:nvSpPr>
              <p:spPr bwMode="auto">
                <a:xfrm>
                  <a:off x="534" y="2177"/>
                  <a:ext cx="7" cy="5"/>
                </a:xfrm>
                <a:prstGeom prst="rect">
                  <a:avLst/>
                </a:prstGeom>
                <a:solidFill>
                  <a:srgbClr val="00250F"/>
                </a:solidFill>
                <a:ln w="9525">
                  <a:noFill/>
                  <a:miter lim="800000"/>
                  <a:headEnd/>
                  <a:tailEnd/>
                </a:ln>
              </p:spPr>
              <p:txBody>
                <a:bodyPr/>
                <a:lstStyle/>
                <a:p>
                  <a:endParaRPr lang="en-US"/>
                </a:p>
              </p:txBody>
            </p:sp>
            <p:sp>
              <p:nvSpPr>
                <p:cNvPr id="27721" name="Rectangle 1125"/>
                <p:cNvSpPr>
                  <a:spLocks noChangeArrowheads="1"/>
                </p:cNvSpPr>
                <p:nvPr/>
              </p:nvSpPr>
              <p:spPr bwMode="auto">
                <a:xfrm>
                  <a:off x="518" y="2172"/>
                  <a:ext cx="7" cy="5"/>
                </a:xfrm>
                <a:prstGeom prst="rect">
                  <a:avLst/>
                </a:prstGeom>
                <a:solidFill>
                  <a:srgbClr val="00250F"/>
                </a:solidFill>
                <a:ln w="9525">
                  <a:noFill/>
                  <a:miter lim="800000"/>
                  <a:headEnd/>
                  <a:tailEnd/>
                </a:ln>
              </p:spPr>
              <p:txBody>
                <a:bodyPr/>
                <a:lstStyle/>
                <a:p>
                  <a:endParaRPr lang="en-US"/>
                </a:p>
              </p:txBody>
            </p:sp>
            <p:sp>
              <p:nvSpPr>
                <p:cNvPr id="27722" name="Rectangle 1126"/>
                <p:cNvSpPr>
                  <a:spLocks noChangeArrowheads="1"/>
                </p:cNvSpPr>
                <p:nvPr/>
              </p:nvSpPr>
              <p:spPr bwMode="auto">
                <a:xfrm>
                  <a:off x="578" y="2177"/>
                  <a:ext cx="7" cy="5"/>
                </a:xfrm>
                <a:prstGeom prst="rect">
                  <a:avLst/>
                </a:prstGeom>
                <a:solidFill>
                  <a:srgbClr val="00250F"/>
                </a:solidFill>
                <a:ln w="9525">
                  <a:noFill/>
                  <a:miter lim="800000"/>
                  <a:headEnd/>
                  <a:tailEnd/>
                </a:ln>
              </p:spPr>
              <p:txBody>
                <a:bodyPr/>
                <a:lstStyle/>
                <a:p>
                  <a:endParaRPr lang="en-US"/>
                </a:p>
              </p:txBody>
            </p:sp>
            <p:pic>
              <p:nvPicPr>
                <p:cNvPr id="27723" name="Picture 1127"/>
                <p:cNvPicPr>
                  <a:picLocks noChangeAspect="1" noChangeArrowheads="1"/>
                </p:cNvPicPr>
                <p:nvPr/>
              </p:nvPicPr>
              <p:blipFill>
                <a:blip r:embed="rId4"/>
                <a:srcRect/>
                <a:stretch>
                  <a:fillRect/>
                </a:stretch>
              </p:blipFill>
              <p:spPr bwMode="auto">
                <a:xfrm>
                  <a:off x="593" y="2208"/>
                  <a:ext cx="22" cy="9"/>
                </a:xfrm>
                <a:prstGeom prst="rect">
                  <a:avLst/>
                </a:prstGeom>
                <a:noFill/>
                <a:ln w="9525">
                  <a:noFill/>
                  <a:miter lim="800000"/>
                  <a:headEnd/>
                  <a:tailEnd/>
                </a:ln>
              </p:spPr>
            </p:pic>
            <p:pic>
              <p:nvPicPr>
                <p:cNvPr id="27724" name="Picture 1128"/>
                <p:cNvPicPr>
                  <a:picLocks noChangeAspect="1" noChangeArrowheads="1"/>
                </p:cNvPicPr>
                <p:nvPr/>
              </p:nvPicPr>
              <p:blipFill>
                <a:blip r:embed="rId5"/>
                <a:srcRect/>
                <a:stretch>
                  <a:fillRect/>
                </a:stretch>
              </p:blipFill>
              <p:spPr bwMode="auto">
                <a:xfrm>
                  <a:off x="593" y="2208"/>
                  <a:ext cx="22" cy="9"/>
                </a:xfrm>
                <a:prstGeom prst="rect">
                  <a:avLst/>
                </a:prstGeom>
                <a:noFill/>
                <a:ln w="9525">
                  <a:noFill/>
                  <a:miter lim="800000"/>
                  <a:headEnd/>
                  <a:tailEnd/>
                </a:ln>
              </p:spPr>
            </p:pic>
            <p:sp>
              <p:nvSpPr>
                <p:cNvPr id="27725" name="Freeform 1129"/>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noFill/>
                  <a:round/>
                  <a:headEnd/>
                  <a:tailEnd/>
                </a:ln>
              </p:spPr>
              <p:txBody>
                <a:bodyPr/>
                <a:lstStyle/>
                <a:p>
                  <a:endParaRPr lang="en-US"/>
                </a:p>
              </p:txBody>
            </p:sp>
            <p:sp>
              <p:nvSpPr>
                <p:cNvPr id="27726" name="Rectangle 1130"/>
                <p:cNvSpPr>
                  <a:spLocks noChangeArrowheads="1"/>
                </p:cNvSpPr>
                <p:nvPr/>
              </p:nvSpPr>
              <p:spPr bwMode="auto">
                <a:xfrm>
                  <a:off x="622" y="2212"/>
                  <a:ext cx="15" cy="5"/>
                </a:xfrm>
                <a:prstGeom prst="rect">
                  <a:avLst/>
                </a:prstGeom>
                <a:solidFill>
                  <a:srgbClr val="333333"/>
                </a:solidFill>
                <a:ln w="9525">
                  <a:noFill/>
                  <a:miter lim="800000"/>
                  <a:headEnd/>
                  <a:tailEnd/>
                </a:ln>
              </p:spPr>
              <p:txBody>
                <a:bodyPr/>
                <a:lstStyle/>
                <a:p>
                  <a:endParaRPr lang="en-US"/>
                </a:p>
              </p:txBody>
            </p:sp>
            <p:sp>
              <p:nvSpPr>
                <p:cNvPr id="27727" name="Freeform 1131"/>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noFill/>
                  <a:round/>
                  <a:headEnd/>
                  <a:tailEnd/>
                </a:ln>
              </p:spPr>
              <p:txBody>
                <a:bodyPr/>
                <a:lstStyle/>
                <a:p>
                  <a:endParaRPr lang="en-US"/>
                </a:p>
              </p:txBody>
            </p:sp>
            <p:sp>
              <p:nvSpPr>
                <p:cNvPr id="27728" name="Rectangle 1132"/>
                <p:cNvSpPr>
                  <a:spLocks noChangeArrowheads="1"/>
                </p:cNvSpPr>
                <p:nvPr/>
              </p:nvSpPr>
              <p:spPr bwMode="auto">
                <a:xfrm>
                  <a:off x="496" y="2217"/>
                  <a:ext cx="7" cy="10"/>
                </a:xfrm>
                <a:prstGeom prst="rect">
                  <a:avLst/>
                </a:prstGeom>
                <a:solidFill>
                  <a:srgbClr val="333333"/>
                </a:solidFill>
                <a:ln w="9525">
                  <a:noFill/>
                  <a:miter lim="800000"/>
                  <a:headEnd/>
                  <a:tailEnd/>
                </a:ln>
              </p:spPr>
              <p:txBody>
                <a:bodyPr/>
                <a:lstStyle/>
                <a:p>
                  <a:endParaRPr lang="en-US"/>
                </a:p>
              </p:txBody>
            </p:sp>
            <p:sp>
              <p:nvSpPr>
                <p:cNvPr id="27729" name="Rectangle 1133"/>
                <p:cNvSpPr>
                  <a:spLocks noChangeArrowheads="1"/>
                </p:cNvSpPr>
                <p:nvPr/>
              </p:nvSpPr>
              <p:spPr bwMode="auto">
                <a:xfrm>
                  <a:off x="556" y="2132"/>
                  <a:ext cx="15" cy="5"/>
                </a:xfrm>
                <a:prstGeom prst="rect">
                  <a:avLst/>
                </a:prstGeom>
                <a:solidFill>
                  <a:srgbClr val="00250F"/>
                </a:solidFill>
                <a:ln w="9525">
                  <a:noFill/>
                  <a:miter lim="800000"/>
                  <a:headEnd/>
                  <a:tailEnd/>
                </a:ln>
              </p:spPr>
              <p:txBody>
                <a:bodyPr/>
                <a:lstStyle/>
                <a:p>
                  <a:endParaRPr lang="en-US"/>
                </a:p>
              </p:txBody>
            </p:sp>
            <p:sp>
              <p:nvSpPr>
                <p:cNvPr id="27730" name="Freeform 1134"/>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noFill/>
                  <a:round/>
                  <a:headEnd/>
                  <a:tailEnd/>
                </a:ln>
              </p:spPr>
              <p:txBody>
                <a:bodyPr/>
                <a:lstStyle/>
                <a:p>
                  <a:endParaRPr lang="en-US"/>
                </a:p>
              </p:txBody>
            </p:sp>
            <p:sp>
              <p:nvSpPr>
                <p:cNvPr id="27731" name="Freeform 1135"/>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noFill/>
                  <a:round/>
                  <a:headEnd/>
                  <a:tailEnd/>
                </a:ln>
              </p:spPr>
              <p:txBody>
                <a:bodyPr/>
                <a:lstStyle/>
                <a:p>
                  <a:endParaRPr lang="en-US"/>
                </a:p>
              </p:txBody>
            </p:sp>
            <p:sp>
              <p:nvSpPr>
                <p:cNvPr id="27732" name="Freeform 1136"/>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noFill/>
                  <a:round/>
                  <a:headEnd/>
                  <a:tailEnd/>
                </a:ln>
              </p:spPr>
              <p:txBody>
                <a:bodyPr/>
                <a:lstStyle/>
                <a:p>
                  <a:endParaRPr lang="en-US"/>
                </a:p>
              </p:txBody>
            </p:sp>
            <p:sp>
              <p:nvSpPr>
                <p:cNvPr id="27733" name="Freeform 1137"/>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noFill/>
                  <a:round/>
                  <a:headEnd/>
                  <a:tailEnd/>
                </a:ln>
              </p:spPr>
              <p:txBody>
                <a:bodyPr/>
                <a:lstStyle/>
                <a:p>
                  <a:endParaRPr lang="en-US"/>
                </a:p>
              </p:txBody>
            </p:sp>
            <p:sp>
              <p:nvSpPr>
                <p:cNvPr id="27734" name="Freeform 1138"/>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noFill/>
                  <a:round/>
                  <a:headEnd/>
                  <a:tailEnd/>
                </a:ln>
              </p:spPr>
              <p:txBody>
                <a:bodyPr/>
                <a:lstStyle/>
                <a:p>
                  <a:endParaRPr lang="en-US"/>
                </a:p>
              </p:txBody>
            </p:sp>
            <p:sp>
              <p:nvSpPr>
                <p:cNvPr id="27735" name="Freeform 1139"/>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noFill/>
                  <a:round/>
                  <a:headEnd/>
                  <a:tailEnd/>
                </a:ln>
              </p:spPr>
              <p:txBody>
                <a:bodyPr/>
                <a:lstStyle/>
                <a:p>
                  <a:endParaRPr lang="en-US"/>
                </a:p>
              </p:txBody>
            </p:sp>
            <p:sp>
              <p:nvSpPr>
                <p:cNvPr id="27736" name="Rectangle 1140"/>
                <p:cNvSpPr>
                  <a:spLocks noChangeArrowheads="1"/>
                </p:cNvSpPr>
                <p:nvPr/>
              </p:nvSpPr>
              <p:spPr bwMode="auto">
                <a:xfrm>
                  <a:off x="630" y="2077"/>
                  <a:ext cx="7" cy="4"/>
                </a:xfrm>
                <a:prstGeom prst="rect">
                  <a:avLst/>
                </a:prstGeom>
                <a:solidFill>
                  <a:srgbClr val="FF3333"/>
                </a:solidFill>
                <a:ln w="9525">
                  <a:noFill/>
                  <a:miter lim="800000"/>
                  <a:headEnd/>
                  <a:tailEnd/>
                </a:ln>
              </p:spPr>
              <p:txBody>
                <a:bodyPr/>
                <a:lstStyle/>
                <a:p>
                  <a:endParaRPr lang="en-US"/>
                </a:p>
              </p:txBody>
            </p:sp>
            <p:pic>
              <p:nvPicPr>
                <p:cNvPr id="27737" name="Picture 1141"/>
                <p:cNvPicPr>
                  <a:picLocks noChangeAspect="1" noChangeArrowheads="1"/>
                </p:cNvPicPr>
                <p:nvPr/>
              </p:nvPicPr>
              <p:blipFill>
                <a:blip r:embed="rId6"/>
                <a:srcRect/>
                <a:stretch>
                  <a:fillRect/>
                </a:stretch>
              </p:blipFill>
              <p:spPr bwMode="auto">
                <a:xfrm>
                  <a:off x="615" y="2071"/>
                  <a:ext cx="22" cy="16"/>
                </a:xfrm>
                <a:prstGeom prst="rect">
                  <a:avLst/>
                </a:prstGeom>
                <a:noFill/>
                <a:ln w="9525">
                  <a:noFill/>
                  <a:miter lim="800000"/>
                  <a:headEnd/>
                  <a:tailEnd/>
                </a:ln>
              </p:spPr>
            </p:pic>
            <p:pic>
              <p:nvPicPr>
                <p:cNvPr id="27738" name="Picture 1142"/>
                <p:cNvPicPr>
                  <a:picLocks noChangeAspect="1" noChangeArrowheads="1"/>
                </p:cNvPicPr>
                <p:nvPr/>
              </p:nvPicPr>
              <p:blipFill>
                <a:blip r:embed="rId7"/>
                <a:srcRect/>
                <a:stretch>
                  <a:fillRect/>
                </a:stretch>
              </p:blipFill>
              <p:spPr bwMode="auto">
                <a:xfrm>
                  <a:off x="615" y="2071"/>
                  <a:ext cx="22" cy="16"/>
                </a:xfrm>
                <a:prstGeom prst="rect">
                  <a:avLst/>
                </a:prstGeom>
                <a:noFill/>
                <a:ln w="9525">
                  <a:noFill/>
                  <a:miter lim="800000"/>
                  <a:headEnd/>
                  <a:tailEnd/>
                </a:ln>
              </p:spPr>
            </p:pic>
            <p:sp>
              <p:nvSpPr>
                <p:cNvPr id="27739" name="Freeform 1143"/>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noFill/>
                  <a:round/>
                  <a:headEnd/>
                  <a:tailEnd/>
                </a:ln>
              </p:spPr>
              <p:txBody>
                <a:bodyPr/>
                <a:lstStyle/>
                <a:p>
                  <a:endParaRPr lang="en-US"/>
                </a:p>
              </p:txBody>
            </p:sp>
            <p:sp>
              <p:nvSpPr>
                <p:cNvPr id="27740" name="Freeform 1144"/>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noFill/>
                  <a:round/>
                  <a:headEnd/>
                  <a:tailEnd/>
                </a:ln>
              </p:spPr>
              <p:txBody>
                <a:bodyPr/>
                <a:lstStyle/>
                <a:p>
                  <a:endParaRPr lang="en-US"/>
                </a:p>
              </p:txBody>
            </p:sp>
            <p:sp>
              <p:nvSpPr>
                <p:cNvPr id="27741" name="Freeform 1145"/>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noFill/>
                  <a:round/>
                  <a:headEnd/>
                  <a:tailEnd/>
                </a:ln>
              </p:spPr>
              <p:txBody>
                <a:bodyPr/>
                <a:lstStyle/>
                <a:p>
                  <a:endParaRPr lang="en-US"/>
                </a:p>
              </p:txBody>
            </p:sp>
            <p:sp>
              <p:nvSpPr>
                <p:cNvPr id="27742" name="Freeform 1146"/>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noFill/>
                  <a:round/>
                  <a:headEnd/>
                  <a:tailEnd/>
                </a:ln>
              </p:spPr>
              <p:txBody>
                <a:bodyPr/>
                <a:lstStyle/>
                <a:p>
                  <a:endParaRPr lang="en-US"/>
                </a:p>
              </p:txBody>
            </p:sp>
            <p:sp>
              <p:nvSpPr>
                <p:cNvPr id="27743" name="Freeform 1147"/>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noFill/>
                  <a:round/>
                  <a:headEnd/>
                  <a:tailEnd/>
                </a:ln>
              </p:spPr>
              <p:txBody>
                <a:bodyPr/>
                <a:lstStyle/>
                <a:p>
                  <a:endParaRPr lang="en-US"/>
                </a:p>
              </p:txBody>
            </p:sp>
            <p:sp>
              <p:nvSpPr>
                <p:cNvPr id="27744" name="Freeform 1148"/>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noFill/>
                  <a:round/>
                  <a:headEnd/>
                  <a:tailEnd/>
                </a:ln>
              </p:spPr>
              <p:txBody>
                <a:bodyPr/>
                <a:lstStyle/>
                <a:p>
                  <a:endParaRPr lang="en-US"/>
                </a:p>
              </p:txBody>
            </p:sp>
            <p:sp>
              <p:nvSpPr>
                <p:cNvPr id="27745" name="Freeform 1149"/>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noFill/>
                  <a:round/>
                  <a:headEnd/>
                  <a:tailEnd/>
                </a:ln>
              </p:spPr>
              <p:txBody>
                <a:bodyPr/>
                <a:lstStyle/>
                <a:p>
                  <a:endParaRPr lang="en-US"/>
                </a:p>
              </p:txBody>
            </p:sp>
            <p:sp>
              <p:nvSpPr>
                <p:cNvPr id="27746" name="Freeform 1150"/>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noFill/>
                  <a:round/>
                  <a:headEnd/>
                  <a:tailEnd/>
                </a:ln>
              </p:spPr>
              <p:txBody>
                <a:bodyPr/>
                <a:lstStyle/>
                <a:p>
                  <a:endParaRPr lang="en-US"/>
                </a:p>
              </p:txBody>
            </p:sp>
            <p:sp>
              <p:nvSpPr>
                <p:cNvPr id="27747" name="Freeform 1151"/>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noFill/>
                  <a:round/>
                  <a:headEnd/>
                  <a:tailEnd/>
                </a:ln>
              </p:spPr>
              <p:txBody>
                <a:bodyPr/>
                <a:lstStyle/>
                <a:p>
                  <a:endParaRPr lang="en-US"/>
                </a:p>
              </p:txBody>
            </p:sp>
            <p:sp>
              <p:nvSpPr>
                <p:cNvPr id="27748" name="Freeform 1152"/>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noFill/>
                  <a:round/>
                  <a:headEnd/>
                  <a:tailEnd/>
                </a:ln>
              </p:spPr>
              <p:txBody>
                <a:bodyPr/>
                <a:lstStyle/>
                <a:p>
                  <a:endParaRPr lang="en-US"/>
                </a:p>
              </p:txBody>
            </p:sp>
            <p:sp>
              <p:nvSpPr>
                <p:cNvPr id="27749" name="Freeform 1153"/>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noFill/>
                  <a:round/>
                  <a:headEnd/>
                  <a:tailEnd/>
                </a:ln>
              </p:spPr>
              <p:txBody>
                <a:bodyPr/>
                <a:lstStyle/>
                <a:p>
                  <a:endParaRPr lang="en-US"/>
                </a:p>
              </p:txBody>
            </p:sp>
            <p:sp>
              <p:nvSpPr>
                <p:cNvPr id="27750" name="Freeform 1154"/>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7751" name="Freeform 1155"/>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noFill/>
                  <a:round/>
                  <a:headEnd/>
                  <a:tailEnd/>
                </a:ln>
              </p:spPr>
              <p:txBody>
                <a:bodyPr/>
                <a:lstStyle/>
                <a:p>
                  <a:endParaRPr lang="en-US"/>
                </a:p>
              </p:txBody>
            </p:sp>
            <p:sp>
              <p:nvSpPr>
                <p:cNvPr id="27752" name="Freeform 1156"/>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noFill/>
                  <a:round/>
                  <a:headEnd/>
                  <a:tailEnd/>
                </a:ln>
              </p:spPr>
              <p:txBody>
                <a:bodyPr/>
                <a:lstStyle/>
                <a:p>
                  <a:endParaRPr lang="en-US"/>
                </a:p>
              </p:txBody>
            </p:sp>
            <p:sp>
              <p:nvSpPr>
                <p:cNvPr id="27753" name="Freeform 1157"/>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7754" name="Freeform 1158"/>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noFill/>
                  <a:round/>
                  <a:headEnd/>
                  <a:tailEnd/>
                </a:ln>
              </p:spPr>
              <p:txBody>
                <a:bodyPr/>
                <a:lstStyle/>
                <a:p>
                  <a:endParaRPr lang="en-US"/>
                </a:p>
              </p:txBody>
            </p:sp>
            <p:sp>
              <p:nvSpPr>
                <p:cNvPr id="27755" name="Freeform 1159"/>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7756" name="Freeform 1160"/>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7757" name="Freeform 1161"/>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noFill/>
                  <a:round/>
                  <a:headEnd/>
                  <a:tailEnd/>
                </a:ln>
              </p:spPr>
              <p:txBody>
                <a:bodyPr/>
                <a:lstStyle/>
                <a:p>
                  <a:endParaRPr lang="en-US"/>
                </a:p>
              </p:txBody>
            </p:sp>
            <p:sp>
              <p:nvSpPr>
                <p:cNvPr id="27758" name="Freeform 1162"/>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7759" name="Freeform 1163"/>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7760" name="Freeform 1164"/>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27761" name="Freeform 1165"/>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7762" name="Freeform 1166"/>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7763" name="Freeform 1167"/>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noFill/>
                  <a:round/>
                  <a:headEnd/>
                  <a:tailEnd/>
                </a:ln>
              </p:spPr>
              <p:txBody>
                <a:bodyPr/>
                <a:lstStyle/>
                <a:p>
                  <a:endParaRPr lang="en-US"/>
                </a:p>
              </p:txBody>
            </p:sp>
            <p:sp>
              <p:nvSpPr>
                <p:cNvPr id="27764" name="Freeform 1168"/>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7765" name="Freeform 1169"/>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7766" name="Freeform 1170"/>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27767" name="Freeform 1171"/>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7768" name="Freeform 1172"/>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noFill/>
                  <a:round/>
                  <a:headEnd/>
                  <a:tailEnd/>
                </a:ln>
              </p:spPr>
              <p:txBody>
                <a:bodyPr/>
                <a:lstStyle/>
                <a:p>
                  <a:endParaRPr lang="en-US"/>
                </a:p>
              </p:txBody>
            </p:sp>
            <p:sp>
              <p:nvSpPr>
                <p:cNvPr id="27769" name="Freeform 1173"/>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noFill/>
                  <a:round/>
                  <a:headEnd/>
                  <a:tailEnd/>
                </a:ln>
              </p:spPr>
              <p:txBody>
                <a:bodyPr/>
                <a:lstStyle/>
                <a:p>
                  <a:endParaRPr lang="en-US"/>
                </a:p>
              </p:txBody>
            </p:sp>
            <p:sp>
              <p:nvSpPr>
                <p:cNvPr id="27770" name="Freeform 1174"/>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7771" name="Freeform 1175"/>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7772" name="Freeform 1176"/>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noFill/>
                  <a:round/>
                  <a:headEnd/>
                  <a:tailEnd/>
                </a:ln>
              </p:spPr>
              <p:txBody>
                <a:bodyPr/>
                <a:lstStyle/>
                <a:p>
                  <a:endParaRPr lang="en-US"/>
                </a:p>
              </p:txBody>
            </p:sp>
            <p:sp>
              <p:nvSpPr>
                <p:cNvPr id="27773" name="Freeform 1177"/>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noFill/>
                  <a:round/>
                  <a:headEnd/>
                  <a:tailEnd/>
                </a:ln>
              </p:spPr>
              <p:txBody>
                <a:bodyPr/>
                <a:lstStyle/>
                <a:p>
                  <a:endParaRPr lang="en-US"/>
                </a:p>
              </p:txBody>
            </p:sp>
            <p:sp>
              <p:nvSpPr>
                <p:cNvPr id="27774" name="Freeform 1178"/>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7775" name="Freeform 1179"/>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noFill/>
                  <a:round/>
                  <a:headEnd/>
                  <a:tailEnd/>
                </a:ln>
              </p:spPr>
              <p:txBody>
                <a:bodyPr/>
                <a:lstStyle/>
                <a:p>
                  <a:endParaRPr lang="en-US"/>
                </a:p>
              </p:txBody>
            </p:sp>
            <p:sp>
              <p:nvSpPr>
                <p:cNvPr id="27776" name="Freeform 1180"/>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7777" name="Freeform 1181"/>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noFill/>
                  <a:round/>
                  <a:headEnd/>
                  <a:tailEnd/>
                </a:ln>
              </p:spPr>
              <p:txBody>
                <a:bodyPr/>
                <a:lstStyle/>
                <a:p>
                  <a:endParaRPr lang="en-US"/>
                </a:p>
              </p:txBody>
            </p:sp>
            <p:sp>
              <p:nvSpPr>
                <p:cNvPr id="27778" name="Freeform 1182"/>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noFill/>
                  <a:round/>
                  <a:headEnd/>
                  <a:tailEnd/>
                </a:ln>
              </p:spPr>
              <p:txBody>
                <a:bodyPr/>
                <a:lstStyle/>
                <a:p>
                  <a:endParaRPr lang="en-US"/>
                </a:p>
              </p:txBody>
            </p:sp>
            <p:sp>
              <p:nvSpPr>
                <p:cNvPr id="27779" name="Rectangle 1183"/>
                <p:cNvSpPr>
                  <a:spLocks noChangeArrowheads="1"/>
                </p:cNvSpPr>
                <p:nvPr/>
              </p:nvSpPr>
              <p:spPr bwMode="auto">
                <a:xfrm>
                  <a:off x="525" y="2267"/>
                  <a:ext cx="9" cy="6"/>
                </a:xfrm>
                <a:prstGeom prst="rect">
                  <a:avLst/>
                </a:prstGeom>
                <a:solidFill>
                  <a:srgbClr val="E6E6E6"/>
                </a:solidFill>
                <a:ln w="9525">
                  <a:noFill/>
                  <a:miter lim="800000"/>
                  <a:headEnd/>
                  <a:tailEnd/>
                </a:ln>
              </p:spPr>
              <p:txBody>
                <a:bodyPr/>
                <a:lstStyle/>
                <a:p>
                  <a:endParaRPr lang="en-US"/>
                </a:p>
              </p:txBody>
            </p:sp>
            <p:sp>
              <p:nvSpPr>
                <p:cNvPr id="27780" name="Freeform 1184"/>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7781" name="Freeform 1185"/>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noFill/>
                  <a:round/>
                  <a:headEnd/>
                  <a:tailEnd/>
                </a:ln>
              </p:spPr>
              <p:txBody>
                <a:bodyPr/>
                <a:lstStyle/>
                <a:p>
                  <a:endParaRPr lang="en-US"/>
                </a:p>
              </p:txBody>
            </p:sp>
            <p:sp>
              <p:nvSpPr>
                <p:cNvPr id="27782" name="Freeform 1186"/>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noFill/>
                  <a:round/>
                  <a:headEnd/>
                  <a:tailEnd/>
                </a:ln>
              </p:spPr>
              <p:txBody>
                <a:bodyPr/>
                <a:lstStyle/>
                <a:p>
                  <a:endParaRPr lang="en-US"/>
                </a:p>
              </p:txBody>
            </p:sp>
            <p:sp>
              <p:nvSpPr>
                <p:cNvPr id="27783" name="Freeform 1187"/>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7784" name="Rectangle 1188"/>
                <p:cNvSpPr>
                  <a:spLocks noChangeArrowheads="1"/>
                </p:cNvSpPr>
                <p:nvPr/>
              </p:nvSpPr>
              <p:spPr bwMode="auto">
                <a:xfrm>
                  <a:off x="600" y="2263"/>
                  <a:ext cx="8" cy="10"/>
                </a:xfrm>
                <a:prstGeom prst="rect">
                  <a:avLst/>
                </a:prstGeom>
                <a:solidFill>
                  <a:srgbClr val="E6E6E6"/>
                </a:solidFill>
                <a:ln w="9525">
                  <a:noFill/>
                  <a:miter lim="800000"/>
                  <a:headEnd/>
                  <a:tailEnd/>
                </a:ln>
              </p:spPr>
              <p:txBody>
                <a:bodyPr/>
                <a:lstStyle/>
                <a:p>
                  <a:endParaRPr lang="en-US"/>
                </a:p>
              </p:txBody>
            </p:sp>
            <p:sp>
              <p:nvSpPr>
                <p:cNvPr id="27785" name="Freeform 1189"/>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noFill/>
                  <a:round/>
                  <a:headEnd/>
                  <a:tailEnd/>
                </a:ln>
              </p:spPr>
              <p:txBody>
                <a:bodyPr/>
                <a:lstStyle/>
                <a:p>
                  <a:endParaRPr lang="en-US"/>
                </a:p>
              </p:txBody>
            </p:sp>
            <p:sp>
              <p:nvSpPr>
                <p:cNvPr id="27786" name="Freeform 1190"/>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noFill/>
                  <a:round/>
                  <a:headEnd/>
                  <a:tailEnd/>
                </a:ln>
              </p:spPr>
              <p:txBody>
                <a:bodyPr/>
                <a:lstStyle/>
                <a:p>
                  <a:endParaRPr lang="en-US"/>
                </a:p>
              </p:txBody>
            </p:sp>
            <p:sp>
              <p:nvSpPr>
                <p:cNvPr id="27787" name="Rectangle 1191"/>
                <p:cNvSpPr>
                  <a:spLocks noChangeArrowheads="1"/>
                </p:cNvSpPr>
                <p:nvPr/>
              </p:nvSpPr>
              <p:spPr bwMode="auto">
                <a:xfrm>
                  <a:off x="525" y="2283"/>
                  <a:ext cx="9" cy="5"/>
                </a:xfrm>
                <a:prstGeom prst="rect">
                  <a:avLst/>
                </a:prstGeom>
                <a:solidFill>
                  <a:srgbClr val="E6E6E6"/>
                </a:solidFill>
                <a:ln w="9525">
                  <a:noFill/>
                  <a:miter lim="800000"/>
                  <a:headEnd/>
                  <a:tailEnd/>
                </a:ln>
              </p:spPr>
              <p:txBody>
                <a:bodyPr/>
                <a:lstStyle/>
                <a:p>
                  <a:endParaRPr lang="en-US"/>
                </a:p>
              </p:txBody>
            </p:sp>
            <p:sp>
              <p:nvSpPr>
                <p:cNvPr id="27788" name="Freeform 1192"/>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7789" name="Freeform 1193"/>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7790" name="Freeform 1194"/>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7791" name="Rectangle 1195"/>
                <p:cNvSpPr>
                  <a:spLocks noChangeArrowheads="1"/>
                </p:cNvSpPr>
                <p:nvPr/>
              </p:nvSpPr>
              <p:spPr bwMode="auto">
                <a:xfrm>
                  <a:off x="556" y="2283"/>
                  <a:ext cx="7" cy="5"/>
                </a:xfrm>
                <a:prstGeom prst="rect">
                  <a:avLst/>
                </a:prstGeom>
                <a:solidFill>
                  <a:srgbClr val="E6E6E6"/>
                </a:solidFill>
                <a:ln w="9525">
                  <a:noFill/>
                  <a:miter lim="800000"/>
                  <a:headEnd/>
                  <a:tailEnd/>
                </a:ln>
              </p:spPr>
              <p:txBody>
                <a:bodyPr/>
                <a:lstStyle/>
                <a:p>
                  <a:endParaRPr lang="en-US"/>
                </a:p>
              </p:txBody>
            </p:sp>
            <p:sp>
              <p:nvSpPr>
                <p:cNvPr id="27792" name="Freeform 1196"/>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7793" name="Freeform 1197"/>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noFill/>
                  <a:round/>
                  <a:headEnd/>
                  <a:tailEnd/>
                </a:ln>
              </p:spPr>
              <p:txBody>
                <a:bodyPr/>
                <a:lstStyle/>
                <a:p>
                  <a:endParaRPr lang="en-US"/>
                </a:p>
              </p:txBody>
            </p:sp>
            <p:sp>
              <p:nvSpPr>
                <p:cNvPr id="27794" name="Freeform 1198"/>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noFill/>
                  <a:round/>
                  <a:headEnd/>
                  <a:tailEnd/>
                </a:ln>
              </p:spPr>
              <p:txBody>
                <a:bodyPr/>
                <a:lstStyle/>
                <a:p>
                  <a:endParaRPr lang="en-US"/>
                </a:p>
              </p:txBody>
            </p:sp>
            <p:sp>
              <p:nvSpPr>
                <p:cNvPr id="27795" name="Rectangle 1199"/>
                <p:cNvSpPr>
                  <a:spLocks noChangeArrowheads="1"/>
                </p:cNvSpPr>
                <p:nvPr/>
              </p:nvSpPr>
              <p:spPr bwMode="auto">
                <a:xfrm>
                  <a:off x="600" y="2283"/>
                  <a:ext cx="8" cy="5"/>
                </a:xfrm>
                <a:prstGeom prst="rect">
                  <a:avLst/>
                </a:prstGeom>
                <a:solidFill>
                  <a:srgbClr val="E6E6E6"/>
                </a:solidFill>
                <a:ln w="9525">
                  <a:noFill/>
                  <a:miter lim="800000"/>
                  <a:headEnd/>
                  <a:tailEnd/>
                </a:ln>
              </p:spPr>
              <p:txBody>
                <a:bodyPr/>
                <a:lstStyle/>
                <a:p>
                  <a:endParaRPr lang="en-US"/>
                </a:p>
              </p:txBody>
            </p:sp>
            <p:sp>
              <p:nvSpPr>
                <p:cNvPr id="27796" name="Freeform 1200"/>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noFill/>
                  <a:round/>
                  <a:headEnd/>
                  <a:tailEnd/>
                </a:ln>
              </p:spPr>
              <p:txBody>
                <a:bodyPr/>
                <a:lstStyle/>
                <a:p>
                  <a:endParaRPr lang="en-US"/>
                </a:p>
              </p:txBody>
            </p:sp>
            <p:sp>
              <p:nvSpPr>
                <p:cNvPr id="27797" name="Freeform 1201"/>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7798" name="Freeform 1202"/>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noFill/>
                  <a:round/>
                  <a:headEnd/>
                  <a:tailEnd/>
                </a:ln>
              </p:spPr>
              <p:txBody>
                <a:bodyPr/>
                <a:lstStyle/>
                <a:p>
                  <a:endParaRPr lang="en-US"/>
                </a:p>
              </p:txBody>
            </p:sp>
            <p:sp>
              <p:nvSpPr>
                <p:cNvPr id="27799" name="Freeform 1203"/>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27800" name="Rectangle 1204"/>
                <p:cNvSpPr>
                  <a:spLocks noChangeArrowheads="1"/>
                </p:cNvSpPr>
                <p:nvPr/>
              </p:nvSpPr>
              <p:spPr bwMode="auto">
                <a:xfrm>
                  <a:off x="556" y="2298"/>
                  <a:ext cx="7" cy="5"/>
                </a:xfrm>
                <a:prstGeom prst="rect">
                  <a:avLst/>
                </a:prstGeom>
                <a:solidFill>
                  <a:srgbClr val="E6E6E6"/>
                </a:solidFill>
                <a:ln w="9525">
                  <a:noFill/>
                  <a:miter lim="800000"/>
                  <a:headEnd/>
                  <a:tailEnd/>
                </a:ln>
              </p:spPr>
              <p:txBody>
                <a:bodyPr/>
                <a:lstStyle/>
                <a:p>
                  <a:endParaRPr lang="en-US"/>
                </a:p>
              </p:txBody>
            </p:sp>
            <p:sp>
              <p:nvSpPr>
                <p:cNvPr id="27801" name="Freeform 1205"/>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noFill/>
                  <a:round/>
                  <a:headEnd/>
                  <a:tailEnd/>
                </a:ln>
              </p:spPr>
              <p:txBody>
                <a:bodyPr/>
                <a:lstStyle/>
                <a:p>
                  <a:endParaRPr lang="en-US"/>
                </a:p>
              </p:txBody>
            </p:sp>
          </p:grpSp>
          <p:sp>
            <p:nvSpPr>
              <p:cNvPr id="27683" name="Text Box 1206"/>
              <p:cNvSpPr txBox="1">
                <a:spLocks noChangeArrowheads="1"/>
              </p:cNvSpPr>
              <p:nvPr/>
            </p:nvSpPr>
            <p:spPr bwMode="auto">
              <a:xfrm>
                <a:off x="1056" y="3369"/>
                <a:ext cx="240" cy="231"/>
              </a:xfrm>
              <a:prstGeom prst="rect">
                <a:avLst/>
              </a:prstGeom>
              <a:noFill/>
              <a:ln w="9525">
                <a:noFill/>
                <a:miter lim="800000"/>
                <a:headEnd/>
                <a:tailEnd/>
              </a:ln>
            </p:spPr>
            <p:txBody>
              <a:bodyPr lIns="90000" tIns="46800" rIns="90000" bIns="46800" anchor="ctr">
                <a:spAutoFit/>
              </a:bodyPr>
              <a:lstStyle/>
              <a:p>
                <a:pPr algn="ctr"/>
                <a:r>
                  <a:rPr lang="en-GB">
                    <a:solidFill>
                      <a:schemeClr val="folHlink"/>
                    </a:solidFill>
                    <a:latin typeface="Arial" pitchFamily="34" charset="0"/>
                  </a:rPr>
                  <a:t>0</a:t>
                </a:r>
                <a:endParaRPr lang="en-GB">
                  <a:latin typeface="Arial" pitchFamily="34" charset="0"/>
                </a:endParaRPr>
              </a:p>
            </p:txBody>
          </p:sp>
        </p:grpSp>
        <p:sp>
          <p:nvSpPr>
            <p:cNvPr id="27678" name="Line 1207"/>
            <p:cNvSpPr>
              <a:spLocks noChangeShapeType="1"/>
            </p:cNvSpPr>
            <p:nvPr/>
          </p:nvSpPr>
          <p:spPr bwMode="auto">
            <a:xfrm flipH="1">
              <a:off x="144" y="624"/>
              <a:ext cx="240" cy="0"/>
            </a:xfrm>
            <a:prstGeom prst="line">
              <a:avLst/>
            </a:prstGeom>
            <a:noFill/>
            <a:ln w="9525">
              <a:solidFill>
                <a:srgbClr val="C0C0C0"/>
              </a:solidFill>
              <a:round/>
              <a:headEnd/>
              <a:tailEnd/>
            </a:ln>
          </p:spPr>
          <p:txBody>
            <a:bodyPr wrap="none" lIns="90000" tIns="46800" rIns="90000" bIns="46800" anchor="ctr"/>
            <a:lstStyle/>
            <a:p>
              <a:endParaRPr lang="en-US"/>
            </a:p>
          </p:txBody>
        </p:sp>
        <p:sp>
          <p:nvSpPr>
            <p:cNvPr id="27679" name="Line 1208"/>
            <p:cNvSpPr>
              <a:spLocks noChangeShapeType="1"/>
            </p:cNvSpPr>
            <p:nvPr/>
          </p:nvSpPr>
          <p:spPr bwMode="auto">
            <a:xfrm flipH="1">
              <a:off x="4992" y="1056"/>
              <a:ext cx="240" cy="0"/>
            </a:xfrm>
            <a:prstGeom prst="line">
              <a:avLst/>
            </a:prstGeom>
            <a:noFill/>
            <a:ln w="9525">
              <a:solidFill>
                <a:srgbClr val="C0C0C0"/>
              </a:solidFill>
              <a:round/>
              <a:headEnd/>
              <a:tailEnd/>
            </a:ln>
          </p:spPr>
          <p:txBody>
            <a:bodyPr wrap="none" lIns="90000" tIns="46800" rIns="90000" bIns="46800" anchor="ctr"/>
            <a:lstStyle/>
            <a:p>
              <a:endParaRPr lang="en-US"/>
            </a:p>
          </p:txBody>
        </p:sp>
      </p:grpSp>
      <p:grpSp>
        <p:nvGrpSpPr>
          <p:cNvPr id="17" name="Group 1222"/>
          <p:cNvGrpSpPr>
            <a:grpSpLocks noChangeAspect="1"/>
          </p:cNvGrpSpPr>
          <p:nvPr/>
        </p:nvGrpSpPr>
        <p:grpSpPr bwMode="auto">
          <a:xfrm>
            <a:off x="3937000" y="4525963"/>
            <a:ext cx="415925" cy="1476375"/>
            <a:chOff x="2290" y="2228"/>
            <a:chExt cx="131" cy="465"/>
          </a:xfrm>
        </p:grpSpPr>
        <p:sp>
          <p:nvSpPr>
            <p:cNvPr id="27673" name="Freeform 1223"/>
            <p:cNvSpPr>
              <a:spLocks noChangeAspect="1"/>
            </p:cNvSpPr>
            <p:nvPr/>
          </p:nvSpPr>
          <p:spPr bwMode="auto">
            <a:xfrm>
              <a:off x="2290" y="2291"/>
              <a:ext cx="131" cy="338"/>
            </a:xfrm>
            <a:custGeom>
              <a:avLst/>
              <a:gdLst>
                <a:gd name="T0" fmla="*/ 88 w 117"/>
                <a:gd name="T1" fmla="*/ 0 h 269"/>
                <a:gd name="T2" fmla="*/ 0 w 117"/>
                <a:gd name="T3" fmla="*/ 161 h 269"/>
                <a:gd name="T4" fmla="*/ 117 w 117"/>
                <a:gd name="T5" fmla="*/ 108 h 269"/>
                <a:gd name="T6" fmla="*/ 28 w 117"/>
                <a:gd name="T7" fmla="*/ 269 h 269"/>
                <a:gd name="T8" fmla="*/ 0 60000 65536"/>
                <a:gd name="T9" fmla="*/ 0 60000 65536"/>
                <a:gd name="T10" fmla="*/ 0 60000 65536"/>
                <a:gd name="T11" fmla="*/ 0 60000 65536"/>
                <a:gd name="T12" fmla="*/ 0 w 117"/>
                <a:gd name="T13" fmla="*/ 0 h 269"/>
                <a:gd name="T14" fmla="*/ 117 w 117"/>
                <a:gd name="T15" fmla="*/ 269 h 269"/>
              </a:gdLst>
              <a:ahLst/>
              <a:cxnLst>
                <a:cxn ang="T8">
                  <a:pos x="T0" y="T1"/>
                </a:cxn>
                <a:cxn ang="T9">
                  <a:pos x="T2" y="T3"/>
                </a:cxn>
                <a:cxn ang="T10">
                  <a:pos x="T4" y="T5"/>
                </a:cxn>
                <a:cxn ang="T11">
                  <a:pos x="T6" y="T7"/>
                </a:cxn>
              </a:cxnLst>
              <a:rect l="T12" t="T13" r="T14" b="T15"/>
              <a:pathLst>
                <a:path w="117" h="269">
                  <a:moveTo>
                    <a:pt x="88" y="0"/>
                  </a:moveTo>
                  <a:lnTo>
                    <a:pt x="0" y="161"/>
                  </a:lnTo>
                  <a:lnTo>
                    <a:pt x="117" y="108"/>
                  </a:lnTo>
                  <a:lnTo>
                    <a:pt x="28" y="269"/>
                  </a:lnTo>
                </a:path>
              </a:pathLst>
            </a:custGeom>
            <a:noFill/>
            <a:ln w="38100">
              <a:solidFill>
                <a:schemeClr val="accent1"/>
              </a:solidFill>
              <a:round/>
              <a:headEnd/>
              <a:tailEnd/>
            </a:ln>
          </p:spPr>
          <p:txBody>
            <a:bodyPr/>
            <a:lstStyle/>
            <a:p>
              <a:endParaRPr lang="en-US"/>
            </a:p>
          </p:txBody>
        </p:sp>
        <p:sp>
          <p:nvSpPr>
            <p:cNvPr id="27674" name="Freeform 1224"/>
            <p:cNvSpPr>
              <a:spLocks noChangeAspect="1"/>
            </p:cNvSpPr>
            <p:nvPr/>
          </p:nvSpPr>
          <p:spPr bwMode="auto">
            <a:xfrm>
              <a:off x="2364" y="2228"/>
              <a:ext cx="57" cy="82"/>
            </a:xfrm>
            <a:custGeom>
              <a:avLst/>
              <a:gdLst>
                <a:gd name="T0" fmla="*/ 0 w 51"/>
                <a:gd name="T1" fmla="*/ 46 h 65"/>
                <a:gd name="T2" fmla="*/ 51 w 51"/>
                <a:gd name="T3" fmla="*/ 0 h 65"/>
                <a:gd name="T4" fmla="*/ 41 w 51"/>
                <a:gd name="T5" fmla="*/ 65 h 65"/>
                <a:gd name="T6" fmla="*/ 0 w 51"/>
                <a:gd name="T7" fmla="*/ 46 h 65"/>
                <a:gd name="T8" fmla="*/ 0 60000 65536"/>
                <a:gd name="T9" fmla="*/ 0 60000 65536"/>
                <a:gd name="T10" fmla="*/ 0 60000 65536"/>
                <a:gd name="T11" fmla="*/ 0 60000 65536"/>
                <a:gd name="T12" fmla="*/ 0 w 51"/>
                <a:gd name="T13" fmla="*/ 0 h 65"/>
                <a:gd name="T14" fmla="*/ 51 w 51"/>
                <a:gd name="T15" fmla="*/ 65 h 65"/>
              </a:gdLst>
              <a:ahLst/>
              <a:cxnLst>
                <a:cxn ang="T8">
                  <a:pos x="T0" y="T1"/>
                </a:cxn>
                <a:cxn ang="T9">
                  <a:pos x="T2" y="T3"/>
                </a:cxn>
                <a:cxn ang="T10">
                  <a:pos x="T4" y="T5"/>
                </a:cxn>
                <a:cxn ang="T11">
                  <a:pos x="T6" y="T7"/>
                </a:cxn>
              </a:cxnLst>
              <a:rect l="T12" t="T13" r="T14" b="T15"/>
              <a:pathLst>
                <a:path w="51" h="65">
                  <a:moveTo>
                    <a:pt x="0" y="46"/>
                  </a:moveTo>
                  <a:lnTo>
                    <a:pt x="51" y="0"/>
                  </a:lnTo>
                  <a:lnTo>
                    <a:pt x="41" y="65"/>
                  </a:lnTo>
                  <a:lnTo>
                    <a:pt x="0" y="46"/>
                  </a:lnTo>
                  <a:close/>
                </a:path>
              </a:pathLst>
            </a:custGeom>
            <a:solidFill>
              <a:srgbClr val="E40000"/>
            </a:solidFill>
            <a:ln w="19050">
              <a:solidFill>
                <a:schemeClr val="accent1"/>
              </a:solidFill>
              <a:round/>
              <a:headEnd/>
              <a:tailEnd/>
            </a:ln>
          </p:spPr>
          <p:txBody>
            <a:bodyPr/>
            <a:lstStyle/>
            <a:p>
              <a:endParaRPr lang="en-US"/>
            </a:p>
          </p:txBody>
        </p:sp>
        <p:sp>
          <p:nvSpPr>
            <p:cNvPr id="27675" name="Freeform 1225"/>
            <p:cNvSpPr>
              <a:spLocks noChangeAspect="1"/>
            </p:cNvSpPr>
            <p:nvPr/>
          </p:nvSpPr>
          <p:spPr bwMode="auto">
            <a:xfrm>
              <a:off x="2290" y="2613"/>
              <a:ext cx="57" cy="80"/>
            </a:xfrm>
            <a:custGeom>
              <a:avLst/>
              <a:gdLst>
                <a:gd name="T0" fmla="*/ 51 w 51"/>
                <a:gd name="T1" fmla="*/ 18 h 64"/>
                <a:gd name="T2" fmla="*/ 0 w 51"/>
                <a:gd name="T3" fmla="*/ 64 h 64"/>
                <a:gd name="T4" fmla="*/ 11 w 51"/>
                <a:gd name="T5" fmla="*/ 0 h 64"/>
                <a:gd name="T6" fmla="*/ 51 w 51"/>
                <a:gd name="T7" fmla="*/ 18 h 64"/>
                <a:gd name="T8" fmla="*/ 0 60000 65536"/>
                <a:gd name="T9" fmla="*/ 0 60000 65536"/>
                <a:gd name="T10" fmla="*/ 0 60000 65536"/>
                <a:gd name="T11" fmla="*/ 0 60000 65536"/>
                <a:gd name="T12" fmla="*/ 0 w 51"/>
                <a:gd name="T13" fmla="*/ 0 h 64"/>
                <a:gd name="T14" fmla="*/ 51 w 51"/>
                <a:gd name="T15" fmla="*/ 64 h 64"/>
              </a:gdLst>
              <a:ahLst/>
              <a:cxnLst>
                <a:cxn ang="T8">
                  <a:pos x="T0" y="T1"/>
                </a:cxn>
                <a:cxn ang="T9">
                  <a:pos x="T2" y="T3"/>
                </a:cxn>
                <a:cxn ang="T10">
                  <a:pos x="T4" y="T5"/>
                </a:cxn>
                <a:cxn ang="T11">
                  <a:pos x="T6" y="T7"/>
                </a:cxn>
              </a:cxnLst>
              <a:rect l="T12" t="T13" r="T14" b="T15"/>
              <a:pathLst>
                <a:path w="51" h="64">
                  <a:moveTo>
                    <a:pt x="51" y="18"/>
                  </a:moveTo>
                  <a:lnTo>
                    <a:pt x="0" y="64"/>
                  </a:lnTo>
                  <a:lnTo>
                    <a:pt x="11" y="0"/>
                  </a:lnTo>
                  <a:lnTo>
                    <a:pt x="51" y="18"/>
                  </a:lnTo>
                  <a:close/>
                </a:path>
              </a:pathLst>
            </a:custGeom>
            <a:solidFill>
              <a:srgbClr val="E40000"/>
            </a:solidFill>
            <a:ln w="19050">
              <a:solidFill>
                <a:schemeClr val="accent1"/>
              </a:solidFill>
              <a:round/>
              <a:headEnd/>
              <a:tailEnd/>
            </a:ln>
          </p:spPr>
          <p:txBody>
            <a:bodyPr/>
            <a:lstStyle/>
            <a:p>
              <a:endParaRPr lang="en-US"/>
            </a:p>
          </p:txBody>
        </p:sp>
      </p:grpSp>
      <p:grpSp>
        <p:nvGrpSpPr>
          <p:cNvPr id="18" name="Group 1232"/>
          <p:cNvGrpSpPr>
            <a:grpSpLocks/>
          </p:cNvGrpSpPr>
          <p:nvPr/>
        </p:nvGrpSpPr>
        <p:grpSpPr bwMode="auto">
          <a:xfrm>
            <a:off x="1312863" y="4179888"/>
            <a:ext cx="901700" cy="1252537"/>
            <a:chOff x="1419" y="1702"/>
            <a:chExt cx="568" cy="789"/>
          </a:xfrm>
        </p:grpSpPr>
        <p:sp>
          <p:nvSpPr>
            <p:cNvPr id="27670" name="Freeform 1227"/>
            <p:cNvSpPr>
              <a:spLocks noChangeAspect="1"/>
            </p:cNvSpPr>
            <p:nvPr/>
          </p:nvSpPr>
          <p:spPr bwMode="auto">
            <a:xfrm rot="1590014">
              <a:off x="1584" y="1758"/>
              <a:ext cx="240" cy="676"/>
            </a:xfrm>
            <a:custGeom>
              <a:avLst/>
              <a:gdLst>
                <a:gd name="T0" fmla="*/ 88 w 117"/>
                <a:gd name="T1" fmla="*/ 0 h 269"/>
                <a:gd name="T2" fmla="*/ 0 w 117"/>
                <a:gd name="T3" fmla="*/ 161 h 269"/>
                <a:gd name="T4" fmla="*/ 117 w 117"/>
                <a:gd name="T5" fmla="*/ 108 h 269"/>
                <a:gd name="T6" fmla="*/ 28 w 117"/>
                <a:gd name="T7" fmla="*/ 269 h 269"/>
                <a:gd name="T8" fmla="*/ 0 60000 65536"/>
                <a:gd name="T9" fmla="*/ 0 60000 65536"/>
                <a:gd name="T10" fmla="*/ 0 60000 65536"/>
                <a:gd name="T11" fmla="*/ 0 60000 65536"/>
                <a:gd name="T12" fmla="*/ 0 w 117"/>
                <a:gd name="T13" fmla="*/ 0 h 269"/>
                <a:gd name="T14" fmla="*/ 117 w 117"/>
                <a:gd name="T15" fmla="*/ 269 h 269"/>
              </a:gdLst>
              <a:ahLst/>
              <a:cxnLst>
                <a:cxn ang="T8">
                  <a:pos x="T0" y="T1"/>
                </a:cxn>
                <a:cxn ang="T9">
                  <a:pos x="T2" y="T3"/>
                </a:cxn>
                <a:cxn ang="T10">
                  <a:pos x="T4" y="T5"/>
                </a:cxn>
                <a:cxn ang="T11">
                  <a:pos x="T6" y="T7"/>
                </a:cxn>
              </a:cxnLst>
              <a:rect l="T12" t="T13" r="T14" b="T15"/>
              <a:pathLst>
                <a:path w="117" h="269">
                  <a:moveTo>
                    <a:pt x="88" y="0"/>
                  </a:moveTo>
                  <a:lnTo>
                    <a:pt x="0" y="161"/>
                  </a:lnTo>
                  <a:lnTo>
                    <a:pt x="117" y="108"/>
                  </a:lnTo>
                  <a:lnTo>
                    <a:pt x="28" y="269"/>
                  </a:lnTo>
                </a:path>
              </a:pathLst>
            </a:custGeom>
            <a:noFill/>
            <a:ln w="38100">
              <a:solidFill>
                <a:srgbClr val="333333"/>
              </a:solidFill>
              <a:round/>
              <a:headEnd/>
              <a:tailEnd/>
            </a:ln>
          </p:spPr>
          <p:txBody>
            <a:bodyPr/>
            <a:lstStyle/>
            <a:p>
              <a:endParaRPr lang="en-US"/>
            </a:p>
          </p:txBody>
        </p:sp>
        <p:sp>
          <p:nvSpPr>
            <p:cNvPr id="27671" name="Freeform 1228"/>
            <p:cNvSpPr>
              <a:spLocks noChangeAspect="1"/>
            </p:cNvSpPr>
            <p:nvPr/>
          </p:nvSpPr>
          <p:spPr bwMode="auto">
            <a:xfrm rot="1590014">
              <a:off x="1883" y="1702"/>
              <a:ext cx="104" cy="164"/>
            </a:xfrm>
            <a:custGeom>
              <a:avLst/>
              <a:gdLst>
                <a:gd name="T0" fmla="*/ 0 w 51"/>
                <a:gd name="T1" fmla="*/ 46 h 65"/>
                <a:gd name="T2" fmla="*/ 51 w 51"/>
                <a:gd name="T3" fmla="*/ 0 h 65"/>
                <a:gd name="T4" fmla="*/ 41 w 51"/>
                <a:gd name="T5" fmla="*/ 65 h 65"/>
                <a:gd name="T6" fmla="*/ 0 w 51"/>
                <a:gd name="T7" fmla="*/ 46 h 65"/>
                <a:gd name="T8" fmla="*/ 0 60000 65536"/>
                <a:gd name="T9" fmla="*/ 0 60000 65536"/>
                <a:gd name="T10" fmla="*/ 0 60000 65536"/>
                <a:gd name="T11" fmla="*/ 0 60000 65536"/>
                <a:gd name="T12" fmla="*/ 0 w 51"/>
                <a:gd name="T13" fmla="*/ 0 h 65"/>
                <a:gd name="T14" fmla="*/ 51 w 51"/>
                <a:gd name="T15" fmla="*/ 65 h 65"/>
              </a:gdLst>
              <a:ahLst/>
              <a:cxnLst>
                <a:cxn ang="T8">
                  <a:pos x="T0" y="T1"/>
                </a:cxn>
                <a:cxn ang="T9">
                  <a:pos x="T2" y="T3"/>
                </a:cxn>
                <a:cxn ang="T10">
                  <a:pos x="T4" y="T5"/>
                </a:cxn>
                <a:cxn ang="T11">
                  <a:pos x="T6" y="T7"/>
                </a:cxn>
              </a:cxnLst>
              <a:rect l="T12" t="T13" r="T14" b="T15"/>
              <a:pathLst>
                <a:path w="51" h="65">
                  <a:moveTo>
                    <a:pt x="0" y="46"/>
                  </a:moveTo>
                  <a:lnTo>
                    <a:pt x="51" y="0"/>
                  </a:lnTo>
                  <a:lnTo>
                    <a:pt x="41" y="65"/>
                  </a:lnTo>
                  <a:lnTo>
                    <a:pt x="0" y="46"/>
                  </a:lnTo>
                  <a:close/>
                </a:path>
              </a:pathLst>
            </a:custGeom>
            <a:solidFill>
              <a:srgbClr val="333333"/>
            </a:solidFill>
            <a:ln w="19050">
              <a:solidFill>
                <a:srgbClr val="333333"/>
              </a:solidFill>
              <a:round/>
              <a:headEnd/>
              <a:tailEnd/>
            </a:ln>
          </p:spPr>
          <p:txBody>
            <a:bodyPr/>
            <a:lstStyle/>
            <a:p>
              <a:endParaRPr lang="en-US"/>
            </a:p>
          </p:txBody>
        </p:sp>
        <p:sp>
          <p:nvSpPr>
            <p:cNvPr id="27672" name="Freeform 1229"/>
            <p:cNvSpPr>
              <a:spLocks noChangeAspect="1"/>
            </p:cNvSpPr>
            <p:nvPr/>
          </p:nvSpPr>
          <p:spPr bwMode="auto">
            <a:xfrm rot="1590014">
              <a:off x="1419" y="2331"/>
              <a:ext cx="104" cy="160"/>
            </a:xfrm>
            <a:custGeom>
              <a:avLst/>
              <a:gdLst>
                <a:gd name="T0" fmla="*/ 51 w 51"/>
                <a:gd name="T1" fmla="*/ 18 h 64"/>
                <a:gd name="T2" fmla="*/ 0 w 51"/>
                <a:gd name="T3" fmla="*/ 64 h 64"/>
                <a:gd name="T4" fmla="*/ 11 w 51"/>
                <a:gd name="T5" fmla="*/ 0 h 64"/>
                <a:gd name="T6" fmla="*/ 51 w 51"/>
                <a:gd name="T7" fmla="*/ 18 h 64"/>
                <a:gd name="T8" fmla="*/ 0 60000 65536"/>
                <a:gd name="T9" fmla="*/ 0 60000 65536"/>
                <a:gd name="T10" fmla="*/ 0 60000 65536"/>
                <a:gd name="T11" fmla="*/ 0 60000 65536"/>
                <a:gd name="T12" fmla="*/ 0 w 51"/>
                <a:gd name="T13" fmla="*/ 0 h 64"/>
                <a:gd name="T14" fmla="*/ 51 w 51"/>
                <a:gd name="T15" fmla="*/ 64 h 64"/>
              </a:gdLst>
              <a:ahLst/>
              <a:cxnLst>
                <a:cxn ang="T8">
                  <a:pos x="T0" y="T1"/>
                </a:cxn>
                <a:cxn ang="T9">
                  <a:pos x="T2" y="T3"/>
                </a:cxn>
                <a:cxn ang="T10">
                  <a:pos x="T4" y="T5"/>
                </a:cxn>
                <a:cxn ang="T11">
                  <a:pos x="T6" y="T7"/>
                </a:cxn>
              </a:cxnLst>
              <a:rect l="T12" t="T13" r="T14" b="T15"/>
              <a:pathLst>
                <a:path w="51" h="64">
                  <a:moveTo>
                    <a:pt x="51" y="18"/>
                  </a:moveTo>
                  <a:lnTo>
                    <a:pt x="0" y="64"/>
                  </a:lnTo>
                  <a:lnTo>
                    <a:pt x="11" y="0"/>
                  </a:lnTo>
                  <a:lnTo>
                    <a:pt x="51" y="18"/>
                  </a:lnTo>
                  <a:close/>
                </a:path>
              </a:pathLst>
            </a:custGeom>
            <a:solidFill>
              <a:srgbClr val="333333"/>
            </a:solidFill>
            <a:ln w="19050">
              <a:solidFill>
                <a:srgbClr val="333333"/>
              </a:solidFill>
              <a:round/>
              <a:headEnd/>
              <a:tailEnd/>
            </a:ln>
          </p:spPr>
          <p:txBody>
            <a:bodyPr/>
            <a:lstStyle/>
            <a:p>
              <a:endParaRPr lang="en-US"/>
            </a:p>
          </p:txBody>
        </p:sp>
      </p:grpSp>
      <p:sp>
        <p:nvSpPr>
          <p:cNvPr id="27665" name="Line 1352"/>
          <p:cNvSpPr>
            <a:spLocks noChangeShapeType="1"/>
          </p:cNvSpPr>
          <p:nvPr/>
        </p:nvSpPr>
        <p:spPr bwMode="auto">
          <a:xfrm>
            <a:off x="2286000" y="3367088"/>
            <a:ext cx="4876800" cy="0"/>
          </a:xfrm>
          <a:prstGeom prst="line">
            <a:avLst/>
          </a:prstGeom>
          <a:noFill/>
          <a:ln w="9525">
            <a:solidFill>
              <a:schemeClr val="tx1"/>
            </a:solidFill>
            <a:round/>
            <a:headEnd/>
            <a:tailEnd type="triangle" w="med" len="med"/>
          </a:ln>
        </p:spPr>
        <p:txBody>
          <a:bodyPr wrap="none" lIns="90000" tIns="46800" rIns="90000" bIns="46800" anchor="ctr"/>
          <a:lstStyle/>
          <a:p>
            <a:endParaRPr lang="en-US"/>
          </a:p>
        </p:txBody>
      </p:sp>
      <p:sp>
        <p:nvSpPr>
          <p:cNvPr id="27666" name="Text Box 1353"/>
          <p:cNvSpPr txBox="1">
            <a:spLocks noChangeArrowheads="1"/>
          </p:cNvSpPr>
          <p:nvPr/>
        </p:nvSpPr>
        <p:spPr bwMode="auto">
          <a:xfrm>
            <a:off x="1357290" y="500042"/>
            <a:ext cx="6572098" cy="586957"/>
          </a:xfrm>
          <a:prstGeom prst="rect">
            <a:avLst/>
          </a:prstGeom>
          <a:noFill/>
          <a:ln w="9525">
            <a:noFill/>
            <a:miter lim="800000"/>
            <a:headEnd/>
            <a:tailEnd/>
          </a:ln>
        </p:spPr>
        <p:txBody>
          <a:bodyPr wrap="none" lIns="90000" tIns="46800" rIns="90000" bIns="46800" anchor="ctr">
            <a:spAutoFit/>
          </a:bodyPr>
          <a:lstStyle/>
          <a:p>
            <a:pPr algn="ct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GSM BASIS: THE TDMA FRAME</a:t>
            </a:r>
          </a:p>
        </p:txBody>
      </p:sp>
      <p:sp>
        <p:nvSpPr>
          <p:cNvPr id="27667" name="Line 1354"/>
          <p:cNvSpPr>
            <a:spLocks noChangeShapeType="1"/>
          </p:cNvSpPr>
          <p:nvPr/>
        </p:nvSpPr>
        <p:spPr bwMode="auto">
          <a:xfrm flipH="1">
            <a:off x="3352800" y="1843088"/>
            <a:ext cx="228600" cy="304800"/>
          </a:xfrm>
          <a:prstGeom prst="line">
            <a:avLst/>
          </a:prstGeom>
          <a:noFill/>
          <a:ln w="9525">
            <a:solidFill>
              <a:schemeClr val="tx1"/>
            </a:solidFill>
            <a:round/>
            <a:headEnd/>
            <a:tailEnd type="triangle" w="med" len="med"/>
          </a:ln>
        </p:spPr>
        <p:txBody>
          <a:bodyPr wrap="none" lIns="90000" tIns="46800" rIns="90000" bIns="46800" anchor="ctr"/>
          <a:lstStyle/>
          <a:p>
            <a:endParaRPr lang="en-US"/>
          </a:p>
        </p:txBody>
      </p:sp>
      <p:sp>
        <p:nvSpPr>
          <p:cNvPr id="27668" name="Line 1355"/>
          <p:cNvSpPr>
            <a:spLocks noChangeShapeType="1"/>
          </p:cNvSpPr>
          <p:nvPr/>
        </p:nvSpPr>
        <p:spPr bwMode="auto">
          <a:xfrm flipH="1">
            <a:off x="8077200" y="1843088"/>
            <a:ext cx="228600" cy="304800"/>
          </a:xfrm>
          <a:prstGeom prst="line">
            <a:avLst/>
          </a:prstGeom>
          <a:noFill/>
          <a:ln w="9525">
            <a:solidFill>
              <a:schemeClr val="tx1"/>
            </a:solidFill>
            <a:round/>
            <a:headEnd/>
            <a:tailEnd type="triangle" w="med" len="med"/>
          </a:ln>
        </p:spPr>
        <p:txBody>
          <a:bodyPr wrap="none" lIns="90000" tIns="46800" rIns="90000" bIns="46800" anchor="ctr"/>
          <a:lstStyle/>
          <a:p>
            <a:endParaRPr lang="en-US"/>
          </a:p>
        </p:txBody>
      </p:sp>
      <p:sp>
        <p:nvSpPr>
          <p:cNvPr id="27669" name="Line 1356"/>
          <p:cNvSpPr>
            <a:spLocks noChangeShapeType="1"/>
          </p:cNvSpPr>
          <p:nvPr/>
        </p:nvSpPr>
        <p:spPr bwMode="auto">
          <a:xfrm flipH="1">
            <a:off x="304800" y="1843088"/>
            <a:ext cx="228600" cy="304800"/>
          </a:xfrm>
          <a:prstGeom prst="line">
            <a:avLst/>
          </a:prstGeom>
          <a:noFill/>
          <a:ln w="9525">
            <a:solidFill>
              <a:schemeClr val="tx1"/>
            </a:solidFill>
            <a:round/>
            <a:headEnd/>
            <a:tailEnd type="triangle" w="med" len="med"/>
          </a:ln>
        </p:spPr>
        <p:txBody>
          <a:bodyPr wrap="none" lIns="90000" tIns="46800" rIns="90000" bIns="46800" anchor="ctr"/>
          <a:lstStyle/>
          <a:p>
            <a:endParaRPr lang="en-US"/>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 name="Date Placeholder 1"/>
          <p:cNvSpPr>
            <a:spLocks noGrp="1"/>
          </p:cNvSpPr>
          <p:nvPr>
            <p:ph type="dt" sz="quarter" idx="10"/>
          </p:nvPr>
        </p:nvSpPr>
        <p:spPr/>
        <p:txBody>
          <a:bodyPr/>
          <a:lstStyle/>
          <a:p>
            <a:pPr>
              <a:defRPr/>
            </a:pPr>
            <a:fld id="{727A2BBB-46DF-4E8A-8482-366334E42FE7}" type="datetime4">
              <a:rPr lang="en-GB"/>
              <a:pPr>
                <a:defRPr/>
              </a:pPr>
              <a:t>27 February 2010</a:t>
            </a:fld>
            <a:endParaRPr lang="en-GB"/>
          </a:p>
        </p:txBody>
      </p:sp>
      <p:sp>
        <p:nvSpPr>
          <p:cNvPr id="1224" name="Slide Number Placeholder 3"/>
          <p:cNvSpPr>
            <a:spLocks noGrp="1"/>
          </p:cNvSpPr>
          <p:nvPr>
            <p:ph type="sldNum" sz="quarter" idx="12"/>
          </p:nvPr>
        </p:nvSpPr>
        <p:spPr/>
        <p:txBody>
          <a:bodyPr/>
          <a:lstStyle/>
          <a:p>
            <a:pPr>
              <a:defRPr/>
            </a:pPr>
            <a:r>
              <a:rPr lang="en-GB"/>
              <a:t>Slide </a:t>
            </a:r>
            <a:fld id="{08627CB0-A95F-401F-A2A4-0CD514995671}" type="slidenum">
              <a:rPr lang="en-GB"/>
              <a:pPr>
                <a:defRPr/>
              </a:pPr>
              <a:t>25</a:t>
            </a:fld>
            <a:endParaRPr lang="en-GB"/>
          </a:p>
        </p:txBody>
      </p:sp>
      <p:sp>
        <p:nvSpPr>
          <p:cNvPr id="28676" name="Oval 3062"/>
          <p:cNvSpPr>
            <a:spLocks noChangeArrowheads="1"/>
          </p:cNvSpPr>
          <p:nvPr/>
        </p:nvSpPr>
        <p:spPr bwMode="auto">
          <a:xfrm>
            <a:off x="1981200" y="5562600"/>
            <a:ext cx="5105400" cy="609600"/>
          </a:xfrm>
          <a:prstGeom prst="ellipse">
            <a:avLst/>
          </a:prstGeom>
          <a:solidFill>
            <a:srgbClr val="EAEAEA"/>
          </a:solidFill>
          <a:ln w="9525">
            <a:noFill/>
            <a:round/>
            <a:headEnd/>
            <a:tailEnd/>
          </a:ln>
        </p:spPr>
        <p:txBody>
          <a:bodyPr wrap="none" lIns="90000" tIns="46800" rIns="90000" bIns="46800" anchor="ctr"/>
          <a:lstStyle/>
          <a:p>
            <a:endParaRPr lang="en-US"/>
          </a:p>
        </p:txBody>
      </p:sp>
      <p:sp>
        <p:nvSpPr>
          <p:cNvPr id="28677" name="Rectangle 3067"/>
          <p:cNvSpPr>
            <a:spLocks noChangeArrowheads="1"/>
          </p:cNvSpPr>
          <p:nvPr/>
        </p:nvSpPr>
        <p:spPr bwMode="auto">
          <a:xfrm>
            <a:off x="228600" y="3352800"/>
            <a:ext cx="8610600" cy="2514600"/>
          </a:xfrm>
          <a:prstGeom prst="rect">
            <a:avLst/>
          </a:prstGeom>
          <a:solidFill>
            <a:srgbClr val="EAEAEA"/>
          </a:solidFill>
          <a:ln w="9525">
            <a:noFill/>
            <a:miter lim="800000"/>
            <a:headEnd/>
            <a:tailEnd/>
          </a:ln>
        </p:spPr>
        <p:txBody>
          <a:bodyPr wrap="none" lIns="90000" tIns="46800" rIns="90000" bIns="46800" anchor="ctr"/>
          <a:lstStyle/>
          <a:p>
            <a:endParaRPr lang="en-US"/>
          </a:p>
        </p:txBody>
      </p:sp>
      <p:sp>
        <p:nvSpPr>
          <p:cNvPr id="28678" name="Text Box 2"/>
          <p:cNvSpPr txBox="1">
            <a:spLocks noChangeArrowheads="1"/>
          </p:cNvSpPr>
          <p:nvPr/>
        </p:nvSpPr>
        <p:spPr bwMode="auto">
          <a:xfrm>
            <a:off x="1219200" y="1047750"/>
            <a:ext cx="6494768" cy="1571842"/>
          </a:xfrm>
          <a:prstGeom prst="rect">
            <a:avLst/>
          </a:prstGeom>
          <a:noFill/>
          <a:ln w="9525">
            <a:noFill/>
            <a:miter lim="800000"/>
            <a:headEnd/>
            <a:tailEnd/>
          </a:ln>
        </p:spPr>
        <p:txBody>
          <a:bodyPr wrap="none" lIns="90000" tIns="46800" rIns="90000" bIns="46800" anchor="ctr">
            <a:spAutoFit/>
          </a:bodyPr>
          <a:lstStyle/>
          <a:p>
            <a:r>
              <a:rPr lang="en-GB" sz="2400" dirty="0"/>
              <a:t>FR: Full Rate </a:t>
            </a:r>
            <a:r>
              <a:rPr lang="en-GB" sz="1600" dirty="0"/>
              <a:t>13 </a:t>
            </a:r>
            <a:r>
              <a:rPr lang="en-GB" sz="1600" dirty="0" err="1"/>
              <a:t>kbits</a:t>
            </a:r>
            <a:r>
              <a:rPr lang="en-GB" sz="1600" dirty="0"/>
              <a:t>/s</a:t>
            </a:r>
            <a:endParaRPr lang="en-GB" sz="2400" dirty="0"/>
          </a:p>
          <a:p>
            <a:r>
              <a:rPr lang="en-GB" sz="2400" dirty="0"/>
              <a:t>HR: Half-Rate </a:t>
            </a:r>
            <a:r>
              <a:rPr lang="en-GB" sz="1600" dirty="0"/>
              <a:t>5.6 </a:t>
            </a:r>
            <a:r>
              <a:rPr lang="en-GB" sz="1600" dirty="0" err="1"/>
              <a:t>kbits</a:t>
            </a:r>
            <a:r>
              <a:rPr lang="en-GB" sz="1600" dirty="0"/>
              <a:t>/s</a:t>
            </a:r>
            <a:r>
              <a:rPr lang="en-GB" sz="2400" dirty="0"/>
              <a:t> =&gt; doubles network capacity </a:t>
            </a:r>
          </a:p>
          <a:p>
            <a:r>
              <a:rPr lang="en-GB" sz="2400" dirty="0"/>
              <a:t>EFR : Enhanced Full Rate </a:t>
            </a:r>
            <a:r>
              <a:rPr lang="en-GB" sz="1600" dirty="0"/>
              <a:t>12.2 </a:t>
            </a:r>
            <a:r>
              <a:rPr lang="en-GB" sz="1600" dirty="0" err="1"/>
              <a:t>kbits</a:t>
            </a:r>
            <a:r>
              <a:rPr lang="en-GB" sz="1600" dirty="0"/>
              <a:t>/s</a:t>
            </a:r>
            <a:r>
              <a:rPr lang="en-GB" sz="2400" dirty="0"/>
              <a:t> </a:t>
            </a:r>
          </a:p>
          <a:p>
            <a:r>
              <a:rPr lang="en-GB" sz="2400" dirty="0"/>
              <a:t>AMR: Adaptive Multi-Rate </a:t>
            </a:r>
            <a:r>
              <a:rPr lang="en-GB" sz="1600" dirty="0"/>
              <a:t>ranges from 4.75 to 12.2 </a:t>
            </a:r>
            <a:r>
              <a:rPr lang="en-GB" sz="1600" dirty="0" err="1"/>
              <a:t>kbits</a:t>
            </a:r>
            <a:r>
              <a:rPr lang="en-GB" sz="1600" dirty="0"/>
              <a:t>/s</a:t>
            </a:r>
          </a:p>
        </p:txBody>
      </p:sp>
      <p:sp>
        <p:nvSpPr>
          <p:cNvPr id="28679" name="Text Box 3"/>
          <p:cNvSpPr txBox="1">
            <a:spLocks noChangeArrowheads="1"/>
          </p:cNvSpPr>
          <p:nvPr/>
        </p:nvSpPr>
        <p:spPr bwMode="auto">
          <a:xfrm>
            <a:off x="214282" y="428604"/>
            <a:ext cx="8605346" cy="426913"/>
          </a:xfrm>
          <a:prstGeom prst="rect">
            <a:avLst/>
          </a:prstGeom>
          <a:noFill/>
          <a:ln w="9525">
            <a:noFill/>
            <a:miter lim="800000"/>
            <a:headEnd/>
            <a:tailEnd/>
          </a:ln>
        </p:spPr>
        <p:txBody>
          <a:bodyPr wrap="none" lIns="90000" tIns="46800" rIns="90000" bIns="46800" anchor="ctr">
            <a:spAutoFit/>
          </a:bodyPr>
          <a:lstStyle/>
          <a:p>
            <a:pPr algn="ctr" fontAlgn="base">
              <a:lnSpc>
                <a:spcPct val="90000"/>
              </a:lnSpc>
              <a:spcBef>
                <a:spcPct val="0"/>
              </a:spcBef>
              <a:spcAft>
                <a:spcPct val="0"/>
              </a:spcAft>
            </a:pPr>
            <a:r>
              <a:rPr lang="en-GB" altLang="zh-CN" sz="24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SPEECH CODEC’s (</a:t>
            </a:r>
            <a:r>
              <a:rPr lang="en-GB" altLang="zh-CN" sz="2400" b="1" spc="50" dirty="0" err="1"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COmpression</a:t>
            </a:r>
            <a:r>
              <a:rPr lang="en-GB" altLang="zh-CN" sz="24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 and </a:t>
            </a:r>
            <a:r>
              <a:rPr lang="en-GB" altLang="zh-CN" sz="2400" b="1" spc="50" dirty="0" err="1"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DECompression</a:t>
            </a:r>
            <a:r>
              <a:rPr lang="en-GB" altLang="zh-CN" sz="24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a:t>
            </a:r>
          </a:p>
        </p:txBody>
      </p:sp>
      <p:sp>
        <p:nvSpPr>
          <p:cNvPr id="28680" name="Rectangle 509"/>
          <p:cNvSpPr>
            <a:spLocks noChangeArrowheads="1"/>
          </p:cNvSpPr>
          <p:nvPr/>
        </p:nvSpPr>
        <p:spPr bwMode="auto">
          <a:xfrm>
            <a:off x="2133600" y="35052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681" name="Rectangle 511"/>
          <p:cNvSpPr>
            <a:spLocks noChangeArrowheads="1"/>
          </p:cNvSpPr>
          <p:nvPr/>
        </p:nvSpPr>
        <p:spPr bwMode="auto">
          <a:xfrm>
            <a:off x="3352800" y="35052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682" name="Rectangle 513"/>
          <p:cNvSpPr>
            <a:spLocks noChangeArrowheads="1"/>
          </p:cNvSpPr>
          <p:nvPr/>
        </p:nvSpPr>
        <p:spPr bwMode="auto">
          <a:xfrm>
            <a:off x="4572000" y="35052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683" name="Rectangle 515"/>
          <p:cNvSpPr>
            <a:spLocks noChangeArrowheads="1"/>
          </p:cNvSpPr>
          <p:nvPr/>
        </p:nvSpPr>
        <p:spPr bwMode="auto">
          <a:xfrm>
            <a:off x="5791200" y="35052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grpSp>
        <p:nvGrpSpPr>
          <p:cNvPr id="2" name="Group 754"/>
          <p:cNvGrpSpPr>
            <a:grpSpLocks/>
          </p:cNvGrpSpPr>
          <p:nvPr/>
        </p:nvGrpSpPr>
        <p:grpSpPr bwMode="auto">
          <a:xfrm>
            <a:off x="2286000" y="3581400"/>
            <a:ext cx="249238" cy="503238"/>
            <a:chOff x="488" y="2026"/>
            <a:chExt cx="157" cy="317"/>
          </a:xfrm>
        </p:grpSpPr>
        <p:sp>
          <p:nvSpPr>
            <p:cNvPr id="29779" name="Freeform 755"/>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noFill/>
              <a:round/>
              <a:headEnd/>
              <a:tailEnd/>
            </a:ln>
          </p:spPr>
          <p:txBody>
            <a:bodyPr/>
            <a:lstStyle/>
            <a:p>
              <a:endParaRPr lang="en-US"/>
            </a:p>
          </p:txBody>
        </p:sp>
        <p:sp>
          <p:nvSpPr>
            <p:cNvPr id="29780" name="Freeform 756"/>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noFill/>
              <a:round/>
              <a:headEnd/>
              <a:tailEnd/>
            </a:ln>
          </p:spPr>
          <p:txBody>
            <a:bodyPr/>
            <a:lstStyle/>
            <a:p>
              <a:endParaRPr lang="en-US"/>
            </a:p>
          </p:txBody>
        </p:sp>
        <p:sp>
          <p:nvSpPr>
            <p:cNvPr id="29781" name="Freeform 757"/>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noFill/>
              <a:round/>
              <a:headEnd/>
              <a:tailEnd/>
            </a:ln>
          </p:spPr>
          <p:txBody>
            <a:bodyPr/>
            <a:lstStyle/>
            <a:p>
              <a:endParaRPr lang="en-US"/>
            </a:p>
          </p:txBody>
        </p:sp>
        <p:sp>
          <p:nvSpPr>
            <p:cNvPr id="29782" name="Freeform 758"/>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noFill/>
              <a:round/>
              <a:headEnd/>
              <a:tailEnd/>
            </a:ln>
          </p:spPr>
          <p:txBody>
            <a:bodyPr/>
            <a:lstStyle/>
            <a:p>
              <a:endParaRPr lang="en-US"/>
            </a:p>
          </p:txBody>
        </p:sp>
        <p:sp>
          <p:nvSpPr>
            <p:cNvPr id="29783" name="Freeform 759"/>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noFill/>
              <a:round/>
              <a:headEnd/>
              <a:tailEnd/>
            </a:ln>
          </p:spPr>
          <p:txBody>
            <a:bodyPr/>
            <a:lstStyle/>
            <a:p>
              <a:endParaRPr lang="en-US"/>
            </a:p>
          </p:txBody>
        </p:sp>
        <p:sp>
          <p:nvSpPr>
            <p:cNvPr id="29784" name="Freeform 760"/>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noFill/>
              <a:round/>
              <a:headEnd/>
              <a:tailEnd/>
            </a:ln>
          </p:spPr>
          <p:txBody>
            <a:bodyPr/>
            <a:lstStyle/>
            <a:p>
              <a:endParaRPr lang="en-US"/>
            </a:p>
          </p:txBody>
        </p:sp>
        <p:sp>
          <p:nvSpPr>
            <p:cNvPr id="29785" name="Freeform 761"/>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noFill/>
              <a:round/>
              <a:headEnd/>
              <a:tailEnd/>
            </a:ln>
          </p:spPr>
          <p:txBody>
            <a:bodyPr/>
            <a:lstStyle/>
            <a:p>
              <a:endParaRPr lang="en-US"/>
            </a:p>
          </p:txBody>
        </p:sp>
        <p:sp>
          <p:nvSpPr>
            <p:cNvPr id="29786" name="Freeform 762"/>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787" name="Freeform 763"/>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noFill/>
              <a:round/>
              <a:headEnd/>
              <a:tailEnd/>
            </a:ln>
          </p:spPr>
          <p:txBody>
            <a:bodyPr/>
            <a:lstStyle/>
            <a:p>
              <a:endParaRPr lang="en-US"/>
            </a:p>
          </p:txBody>
        </p:sp>
        <p:sp>
          <p:nvSpPr>
            <p:cNvPr id="29788" name="Rectangle 764"/>
            <p:cNvSpPr>
              <a:spLocks noChangeArrowheads="1"/>
            </p:cNvSpPr>
            <p:nvPr/>
          </p:nvSpPr>
          <p:spPr bwMode="auto">
            <a:xfrm>
              <a:off x="563" y="2112"/>
              <a:ext cx="8" cy="5"/>
            </a:xfrm>
            <a:prstGeom prst="rect">
              <a:avLst/>
            </a:prstGeom>
            <a:solidFill>
              <a:srgbClr val="E6E6E6"/>
            </a:solidFill>
            <a:ln w="25400">
              <a:noFill/>
              <a:miter lim="800000"/>
              <a:headEnd/>
              <a:tailEnd/>
            </a:ln>
          </p:spPr>
          <p:txBody>
            <a:bodyPr/>
            <a:lstStyle/>
            <a:p>
              <a:endParaRPr lang="en-US"/>
            </a:p>
          </p:txBody>
        </p:sp>
        <p:sp>
          <p:nvSpPr>
            <p:cNvPr id="29789" name="Rectangle 765"/>
            <p:cNvSpPr>
              <a:spLocks noChangeArrowheads="1"/>
            </p:cNvSpPr>
            <p:nvPr/>
          </p:nvSpPr>
          <p:spPr bwMode="auto">
            <a:xfrm>
              <a:off x="578" y="2142"/>
              <a:ext cx="7" cy="5"/>
            </a:xfrm>
            <a:prstGeom prst="rect">
              <a:avLst/>
            </a:prstGeom>
            <a:solidFill>
              <a:srgbClr val="00250F"/>
            </a:solidFill>
            <a:ln w="25400">
              <a:noFill/>
              <a:miter lim="800000"/>
              <a:headEnd/>
              <a:tailEnd/>
            </a:ln>
          </p:spPr>
          <p:txBody>
            <a:bodyPr/>
            <a:lstStyle/>
            <a:p>
              <a:endParaRPr lang="en-US"/>
            </a:p>
          </p:txBody>
        </p:sp>
        <p:sp>
          <p:nvSpPr>
            <p:cNvPr id="29790" name="Rectangle 766"/>
            <p:cNvSpPr>
              <a:spLocks noChangeArrowheads="1"/>
            </p:cNvSpPr>
            <p:nvPr/>
          </p:nvSpPr>
          <p:spPr bwMode="auto">
            <a:xfrm>
              <a:off x="563" y="2142"/>
              <a:ext cx="8" cy="5"/>
            </a:xfrm>
            <a:prstGeom prst="rect">
              <a:avLst/>
            </a:prstGeom>
            <a:solidFill>
              <a:srgbClr val="00250F"/>
            </a:solidFill>
            <a:ln w="25400">
              <a:noFill/>
              <a:miter lim="800000"/>
              <a:headEnd/>
              <a:tailEnd/>
            </a:ln>
          </p:spPr>
          <p:txBody>
            <a:bodyPr/>
            <a:lstStyle/>
            <a:p>
              <a:endParaRPr lang="en-US"/>
            </a:p>
          </p:txBody>
        </p:sp>
        <p:sp>
          <p:nvSpPr>
            <p:cNvPr id="29791" name="Rectangle 767"/>
            <p:cNvSpPr>
              <a:spLocks noChangeArrowheads="1"/>
            </p:cNvSpPr>
            <p:nvPr/>
          </p:nvSpPr>
          <p:spPr bwMode="auto">
            <a:xfrm>
              <a:off x="518" y="2157"/>
              <a:ext cx="7" cy="5"/>
            </a:xfrm>
            <a:prstGeom prst="rect">
              <a:avLst/>
            </a:prstGeom>
            <a:solidFill>
              <a:srgbClr val="00250F"/>
            </a:solidFill>
            <a:ln w="25400">
              <a:noFill/>
              <a:miter lim="800000"/>
              <a:headEnd/>
              <a:tailEnd/>
            </a:ln>
          </p:spPr>
          <p:txBody>
            <a:bodyPr/>
            <a:lstStyle/>
            <a:p>
              <a:endParaRPr lang="en-US"/>
            </a:p>
          </p:txBody>
        </p:sp>
        <p:sp>
          <p:nvSpPr>
            <p:cNvPr id="29792" name="Freeform 768"/>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noFill/>
              <a:round/>
              <a:headEnd/>
              <a:tailEnd/>
            </a:ln>
          </p:spPr>
          <p:txBody>
            <a:bodyPr/>
            <a:lstStyle/>
            <a:p>
              <a:endParaRPr lang="en-US"/>
            </a:p>
          </p:txBody>
        </p:sp>
        <p:sp>
          <p:nvSpPr>
            <p:cNvPr id="29793" name="Freeform 769"/>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noFill/>
              <a:round/>
              <a:headEnd/>
              <a:tailEnd/>
            </a:ln>
          </p:spPr>
          <p:txBody>
            <a:bodyPr/>
            <a:lstStyle/>
            <a:p>
              <a:endParaRPr lang="en-US"/>
            </a:p>
          </p:txBody>
        </p:sp>
        <p:sp>
          <p:nvSpPr>
            <p:cNvPr id="29794" name="Freeform 770"/>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noFill/>
              <a:round/>
              <a:headEnd/>
              <a:tailEnd/>
            </a:ln>
          </p:spPr>
          <p:txBody>
            <a:bodyPr/>
            <a:lstStyle/>
            <a:p>
              <a:endParaRPr lang="en-US"/>
            </a:p>
          </p:txBody>
        </p:sp>
        <p:sp>
          <p:nvSpPr>
            <p:cNvPr id="29795" name="Freeform 771"/>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noFill/>
              <a:round/>
              <a:headEnd/>
              <a:tailEnd/>
            </a:ln>
          </p:spPr>
          <p:txBody>
            <a:bodyPr/>
            <a:lstStyle/>
            <a:p>
              <a:endParaRPr lang="en-US"/>
            </a:p>
          </p:txBody>
        </p:sp>
        <p:sp>
          <p:nvSpPr>
            <p:cNvPr id="29796" name="Freeform 772"/>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noFill/>
              <a:round/>
              <a:headEnd/>
              <a:tailEnd/>
            </a:ln>
          </p:spPr>
          <p:txBody>
            <a:bodyPr/>
            <a:lstStyle/>
            <a:p>
              <a:endParaRPr lang="en-US"/>
            </a:p>
          </p:txBody>
        </p:sp>
        <p:sp>
          <p:nvSpPr>
            <p:cNvPr id="29797" name="Freeform 773"/>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noFill/>
              <a:round/>
              <a:headEnd/>
              <a:tailEnd/>
            </a:ln>
          </p:spPr>
          <p:txBody>
            <a:bodyPr/>
            <a:lstStyle/>
            <a:p>
              <a:endParaRPr lang="en-US"/>
            </a:p>
          </p:txBody>
        </p:sp>
        <p:sp>
          <p:nvSpPr>
            <p:cNvPr id="29798" name="Freeform 774"/>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noFill/>
              <a:round/>
              <a:headEnd/>
              <a:tailEnd/>
            </a:ln>
          </p:spPr>
          <p:txBody>
            <a:bodyPr/>
            <a:lstStyle/>
            <a:p>
              <a:endParaRPr lang="en-US"/>
            </a:p>
          </p:txBody>
        </p:sp>
        <p:sp>
          <p:nvSpPr>
            <p:cNvPr id="29799" name="Freeform 775"/>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noFill/>
              <a:round/>
              <a:headEnd/>
              <a:tailEnd/>
            </a:ln>
          </p:spPr>
          <p:txBody>
            <a:bodyPr/>
            <a:lstStyle/>
            <a:p>
              <a:endParaRPr lang="en-US"/>
            </a:p>
          </p:txBody>
        </p:sp>
        <p:sp>
          <p:nvSpPr>
            <p:cNvPr id="29800" name="Freeform 776"/>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noFill/>
              <a:round/>
              <a:headEnd/>
              <a:tailEnd/>
            </a:ln>
          </p:spPr>
          <p:txBody>
            <a:bodyPr/>
            <a:lstStyle/>
            <a:p>
              <a:endParaRPr lang="en-US"/>
            </a:p>
          </p:txBody>
        </p:sp>
        <p:sp>
          <p:nvSpPr>
            <p:cNvPr id="29801" name="Freeform 777"/>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noFill/>
              <a:round/>
              <a:headEnd/>
              <a:tailEnd/>
            </a:ln>
          </p:spPr>
          <p:txBody>
            <a:bodyPr/>
            <a:lstStyle/>
            <a:p>
              <a:endParaRPr lang="en-US"/>
            </a:p>
          </p:txBody>
        </p:sp>
        <p:sp>
          <p:nvSpPr>
            <p:cNvPr id="29802" name="Freeform 778"/>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noFill/>
              <a:round/>
              <a:headEnd/>
              <a:tailEnd/>
            </a:ln>
          </p:spPr>
          <p:txBody>
            <a:bodyPr/>
            <a:lstStyle/>
            <a:p>
              <a:endParaRPr lang="en-US"/>
            </a:p>
          </p:txBody>
        </p:sp>
        <p:sp>
          <p:nvSpPr>
            <p:cNvPr id="29803" name="Freeform 779"/>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noFill/>
              <a:round/>
              <a:headEnd/>
              <a:tailEnd/>
            </a:ln>
          </p:spPr>
          <p:txBody>
            <a:bodyPr/>
            <a:lstStyle/>
            <a:p>
              <a:endParaRPr lang="en-US"/>
            </a:p>
          </p:txBody>
        </p:sp>
        <p:sp>
          <p:nvSpPr>
            <p:cNvPr id="29804" name="Freeform 780"/>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noFill/>
              <a:round/>
              <a:headEnd/>
              <a:tailEnd/>
            </a:ln>
          </p:spPr>
          <p:txBody>
            <a:bodyPr/>
            <a:lstStyle/>
            <a:p>
              <a:endParaRPr lang="en-US"/>
            </a:p>
          </p:txBody>
        </p:sp>
        <p:sp>
          <p:nvSpPr>
            <p:cNvPr id="29805" name="Freeform 781"/>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noFill/>
              <a:round/>
              <a:headEnd/>
              <a:tailEnd/>
            </a:ln>
          </p:spPr>
          <p:txBody>
            <a:bodyPr/>
            <a:lstStyle/>
            <a:p>
              <a:endParaRPr lang="en-US"/>
            </a:p>
          </p:txBody>
        </p:sp>
        <p:sp>
          <p:nvSpPr>
            <p:cNvPr id="29806" name="Freeform 782"/>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noFill/>
              <a:round/>
              <a:headEnd/>
              <a:tailEnd/>
            </a:ln>
          </p:spPr>
          <p:txBody>
            <a:bodyPr/>
            <a:lstStyle/>
            <a:p>
              <a:endParaRPr lang="en-US"/>
            </a:p>
          </p:txBody>
        </p:sp>
        <p:sp>
          <p:nvSpPr>
            <p:cNvPr id="29807" name="Freeform 783"/>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noFill/>
              <a:round/>
              <a:headEnd/>
              <a:tailEnd/>
            </a:ln>
          </p:spPr>
          <p:txBody>
            <a:bodyPr/>
            <a:lstStyle/>
            <a:p>
              <a:endParaRPr lang="en-US"/>
            </a:p>
          </p:txBody>
        </p:sp>
        <p:sp>
          <p:nvSpPr>
            <p:cNvPr id="29808" name="Freeform 784"/>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noFill/>
              <a:round/>
              <a:headEnd/>
              <a:tailEnd/>
            </a:ln>
          </p:spPr>
          <p:txBody>
            <a:bodyPr/>
            <a:lstStyle/>
            <a:p>
              <a:endParaRPr lang="en-US"/>
            </a:p>
          </p:txBody>
        </p:sp>
        <p:sp>
          <p:nvSpPr>
            <p:cNvPr id="29809" name="Freeform 785"/>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noFill/>
              <a:round/>
              <a:headEnd/>
              <a:tailEnd/>
            </a:ln>
          </p:spPr>
          <p:txBody>
            <a:bodyPr/>
            <a:lstStyle/>
            <a:p>
              <a:endParaRPr lang="en-US"/>
            </a:p>
          </p:txBody>
        </p:sp>
        <p:sp>
          <p:nvSpPr>
            <p:cNvPr id="29810" name="Freeform 786"/>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noFill/>
              <a:round/>
              <a:headEnd/>
              <a:tailEnd/>
            </a:ln>
          </p:spPr>
          <p:txBody>
            <a:bodyPr/>
            <a:lstStyle/>
            <a:p>
              <a:endParaRPr lang="en-US"/>
            </a:p>
          </p:txBody>
        </p:sp>
        <p:sp>
          <p:nvSpPr>
            <p:cNvPr id="29811" name="Freeform 787"/>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noFill/>
              <a:round/>
              <a:headEnd/>
              <a:tailEnd/>
            </a:ln>
          </p:spPr>
          <p:txBody>
            <a:bodyPr/>
            <a:lstStyle/>
            <a:p>
              <a:endParaRPr lang="en-US"/>
            </a:p>
          </p:txBody>
        </p:sp>
        <p:pic>
          <p:nvPicPr>
            <p:cNvPr id="29812" name="Picture 788"/>
            <p:cNvPicPr>
              <a:picLocks noChangeAspect="1" noChangeArrowheads="1"/>
            </p:cNvPicPr>
            <p:nvPr/>
          </p:nvPicPr>
          <p:blipFill>
            <a:blip r:embed="rId2"/>
            <a:srcRect/>
            <a:stretch>
              <a:fillRect/>
            </a:stretch>
          </p:blipFill>
          <p:spPr bwMode="auto">
            <a:xfrm>
              <a:off x="518" y="2227"/>
              <a:ext cx="90" cy="15"/>
            </a:xfrm>
            <a:prstGeom prst="rect">
              <a:avLst/>
            </a:prstGeom>
            <a:noFill/>
            <a:ln w="25400">
              <a:noFill/>
              <a:miter lim="800000"/>
              <a:headEnd/>
              <a:tailEnd/>
            </a:ln>
          </p:spPr>
        </p:pic>
        <p:pic>
          <p:nvPicPr>
            <p:cNvPr id="29813" name="Picture 789"/>
            <p:cNvPicPr>
              <a:picLocks noChangeAspect="1" noChangeArrowheads="1"/>
            </p:cNvPicPr>
            <p:nvPr/>
          </p:nvPicPr>
          <p:blipFill>
            <a:blip r:embed="rId3"/>
            <a:srcRect/>
            <a:stretch>
              <a:fillRect/>
            </a:stretch>
          </p:blipFill>
          <p:spPr bwMode="auto">
            <a:xfrm>
              <a:off x="518" y="2227"/>
              <a:ext cx="90" cy="15"/>
            </a:xfrm>
            <a:prstGeom prst="rect">
              <a:avLst/>
            </a:prstGeom>
            <a:noFill/>
            <a:ln w="25400">
              <a:noFill/>
              <a:miter lim="800000"/>
              <a:headEnd/>
              <a:tailEnd/>
            </a:ln>
          </p:spPr>
        </p:pic>
        <p:sp>
          <p:nvSpPr>
            <p:cNvPr id="29814" name="Rectangle 790"/>
            <p:cNvSpPr>
              <a:spLocks noChangeArrowheads="1"/>
            </p:cNvSpPr>
            <p:nvPr/>
          </p:nvSpPr>
          <p:spPr bwMode="auto">
            <a:xfrm>
              <a:off x="525" y="2177"/>
              <a:ext cx="9" cy="5"/>
            </a:xfrm>
            <a:prstGeom prst="rect">
              <a:avLst/>
            </a:prstGeom>
            <a:solidFill>
              <a:srgbClr val="00250F"/>
            </a:solidFill>
            <a:ln w="25400">
              <a:noFill/>
              <a:miter lim="800000"/>
              <a:headEnd/>
              <a:tailEnd/>
            </a:ln>
          </p:spPr>
          <p:txBody>
            <a:bodyPr/>
            <a:lstStyle/>
            <a:p>
              <a:endParaRPr lang="en-US"/>
            </a:p>
          </p:txBody>
        </p:sp>
        <p:sp>
          <p:nvSpPr>
            <p:cNvPr id="29815" name="Rectangle 791"/>
            <p:cNvSpPr>
              <a:spLocks noChangeArrowheads="1"/>
            </p:cNvSpPr>
            <p:nvPr/>
          </p:nvSpPr>
          <p:spPr bwMode="auto">
            <a:xfrm>
              <a:off x="534" y="2177"/>
              <a:ext cx="7" cy="5"/>
            </a:xfrm>
            <a:prstGeom prst="rect">
              <a:avLst/>
            </a:prstGeom>
            <a:solidFill>
              <a:srgbClr val="00250F"/>
            </a:solidFill>
            <a:ln w="25400">
              <a:noFill/>
              <a:miter lim="800000"/>
              <a:headEnd/>
              <a:tailEnd/>
            </a:ln>
          </p:spPr>
          <p:txBody>
            <a:bodyPr/>
            <a:lstStyle/>
            <a:p>
              <a:endParaRPr lang="en-US"/>
            </a:p>
          </p:txBody>
        </p:sp>
        <p:sp>
          <p:nvSpPr>
            <p:cNvPr id="29816" name="Rectangle 792"/>
            <p:cNvSpPr>
              <a:spLocks noChangeArrowheads="1"/>
            </p:cNvSpPr>
            <p:nvPr/>
          </p:nvSpPr>
          <p:spPr bwMode="auto">
            <a:xfrm>
              <a:off x="518" y="2172"/>
              <a:ext cx="7" cy="5"/>
            </a:xfrm>
            <a:prstGeom prst="rect">
              <a:avLst/>
            </a:prstGeom>
            <a:solidFill>
              <a:srgbClr val="00250F"/>
            </a:solidFill>
            <a:ln w="25400">
              <a:noFill/>
              <a:miter lim="800000"/>
              <a:headEnd/>
              <a:tailEnd/>
            </a:ln>
          </p:spPr>
          <p:txBody>
            <a:bodyPr/>
            <a:lstStyle/>
            <a:p>
              <a:endParaRPr lang="en-US"/>
            </a:p>
          </p:txBody>
        </p:sp>
        <p:sp>
          <p:nvSpPr>
            <p:cNvPr id="29817" name="Rectangle 793"/>
            <p:cNvSpPr>
              <a:spLocks noChangeArrowheads="1"/>
            </p:cNvSpPr>
            <p:nvPr/>
          </p:nvSpPr>
          <p:spPr bwMode="auto">
            <a:xfrm>
              <a:off x="578" y="2177"/>
              <a:ext cx="7" cy="5"/>
            </a:xfrm>
            <a:prstGeom prst="rect">
              <a:avLst/>
            </a:prstGeom>
            <a:solidFill>
              <a:srgbClr val="00250F"/>
            </a:solidFill>
            <a:ln w="25400">
              <a:noFill/>
              <a:miter lim="800000"/>
              <a:headEnd/>
              <a:tailEnd/>
            </a:ln>
          </p:spPr>
          <p:txBody>
            <a:bodyPr/>
            <a:lstStyle/>
            <a:p>
              <a:endParaRPr lang="en-US"/>
            </a:p>
          </p:txBody>
        </p:sp>
        <p:pic>
          <p:nvPicPr>
            <p:cNvPr id="29818" name="Picture 794"/>
            <p:cNvPicPr>
              <a:picLocks noChangeAspect="1" noChangeArrowheads="1"/>
            </p:cNvPicPr>
            <p:nvPr/>
          </p:nvPicPr>
          <p:blipFill>
            <a:blip r:embed="rId4"/>
            <a:srcRect/>
            <a:stretch>
              <a:fillRect/>
            </a:stretch>
          </p:blipFill>
          <p:spPr bwMode="auto">
            <a:xfrm>
              <a:off x="593" y="2208"/>
              <a:ext cx="22" cy="9"/>
            </a:xfrm>
            <a:prstGeom prst="rect">
              <a:avLst/>
            </a:prstGeom>
            <a:noFill/>
            <a:ln w="25400">
              <a:noFill/>
              <a:miter lim="800000"/>
              <a:headEnd/>
              <a:tailEnd/>
            </a:ln>
          </p:spPr>
        </p:pic>
        <p:pic>
          <p:nvPicPr>
            <p:cNvPr id="29819" name="Picture 795"/>
            <p:cNvPicPr>
              <a:picLocks noChangeAspect="1" noChangeArrowheads="1"/>
            </p:cNvPicPr>
            <p:nvPr/>
          </p:nvPicPr>
          <p:blipFill>
            <a:blip r:embed="rId5"/>
            <a:srcRect/>
            <a:stretch>
              <a:fillRect/>
            </a:stretch>
          </p:blipFill>
          <p:spPr bwMode="auto">
            <a:xfrm>
              <a:off x="593" y="2208"/>
              <a:ext cx="22" cy="9"/>
            </a:xfrm>
            <a:prstGeom prst="rect">
              <a:avLst/>
            </a:prstGeom>
            <a:noFill/>
            <a:ln w="25400">
              <a:noFill/>
              <a:miter lim="800000"/>
              <a:headEnd/>
              <a:tailEnd/>
            </a:ln>
          </p:spPr>
        </p:pic>
        <p:sp>
          <p:nvSpPr>
            <p:cNvPr id="29820" name="Freeform 796"/>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noFill/>
              <a:round/>
              <a:headEnd/>
              <a:tailEnd/>
            </a:ln>
          </p:spPr>
          <p:txBody>
            <a:bodyPr/>
            <a:lstStyle/>
            <a:p>
              <a:endParaRPr lang="en-US"/>
            </a:p>
          </p:txBody>
        </p:sp>
        <p:sp>
          <p:nvSpPr>
            <p:cNvPr id="29821" name="Rectangle 797"/>
            <p:cNvSpPr>
              <a:spLocks noChangeArrowheads="1"/>
            </p:cNvSpPr>
            <p:nvPr/>
          </p:nvSpPr>
          <p:spPr bwMode="auto">
            <a:xfrm>
              <a:off x="622" y="2212"/>
              <a:ext cx="15" cy="5"/>
            </a:xfrm>
            <a:prstGeom prst="rect">
              <a:avLst/>
            </a:prstGeom>
            <a:solidFill>
              <a:srgbClr val="333333"/>
            </a:solidFill>
            <a:ln w="25400">
              <a:noFill/>
              <a:miter lim="800000"/>
              <a:headEnd/>
              <a:tailEnd/>
            </a:ln>
          </p:spPr>
          <p:txBody>
            <a:bodyPr/>
            <a:lstStyle/>
            <a:p>
              <a:endParaRPr lang="en-US"/>
            </a:p>
          </p:txBody>
        </p:sp>
        <p:sp>
          <p:nvSpPr>
            <p:cNvPr id="29822" name="Freeform 798"/>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noFill/>
              <a:round/>
              <a:headEnd/>
              <a:tailEnd/>
            </a:ln>
          </p:spPr>
          <p:txBody>
            <a:bodyPr/>
            <a:lstStyle/>
            <a:p>
              <a:endParaRPr lang="en-US"/>
            </a:p>
          </p:txBody>
        </p:sp>
        <p:sp>
          <p:nvSpPr>
            <p:cNvPr id="29823" name="Rectangle 799"/>
            <p:cNvSpPr>
              <a:spLocks noChangeArrowheads="1"/>
            </p:cNvSpPr>
            <p:nvPr/>
          </p:nvSpPr>
          <p:spPr bwMode="auto">
            <a:xfrm>
              <a:off x="496" y="2217"/>
              <a:ext cx="7" cy="10"/>
            </a:xfrm>
            <a:prstGeom prst="rect">
              <a:avLst/>
            </a:prstGeom>
            <a:solidFill>
              <a:srgbClr val="333333"/>
            </a:solidFill>
            <a:ln w="25400">
              <a:noFill/>
              <a:miter lim="800000"/>
              <a:headEnd/>
              <a:tailEnd/>
            </a:ln>
          </p:spPr>
          <p:txBody>
            <a:bodyPr/>
            <a:lstStyle/>
            <a:p>
              <a:endParaRPr lang="en-US"/>
            </a:p>
          </p:txBody>
        </p:sp>
        <p:sp>
          <p:nvSpPr>
            <p:cNvPr id="29824" name="Rectangle 800"/>
            <p:cNvSpPr>
              <a:spLocks noChangeArrowheads="1"/>
            </p:cNvSpPr>
            <p:nvPr/>
          </p:nvSpPr>
          <p:spPr bwMode="auto">
            <a:xfrm>
              <a:off x="556" y="2132"/>
              <a:ext cx="15" cy="5"/>
            </a:xfrm>
            <a:prstGeom prst="rect">
              <a:avLst/>
            </a:prstGeom>
            <a:solidFill>
              <a:srgbClr val="00250F"/>
            </a:solidFill>
            <a:ln w="25400">
              <a:noFill/>
              <a:miter lim="800000"/>
              <a:headEnd/>
              <a:tailEnd/>
            </a:ln>
          </p:spPr>
          <p:txBody>
            <a:bodyPr/>
            <a:lstStyle/>
            <a:p>
              <a:endParaRPr lang="en-US"/>
            </a:p>
          </p:txBody>
        </p:sp>
        <p:sp>
          <p:nvSpPr>
            <p:cNvPr id="29825" name="Freeform 801"/>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noFill/>
              <a:round/>
              <a:headEnd/>
              <a:tailEnd/>
            </a:ln>
          </p:spPr>
          <p:txBody>
            <a:bodyPr/>
            <a:lstStyle/>
            <a:p>
              <a:endParaRPr lang="en-US"/>
            </a:p>
          </p:txBody>
        </p:sp>
        <p:sp>
          <p:nvSpPr>
            <p:cNvPr id="29826" name="Freeform 802"/>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noFill/>
              <a:round/>
              <a:headEnd/>
              <a:tailEnd/>
            </a:ln>
          </p:spPr>
          <p:txBody>
            <a:bodyPr/>
            <a:lstStyle/>
            <a:p>
              <a:endParaRPr lang="en-US"/>
            </a:p>
          </p:txBody>
        </p:sp>
        <p:sp>
          <p:nvSpPr>
            <p:cNvPr id="29827" name="Freeform 803"/>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noFill/>
              <a:round/>
              <a:headEnd/>
              <a:tailEnd/>
            </a:ln>
          </p:spPr>
          <p:txBody>
            <a:bodyPr/>
            <a:lstStyle/>
            <a:p>
              <a:endParaRPr lang="en-US"/>
            </a:p>
          </p:txBody>
        </p:sp>
        <p:sp>
          <p:nvSpPr>
            <p:cNvPr id="29828" name="Freeform 804"/>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noFill/>
              <a:round/>
              <a:headEnd/>
              <a:tailEnd/>
            </a:ln>
          </p:spPr>
          <p:txBody>
            <a:bodyPr/>
            <a:lstStyle/>
            <a:p>
              <a:endParaRPr lang="en-US"/>
            </a:p>
          </p:txBody>
        </p:sp>
        <p:sp>
          <p:nvSpPr>
            <p:cNvPr id="29829" name="Freeform 805"/>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noFill/>
              <a:round/>
              <a:headEnd/>
              <a:tailEnd/>
            </a:ln>
          </p:spPr>
          <p:txBody>
            <a:bodyPr/>
            <a:lstStyle/>
            <a:p>
              <a:endParaRPr lang="en-US"/>
            </a:p>
          </p:txBody>
        </p:sp>
        <p:sp>
          <p:nvSpPr>
            <p:cNvPr id="29830" name="Freeform 806"/>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noFill/>
              <a:round/>
              <a:headEnd/>
              <a:tailEnd/>
            </a:ln>
          </p:spPr>
          <p:txBody>
            <a:bodyPr/>
            <a:lstStyle/>
            <a:p>
              <a:endParaRPr lang="en-US"/>
            </a:p>
          </p:txBody>
        </p:sp>
        <p:sp>
          <p:nvSpPr>
            <p:cNvPr id="29831" name="Rectangle 807"/>
            <p:cNvSpPr>
              <a:spLocks noChangeArrowheads="1"/>
            </p:cNvSpPr>
            <p:nvPr/>
          </p:nvSpPr>
          <p:spPr bwMode="auto">
            <a:xfrm>
              <a:off x="630" y="2077"/>
              <a:ext cx="7" cy="4"/>
            </a:xfrm>
            <a:prstGeom prst="rect">
              <a:avLst/>
            </a:prstGeom>
            <a:solidFill>
              <a:srgbClr val="FF3333"/>
            </a:solidFill>
            <a:ln w="25400">
              <a:noFill/>
              <a:miter lim="800000"/>
              <a:headEnd/>
              <a:tailEnd/>
            </a:ln>
          </p:spPr>
          <p:txBody>
            <a:bodyPr/>
            <a:lstStyle/>
            <a:p>
              <a:endParaRPr lang="en-US"/>
            </a:p>
          </p:txBody>
        </p:sp>
        <p:pic>
          <p:nvPicPr>
            <p:cNvPr id="29832" name="Picture 808"/>
            <p:cNvPicPr>
              <a:picLocks noChangeAspect="1" noChangeArrowheads="1"/>
            </p:cNvPicPr>
            <p:nvPr/>
          </p:nvPicPr>
          <p:blipFill>
            <a:blip r:embed="rId6"/>
            <a:srcRect/>
            <a:stretch>
              <a:fillRect/>
            </a:stretch>
          </p:blipFill>
          <p:spPr bwMode="auto">
            <a:xfrm>
              <a:off x="615" y="2071"/>
              <a:ext cx="22" cy="16"/>
            </a:xfrm>
            <a:prstGeom prst="rect">
              <a:avLst/>
            </a:prstGeom>
            <a:noFill/>
            <a:ln w="25400">
              <a:noFill/>
              <a:miter lim="800000"/>
              <a:headEnd/>
              <a:tailEnd/>
            </a:ln>
          </p:spPr>
        </p:pic>
        <p:pic>
          <p:nvPicPr>
            <p:cNvPr id="29833" name="Picture 809"/>
            <p:cNvPicPr>
              <a:picLocks noChangeAspect="1" noChangeArrowheads="1"/>
            </p:cNvPicPr>
            <p:nvPr/>
          </p:nvPicPr>
          <p:blipFill>
            <a:blip r:embed="rId7"/>
            <a:srcRect/>
            <a:stretch>
              <a:fillRect/>
            </a:stretch>
          </p:blipFill>
          <p:spPr bwMode="auto">
            <a:xfrm>
              <a:off x="615" y="2071"/>
              <a:ext cx="22" cy="16"/>
            </a:xfrm>
            <a:prstGeom prst="rect">
              <a:avLst/>
            </a:prstGeom>
            <a:noFill/>
            <a:ln w="25400">
              <a:noFill/>
              <a:miter lim="800000"/>
              <a:headEnd/>
              <a:tailEnd/>
            </a:ln>
          </p:spPr>
        </p:pic>
        <p:sp>
          <p:nvSpPr>
            <p:cNvPr id="29834" name="Freeform 810"/>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noFill/>
              <a:round/>
              <a:headEnd/>
              <a:tailEnd/>
            </a:ln>
          </p:spPr>
          <p:txBody>
            <a:bodyPr/>
            <a:lstStyle/>
            <a:p>
              <a:endParaRPr lang="en-US"/>
            </a:p>
          </p:txBody>
        </p:sp>
        <p:sp>
          <p:nvSpPr>
            <p:cNvPr id="29835" name="Freeform 811"/>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noFill/>
              <a:round/>
              <a:headEnd/>
              <a:tailEnd/>
            </a:ln>
          </p:spPr>
          <p:txBody>
            <a:bodyPr/>
            <a:lstStyle/>
            <a:p>
              <a:endParaRPr lang="en-US"/>
            </a:p>
          </p:txBody>
        </p:sp>
        <p:sp>
          <p:nvSpPr>
            <p:cNvPr id="29836" name="Freeform 812"/>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noFill/>
              <a:round/>
              <a:headEnd/>
              <a:tailEnd/>
            </a:ln>
          </p:spPr>
          <p:txBody>
            <a:bodyPr/>
            <a:lstStyle/>
            <a:p>
              <a:endParaRPr lang="en-US"/>
            </a:p>
          </p:txBody>
        </p:sp>
        <p:sp>
          <p:nvSpPr>
            <p:cNvPr id="29837" name="Freeform 813"/>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noFill/>
              <a:round/>
              <a:headEnd/>
              <a:tailEnd/>
            </a:ln>
          </p:spPr>
          <p:txBody>
            <a:bodyPr/>
            <a:lstStyle/>
            <a:p>
              <a:endParaRPr lang="en-US"/>
            </a:p>
          </p:txBody>
        </p:sp>
        <p:sp>
          <p:nvSpPr>
            <p:cNvPr id="29838" name="Freeform 814"/>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noFill/>
              <a:round/>
              <a:headEnd/>
              <a:tailEnd/>
            </a:ln>
          </p:spPr>
          <p:txBody>
            <a:bodyPr/>
            <a:lstStyle/>
            <a:p>
              <a:endParaRPr lang="en-US"/>
            </a:p>
          </p:txBody>
        </p:sp>
        <p:sp>
          <p:nvSpPr>
            <p:cNvPr id="29839" name="Freeform 815"/>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noFill/>
              <a:round/>
              <a:headEnd/>
              <a:tailEnd/>
            </a:ln>
          </p:spPr>
          <p:txBody>
            <a:bodyPr/>
            <a:lstStyle/>
            <a:p>
              <a:endParaRPr lang="en-US"/>
            </a:p>
          </p:txBody>
        </p:sp>
        <p:sp>
          <p:nvSpPr>
            <p:cNvPr id="29840" name="Freeform 816"/>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noFill/>
              <a:round/>
              <a:headEnd/>
              <a:tailEnd/>
            </a:ln>
          </p:spPr>
          <p:txBody>
            <a:bodyPr/>
            <a:lstStyle/>
            <a:p>
              <a:endParaRPr lang="en-US"/>
            </a:p>
          </p:txBody>
        </p:sp>
        <p:sp>
          <p:nvSpPr>
            <p:cNvPr id="29841" name="Freeform 817"/>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noFill/>
              <a:round/>
              <a:headEnd/>
              <a:tailEnd/>
            </a:ln>
          </p:spPr>
          <p:txBody>
            <a:bodyPr/>
            <a:lstStyle/>
            <a:p>
              <a:endParaRPr lang="en-US"/>
            </a:p>
          </p:txBody>
        </p:sp>
        <p:sp>
          <p:nvSpPr>
            <p:cNvPr id="29842" name="Freeform 818"/>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noFill/>
              <a:round/>
              <a:headEnd/>
              <a:tailEnd/>
            </a:ln>
          </p:spPr>
          <p:txBody>
            <a:bodyPr/>
            <a:lstStyle/>
            <a:p>
              <a:endParaRPr lang="en-US"/>
            </a:p>
          </p:txBody>
        </p:sp>
        <p:sp>
          <p:nvSpPr>
            <p:cNvPr id="29843" name="Freeform 819"/>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noFill/>
              <a:round/>
              <a:headEnd/>
              <a:tailEnd/>
            </a:ln>
          </p:spPr>
          <p:txBody>
            <a:bodyPr/>
            <a:lstStyle/>
            <a:p>
              <a:endParaRPr lang="en-US"/>
            </a:p>
          </p:txBody>
        </p:sp>
        <p:sp>
          <p:nvSpPr>
            <p:cNvPr id="29844" name="Freeform 820"/>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noFill/>
              <a:round/>
              <a:headEnd/>
              <a:tailEnd/>
            </a:ln>
          </p:spPr>
          <p:txBody>
            <a:bodyPr/>
            <a:lstStyle/>
            <a:p>
              <a:endParaRPr lang="en-US"/>
            </a:p>
          </p:txBody>
        </p:sp>
        <p:sp>
          <p:nvSpPr>
            <p:cNvPr id="29845" name="Freeform 821"/>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846" name="Freeform 822"/>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noFill/>
              <a:round/>
              <a:headEnd/>
              <a:tailEnd/>
            </a:ln>
          </p:spPr>
          <p:txBody>
            <a:bodyPr/>
            <a:lstStyle/>
            <a:p>
              <a:endParaRPr lang="en-US"/>
            </a:p>
          </p:txBody>
        </p:sp>
        <p:sp>
          <p:nvSpPr>
            <p:cNvPr id="29847" name="Freeform 823"/>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noFill/>
              <a:round/>
              <a:headEnd/>
              <a:tailEnd/>
            </a:ln>
          </p:spPr>
          <p:txBody>
            <a:bodyPr/>
            <a:lstStyle/>
            <a:p>
              <a:endParaRPr lang="en-US"/>
            </a:p>
          </p:txBody>
        </p:sp>
        <p:sp>
          <p:nvSpPr>
            <p:cNvPr id="29848" name="Freeform 824"/>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849" name="Freeform 825"/>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noFill/>
              <a:round/>
              <a:headEnd/>
              <a:tailEnd/>
            </a:ln>
          </p:spPr>
          <p:txBody>
            <a:bodyPr/>
            <a:lstStyle/>
            <a:p>
              <a:endParaRPr lang="en-US"/>
            </a:p>
          </p:txBody>
        </p:sp>
        <p:sp>
          <p:nvSpPr>
            <p:cNvPr id="29850" name="Freeform 826"/>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851" name="Freeform 827"/>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852" name="Freeform 828"/>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noFill/>
              <a:round/>
              <a:headEnd/>
              <a:tailEnd/>
            </a:ln>
          </p:spPr>
          <p:txBody>
            <a:bodyPr/>
            <a:lstStyle/>
            <a:p>
              <a:endParaRPr lang="en-US"/>
            </a:p>
          </p:txBody>
        </p:sp>
        <p:sp>
          <p:nvSpPr>
            <p:cNvPr id="29853" name="Freeform 829"/>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854" name="Freeform 830"/>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855" name="Freeform 831"/>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856" name="Freeform 832"/>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857" name="Freeform 833"/>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858" name="Freeform 834"/>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noFill/>
              <a:round/>
              <a:headEnd/>
              <a:tailEnd/>
            </a:ln>
          </p:spPr>
          <p:txBody>
            <a:bodyPr/>
            <a:lstStyle/>
            <a:p>
              <a:endParaRPr lang="en-US"/>
            </a:p>
          </p:txBody>
        </p:sp>
        <p:sp>
          <p:nvSpPr>
            <p:cNvPr id="29859" name="Freeform 835"/>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860" name="Freeform 836"/>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861" name="Freeform 837"/>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862" name="Freeform 838"/>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863" name="Freeform 839"/>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noFill/>
              <a:round/>
              <a:headEnd/>
              <a:tailEnd/>
            </a:ln>
          </p:spPr>
          <p:txBody>
            <a:bodyPr/>
            <a:lstStyle/>
            <a:p>
              <a:endParaRPr lang="en-US"/>
            </a:p>
          </p:txBody>
        </p:sp>
        <p:sp>
          <p:nvSpPr>
            <p:cNvPr id="29864" name="Freeform 840"/>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noFill/>
              <a:round/>
              <a:headEnd/>
              <a:tailEnd/>
            </a:ln>
          </p:spPr>
          <p:txBody>
            <a:bodyPr/>
            <a:lstStyle/>
            <a:p>
              <a:endParaRPr lang="en-US"/>
            </a:p>
          </p:txBody>
        </p:sp>
        <p:sp>
          <p:nvSpPr>
            <p:cNvPr id="29865" name="Freeform 841"/>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866" name="Freeform 842"/>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867" name="Freeform 843"/>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noFill/>
              <a:round/>
              <a:headEnd/>
              <a:tailEnd/>
            </a:ln>
          </p:spPr>
          <p:txBody>
            <a:bodyPr/>
            <a:lstStyle/>
            <a:p>
              <a:endParaRPr lang="en-US"/>
            </a:p>
          </p:txBody>
        </p:sp>
        <p:sp>
          <p:nvSpPr>
            <p:cNvPr id="29868" name="Freeform 844"/>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noFill/>
              <a:round/>
              <a:headEnd/>
              <a:tailEnd/>
            </a:ln>
          </p:spPr>
          <p:txBody>
            <a:bodyPr/>
            <a:lstStyle/>
            <a:p>
              <a:endParaRPr lang="en-US"/>
            </a:p>
          </p:txBody>
        </p:sp>
        <p:sp>
          <p:nvSpPr>
            <p:cNvPr id="29869" name="Freeform 845"/>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870" name="Freeform 846"/>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noFill/>
              <a:round/>
              <a:headEnd/>
              <a:tailEnd/>
            </a:ln>
          </p:spPr>
          <p:txBody>
            <a:bodyPr/>
            <a:lstStyle/>
            <a:p>
              <a:endParaRPr lang="en-US"/>
            </a:p>
          </p:txBody>
        </p:sp>
        <p:sp>
          <p:nvSpPr>
            <p:cNvPr id="29871" name="Freeform 847"/>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872" name="Freeform 848"/>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noFill/>
              <a:round/>
              <a:headEnd/>
              <a:tailEnd/>
            </a:ln>
          </p:spPr>
          <p:txBody>
            <a:bodyPr/>
            <a:lstStyle/>
            <a:p>
              <a:endParaRPr lang="en-US"/>
            </a:p>
          </p:txBody>
        </p:sp>
        <p:sp>
          <p:nvSpPr>
            <p:cNvPr id="29873" name="Freeform 849"/>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noFill/>
              <a:round/>
              <a:headEnd/>
              <a:tailEnd/>
            </a:ln>
          </p:spPr>
          <p:txBody>
            <a:bodyPr/>
            <a:lstStyle/>
            <a:p>
              <a:endParaRPr lang="en-US"/>
            </a:p>
          </p:txBody>
        </p:sp>
        <p:sp>
          <p:nvSpPr>
            <p:cNvPr id="29874" name="Rectangle 850"/>
            <p:cNvSpPr>
              <a:spLocks noChangeArrowheads="1"/>
            </p:cNvSpPr>
            <p:nvPr/>
          </p:nvSpPr>
          <p:spPr bwMode="auto">
            <a:xfrm>
              <a:off x="525" y="2267"/>
              <a:ext cx="9" cy="6"/>
            </a:xfrm>
            <a:prstGeom prst="rect">
              <a:avLst/>
            </a:prstGeom>
            <a:solidFill>
              <a:srgbClr val="E6E6E6"/>
            </a:solidFill>
            <a:ln w="25400">
              <a:noFill/>
              <a:miter lim="800000"/>
              <a:headEnd/>
              <a:tailEnd/>
            </a:ln>
          </p:spPr>
          <p:txBody>
            <a:bodyPr/>
            <a:lstStyle/>
            <a:p>
              <a:endParaRPr lang="en-US"/>
            </a:p>
          </p:txBody>
        </p:sp>
        <p:sp>
          <p:nvSpPr>
            <p:cNvPr id="29875" name="Freeform 851"/>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876" name="Freeform 852"/>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noFill/>
              <a:round/>
              <a:headEnd/>
              <a:tailEnd/>
            </a:ln>
          </p:spPr>
          <p:txBody>
            <a:bodyPr/>
            <a:lstStyle/>
            <a:p>
              <a:endParaRPr lang="en-US"/>
            </a:p>
          </p:txBody>
        </p:sp>
        <p:sp>
          <p:nvSpPr>
            <p:cNvPr id="29877" name="Freeform 853"/>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noFill/>
              <a:round/>
              <a:headEnd/>
              <a:tailEnd/>
            </a:ln>
          </p:spPr>
          <p:txBody>
            <a:bodyPr/>
            <a:lstStyle/>
            <a:p>
              <a:endParaRPr lang="en-US"/>
            </a:p>
          </p:txBody>
        </p:sp>
        <p:sp>
          <p:nvSpPr>
            <p:cNvPr id="29878" name="Freeform 854"/>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879" name="Rectangle 855"/>
            <p:cNvSpPr>
              <a:spLocks noChangeArrowheads="1"/>
            </p:cNvSpPr>
            <p:nvPr/>
          </p:nvSpPr>
          <p:spPr bwMode="auto">
            <a:xfrm>
              <a:off x="600" y="2263"/>
              <a:ext cx="8" cy="10"/>
            </a:xfrm>
            <a:prstGeom prst="rect">
              <a:avLst/>
            </a:prstGeom>
            <a:solidFill>
              <a:srgbClr val="E6E6E6"/>
            </a:solidFill>
            <a:ln w="25400">
              <a:noFill/>
              <a:miter lim="800000"/>
              <a:headEnd/>
              <a:tailEnd/>
            </a:ln>
          </p:spPr>
          <p:txBody>
            <a:bodyPr/>
            <a:lstStyle/>
            <a:p>
              <a:endParaRPr lang="en-US"/>
            </a:p>
          </p:txBody>
        </p:sp>
        <p:sp>
          <p:nvSpPr>
            <p:cNvPr id="29880" name="Freeform 856"/>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noFill/>
              <a:round/>
              <a:headEnd/>
              <a:tailEnd/>
            </a:ln>
          </p:spPr>
          <p:txBody>
            <a:bodyPr/>
            <a:lstStyle/>
            <a:p>
              <a:endParaRPr lang="en-US"/>
            </a:p>
          </p:txBody>
        </p:sp>
        <p:sp>
          <p:nvSpPr>
            <p:cNvPr id="29881" name="Freeform 857"/>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noFill/>
              <a:round/>
              <a:headEnd/>
              <a:tailEnd/>
            </a:ln>
          </p:spPr>
          <p:txBody>
            <a:bodyPr/>
            <a:lstStyle/>
            <a:p>
              <a:endParaRPr lang="en-US"/>
            </a:p>
          </p:txBody>
        </p:sp>
        <p:sp>
          <p:nvSpPr>
            <p:cNvPr id="29882" name="Rectangle 858"/>
            <p:cNvSpPr>
              <a:spLocks noChangeArrowheads="1"/>
            </p:cNvSpPr>
            <p:nvPr/>
          </p:nvSpPr>
          <p:spPr bwMode="auto">
            <a:xfrm>
              <a:off x="525" y="2283"/>
              <a:ext cx="9" cy="5"/>
            </a:xfrm>
            <a:prstGeom prst="rect">
              <a:avLst/>
            </a:prstGeom>
            <a:solidFill>
              <a:srgbClr val="E6E6E6"/>
            </a:solidFill>
            <a:ln w="25400">
              <a:noFill/>
              <a:miter lim="800000"/>
              <a:headEnd/>
              <a:tailEnd/>
            </a:ln>
          </p:spPr>
          <p:txBody>
            <a:bodyPr/>
            <a:lstStyle/>
            <a:p>
              <a:endParaRPr lang="en-US"/>
            </a:p>
          </p:txBody>
        </p:sp>
        <p:sp>
          <p:nvSpPr>
            <p:cNvPr id="29883" name="Freeform 859"/>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884" name="Freeform 860"/>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885" name="Freeform 861"/>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886" name="Rectangle 862"/>
            <p:cNvSpPr>
              <a:spLocks noChangeArrowheads="1"/>
            </p:cNvSpPr>
            <p:nvPr/>
          </p:nvSpPr>
          <p:spPr bwMode="auto">
            <a:xfrm>
              <a:off x="556" y="2283"/>
              <a:ext cx="7" cy="5"/>
            </a:xfrm>
            <a:prstGeom prst="rect">
              <a:avLst/>
            </a:prstGeom>
            <a:solidFill>
              <a:srgbClr val="E6E6E6"/>
            </a:solidFill>
            <a:ln w="25400">
              <a:noFill/>
              <a:miter lim="800000"/>
              <a:headEnd/>
              <a:tailEnd/>
            </a:ln>
          </p:spPr>
          <p:txBody>
            <a:bodyPr/>
            <a:lstStyle/>
            <a:p>
              <a:endParaRPr lang="en-US"/>
            </a:p>
          </p:txBody>
        </p:sp>
        <p:sp>
          <p:nvSpPr>
            <p:cNvPr id="29887" name="Freeform 863"/>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888" name="Freeform 864"/>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noFill/>
              <a:round/>
              <a:headEnd/>
              <a:tailEnd/>
            </a:ln>
          </p:spPr>
          <p:txBody>
            <a:bodyPr/>
            <a:lstStyle/>
            <a:p>
              <a:endParaRPr lang="en-US"/>
            </a:p>
          </p:txBody>
        </p:sp>
        <p:sp>
          <p:nvSpPr>
            <p:cNvPr id="29889" name="Freeform 865"/>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noFill/>
              <a:round/>
              <a:headEnd/>
              <a:tailEnd/>
            </a:ln>
          </p:spPr>
          <p:txBody>
            <a:bodyPr/>
            <a:lstStyle/>
            <a:p>
              <a:endParaRPr lang="en-US"/>
            </a:p>
          </p:txBody>
        </p:sp>
        <p:sp>
          <p:nvSpPr>
            <p:cNvPr id="29890" name="Rectangle 866"/>
            <p:cNvSpPr>
              <a:spLocks noChangeArrowheads="1"/>
            </p:cNvSpPr>
            <p:nvPr/>
          </p:nvSpPr>
          <p:spPr bwMode="auto">
            <a:xfrm>
              <a:off x="600" y="2283"/>
              <a:ext cx="8" cy="5"/>
            </a:xfrm>
            <a:prstGeom prst="rect">
              <a:avLst/>
            </a:prstGeom>
            <a:solidFill>
              <a:srgbClr val="E6E6E6"/>
            </a:solidFill>
            <a:ln w="25400">
              <a:noFill/>
              <a:miter lim="800000"/>
              <a:headEnd/>
              <a:tailEnd/>
            </a:ln>
          </p:spPr>
          <p:txBody>
            <a:bodyPr/>
            <a:lstStyle/>
            <a:p>
              <a:endParaRPr lang="en-US"/>
            </a:p>
          </p:txBody>
        </p:sp>
        <p:sp>
          <p:nvSpPr>
            <p:cNvPr id="29891" name="Freeform 867"/>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noFill/>
              <a:round/>
              <a:headEnd/>
              <a:tailEnd/>
            </a:ln>
          </p:spPr>
          <p:txBody>
            <a:bodyPr/>
            <a:lstStyle/>
            <a:p>
              <a:endParaRPr lang="en-US"/>
            </a:p>
          </p:txBody>
        </p:sp>
        <p:sp>
          <p:nvSpPr>
            <p:cNvPr id="29892" name="Freeform 868"/>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893" name="Freeform 869"/>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noFill/>
              <a:round/>
              <a:headEnd/>
              <a:tailEnd/>
            </a:ln>
          </p:spPr>
          <p:txBody>
            <a:bodyPr/>
            <a:lstStyle/>
            <a:p>
              <a:endParaRPr lang="en-US"/>
            </a:p>
          </p:txBody>
        </p:sp>
        <p:sp>
          <p:nvSpPr>
            <p:cNvPr id="29894" name="Freeform 870"/>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895" name="Rectangle 871"/>
            <p:cNvSpPr>
              <a:spLocks noChangeArrowheads="1"/>
            </p:cNvSpPr>
            <p:nvPr/>
          </p:nvSpPr>
          <p:spPr bwMode="auto">
            <a:xfrm>
              <a:off x="556" y="2298"/>
              <a:ext cx="7" cy="5"/>
            </a:xfrm>
            <a:prstGeom prst="rect">
              <a:avLst/>
            </a:prstGeom>
            <a:solidFill>
              <a:srgbClr val="E6E6E6"/>
            </a:solidFill>
            <a:ln w="25400">
              <a:noFill/>
              <a:miter lim="800000"/>
              <a:headEnd/>
              <a:tailEnd/>
            </a:ln>
          </p:spPr>
          <p:txBody>
            <a:bodyPr/>
            <a:lstStyle/>
            <a:p>
              <a:endParaRPr lang="en-US"/>
            </a:p>
          </p:txBody>
        </p:sp>
        <p:sp>
          <p:nvSpPr>
            <p:cNvPr id="29896" name="Freeform 872"/>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noFill/>
              <a:round/>
              <a:headEnd/>
              <a:tailEnd/>
            </a:ln>
          </p:spPr>
          <p:txBody>
            <a:bodyPr/>
            <a:lstStyle/>
            <a:p>
              <a:endParaRPr lang="en-US"/>
            </a:p>
          </p:txBody>
        </p:sp>
      </p:grpSp>
      <p:sp>
        <p:nvSpPr>
          <p:cNvPr id="28685" name="Rectangle 879"/>
          <p:cNvSpPr>
            <a:spLocks noChangeArrowheads="1"/>
          </p:cNvSpPr>
          <p:nvPr/>
        </p:nvSpPr>
        <p:spPr bwMode="auto">
          <a:xfrm>
            <a:off x="7010400" y="35052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grpSp>
        <p:nvGrpSpPr>
          <p:cNvPr id="3" name="Group 1246"/>
          <p:cNvGrpSpPr>
            <a:grpSpLocks/>
          </p:cNvGrpSpPr>
          <p:nvPr/>
        </p:nvGrpSpPr>
        <p:grpSpPr bwMode="auto">
          <a:xfrm>
            <a:off x="3505200" y="3581400"/>
            <a:ext cx="249238" cy="503238"/>
            <a:chOff x="488" y="2026"/>
            <a:chExt cx="157" cy="317"/>
          </a:xfrm>
        </p:grpSpPr>
        <p:sp>
          <p:nvSpPr>
            <p:cNvPr id="29661" name="Freeform 1247"/>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noFill/>
              <a:round/>
              <a:headEnd/>
              <a:tailEnd/>
            </a:ln>
          </p:spPr>
          <p:txBody>
            <a:bodyPr/>
            <a:lstStyle/>
            <a:p>
              <a:endParaRPr lang="en-US"/>
            </a:p>
          </p:txBody>
        </p:sp>
        <p:sp>
          <p:nvSpPr>
            <p:cNvPr id="29662" name="Freeform 1248"/>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noFill/>
              <a:round/>
              <a:headEnd/>
              <a:tailEnd/>
            </a:ln>
          </p:spPr>
          <p:txBody>
            <a:bodyPr/>
            <a:lstStyle/>
            <a:p>
              <a:endParaRPr lang="en-US"/>
            </a:p>
          </p:txBody>
        </p:sp>
        <p:sp>
          <p:nvSpPr>
            <p:cNvPr id="29663" name="Freeform 1249"/>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noFill/>
              <a:round/>
              <a:headEnd/>
              <a:tailEnd/>
            </a:ln>
          </p:spPr>
          <p:txBody>
            <a:bodyPr/>
            <a:lstStyle/>
            <a:p>
              <a:endParaRPr lang="en-US"/>
            </a:p>
          </p:txBody>
        </p:sp>
        <p:sp>
          <p:nvSpPr>
            <p:cNvPr id="29664" name="Freeform 1250"/>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noFill/>
              <a:round/>
              <a:headEnd/>
              <a:tailEnd/>
            </a:ln>
          </p:spPr>
          <p:txBody>
            <a:bodyPr/>
            <a:lstStyle/>
            <a:p>
              <a:endParaRPr lang="en-US"/>
            </a:p>
          </p:txBody>
        </p:sp>
        <p:sp>
          <p:nvSpPr>
            <p:cNvPr id="29665" name="Freeform 1251"/>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noFill/>
              <a:round/>
              <a:headEnd/>
              <a:tailEnd/>
            </a:ln>
          </p:spPr>
          <p:txBody>
            <a:bodyPr/>
            <a:lstStyle/>
            <a:p>
              <a:endParaRPr lang="en-US"/>
            </a:p>
          </p:txBody>
        </p:sp>
        <p:sp>
          <p:nvSpPr>
            <p:cNvPr id="29666" name="Freeform 1252"/>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noFill/>
              <a:round/>
              <a:headEnd/>
              <a:tailEnd/>
            </a:ln>
          </p:spPr>
          <p:txBody>
            <a:bodyPr/>
            <a:lstStyle/>
            <a:p>
              <a:endParaRPr lang="en-US"/>
            </a:p>
          </p:txBody>
        </p:sp>
        <p:sp>
          <p:nvSpPr>
            <p:cNvPr id="29667" name="Freeform 1253"/>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noFill/>
              <a:round/>
              <a:headEnd/>
              <a:tailEnd/>
            </a:ln>
          </p:spPr>
          <p:txBody>
            <a:bodyPr/>
            <a:lstStyle/>
            <a:p>
              <a:endParaRPr lang="en-US"/>
            </a:p>
          </p:txBody>
        </p:sp>
        <p:sp>
          <p:nvSpPr>
            <p:cNvPr id="29668" name="Freeform 1254"/>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669" name="Freeform 1255"/>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noFill/>
              <a:round/>
              <a:headEnd/>
              <a:tailEnd/>
            </a:ln>
          </p:spPr>
          <p:txBody>
            <a:bodyPr/>
            <a:lstStyle/>
            <a:p>
              <a:endParaRPr lang="en-US"/>
            </a:p>
          </p:txBody>
        </p:sp>
        <p:sp>
          <p:nvSpPr>
            <p:cNvPr id="29670" name="Rectangle 1256"/>
            <p:cNvSpPr>
              <a:spLocks noChangeArrowheads="1"/>
            </p:cNvSpPr>
            <p:nvPr/>
          </p:nvSpPr>
          <p:spPr bwMode="auto">
            <a:xfrm>
              <a:off x="563" y="2112"/>
              <a:ext cx="8" cy="5"/>
            </a:xfrm>
            <a:prstGeom prst="rect">
              <a:avLst/>
            </a:prstGeom>
            <a:solidFill>
              <a:srgbClr val="E6E6E6"/>
            </a:solidFill>
            <a:ln w="25400">
              <a:noFill/>
              <a:miter lim="800000"/>
              <a:headEnd/>
              <a:tailEnd/>
            </a:ln>
          </p:spPr>
          <p:txBody>
            <a:bodyPr/>
            <a:lstStyle/>
            <a:p>
              <a:endParaRPr lang="en-US"/>
            </a:p>
          </p:txBody>
        </p:sp>
        <p:sp>
          <p:nvSpPr>
            <p:cNvPr id="29671" name="Rectangle 1257"/>
            <p:cNvSpPr>
              <a:spLocks noChangeArrowheads="1"/>
            </p:cNvSpPr>
            <p:nvPr/>
          </p:nvSpPr>
          <p:spPr bwMode="auto">
            <a:xfrm>
              <a:off x="578" y="2142"/>
              <a:ext cx="7" cy="5"/>
            </a:xfrm>
            <a:prstGeom prst="rect">
              <a:avLst/>
            </a:prstGeom>
            <a:solidFill>
              <a:srgbClr val="00250F"/>
            </a:solidFill>
            <a:ln w="25400">
              <a:noFill/>
              <a:miter lim="800000"/>
              <a:headEnd/>
              <a:tailEnd/>
            </a:ln>
          </p:spPr>
          <p:txBody>
            <a:bodyPr/>
            <a:lstStyle/>
            <a:p>
              <a:endParaRPr lang="en-US"/>
            </a:p>
          </p:txBody>
        </p:sp>
        <p:sp>
          <p:nvSpPr>
            <p:cNvPr id="29672" name="Rectangle 1258"/>
            <p:cNvSpPr>
              <a:spLocks noChangeArrowheads="1"/>
            </p:cNvSpPr>
            <p:nvPr/>
          </p:nvSpPr>
          <p:spPr bwMode="auto">
            <a:xfrm>
              <a:off x="563" y="2142"/>
              <a:ext cx="8" cy="5"/>
            </a:xfrm>
            <a:prstGeom prst="rect">
              <a:avLst/>
            </a:prstGeom>
            <a:solidFill>
              <a:srgbClr val="00250F"/>
            </a:solidFill>
            <a:ln w="25400">
              <a:noFill/>
              <a:miter lim="800000"/>
              <a:headEnd/>
              <a:tailEnd/>
            </a:ln>
          </p:spPr>
          <p:txBody>
            <a:bodyPr/>
            <a:lstStyle/>
            <a:p>
              <a:endParaRPr lang="en-US"/>
            </a:p>
          </p:txBody>
        </p:sp>
        <p:sp>
          <p:nvSpPr>
            <p:cNvPr id="29673" name="Rectangle 1259"/>
            <p:cNvSpPr>
              <a:spLocks noChangeArrowheads="1"/>
            </p:cNvSpPr>
            <p:nvPr/>
          </p:nvSpPr>
          <p:spPr bwMode="auto">
            <a:xfrm>
              <a:off x="518" y="2157"/>
              <a:ext cx="7" cy="5"/>
            </a:xfrm>
            <a:prstGeom prst="rect">
              <a:avLst/>
            </a:prstGeom>
            <a:solidFill>
              <a:srgbClr val="00250F"/>
            </a:solidFill>
            <a:ln w="25400">
              <a:noFill/>
              <a:miter lim="800000"/>
              <a:headEnd/>
              <a:tailEnd/>
            </a:ln>
          </p:spPr>
          <p:txBody>
            <a:bodyPr/>
            <a:lstStyle/>
            <a:p>
              <a:endParaRPr lang="en-US"/>
            </a:p>
          </p:txBody>
        </p:sp>
        <p:sp>
          <p:nvSpPr>
            <p:cNvPr id="29674" name="Freeform 1260"/>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noFill/>
              <a:round/>
              <a:headEnd/>
              <a:tailEnd/>
            </a:ln>
          </p:spPr>
          <p:txBody>
            <a:bodyPr/>
            <a:lstStyle/>
            <a:p>
              <a:endParaRPr lang="en-US"/>
            </a:p>
          </p:txBody>
        </p:sp>
        <p:sp>
          <p:nvSpPr>
            <p:cNvPr id="29675" name="Freeform 1261"/>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noFill/>
              <a:round/>
              <a:headEnd/>
              <a:tailEnd/>
            </a:ln>
          </p:spPr>
          <p:txBody>
            <a:bodyPr/>
            <a:lstStyle/>
            <a:p>
              <a:endParaRPr lang="en-US"/>
            </a:p>
          </p:txBody>
        </p:sp>
        <p:sp>
          <p:nvSpPr>
            <p:cNvPr id="29676" name="Freeform 1262"/>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noFill/>
              <a:round/>
              <a:headEnd/>
              <a:tailEnd/>
            </a:ln>
          </p:spPr>
          <p:txBody>
            <a:bodyPr/>
            <a:lstStyle/>
            <a:p>
              <a:endParaRPr lang="en-US"/>
            </a:p>
          </p:txBody>
        </p:sp>
        <p:sp>
          <p:nvSpPr>
            <p:cNvPr id="29677" name="Freeform 1263"/>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noFill/>
              <a:round/>
              <a:headEnd/>
              <a:tailEnd/>
            </a:ln>
          </p:spPr>
          <p:txBody>
            <a:bodyPr/>
            <a:lstStyle/>
            <a:p>
              <a:endParaRPr lang="en-US"/>
            </a:p>
          </p:txBody>
        </p:sp>
        <p:sp>
          <p:nvSpPr>
            <p:cNvPr id="29678" name="Freeform 1264"/>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noFill/>
              <a:round/>
              <a:headEnd/>
              <a:tailEnd/>
            </a:ln>
          </p:spPr>
          <p:txBody>
            <a:bodyPr/>
            <a:lstStyle/>
            <a:p>
              <a:endParaRPr lang="en-US"/>
            </a:p>
          </p:txBody>
        </p:sp>
        <p:sp>
          <p:nvSpPr>
            <p:cNvPr id="29679" name="Freeform 1265"/>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noFill/>
              <a:round/>
              <a:headEnd/>
              <a:tailEnd/>
            </a:ln>
          </p:spPr>
          <p:txBody>
            <a:bodyPr/>
            <a:lstStyle/>
            <a:p>
              <a:endParaRPr lang="en-US"/>
            </a:p>
          </p:txBody>
        </p:sp>
        <p:sp>
          <p:nvSpPr>
            <p:cNvPr id="29680" name="Freeform 1266"/>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noFill/>
              <a:round/>
              <a:headEnd/>
              <a:tailEnd/>
            </a:ln>
          </p:spPr>
          <p:txBody>
            <a:bodyPr/>
            <a:lstStyle/>
            <a:p>
              <a:endParaRPr lang="en-US"/>
            </a:p>
          </p:txBody>
        </p:sp>
        <p:sp>
          <p:nvSpPr>
            <p:cNvPr id="29681" name="Freeform 1267"/>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noFill/>
              <a:round/>
              <a:headEnd/>
              <a:tailEnd/>
            </a:ln>
          </p:spPr>
          <p:txBody>
            <a:bodyPr/>
            <a:lstStyle/>
            <a:p>
              <a:endParaRPr lang="en-US"/>
            </a:p>
          </p:txBody>
        </p:sp>
        <p:sp>
          <p:nvSpPr>
            <p:cNvPr id="29682" name="Freeform 1268"/>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noFill/>
              <a:round/>
              <a:headEnd/>
              <a:tailEnd/>
            </a:ln>
          </p:spPr>
          <p:txBody>
            <a:bodyPr/>
            <a:lstStyle/>
            <a:p>
              <a:endParaRPr lang="en-US"/>
            </a:p>
          </p:txBody>
        </p:sp>
        <p:sp>
          <p:nvSpPr>
            <p:cNvPr id="29683" name="Freeform 1269"/>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noFill/>
              <a:round/>
              <a:headEnd/>
              <a:tailEnd/>
            </a:ln>
          </p:spPr>
          <p:txBody>
            <a:bodyPr/>
            <a:lstStyle/>
            <a:p>
              <a:endParaRPr lang="en-US"/>
            </a:p>
          </p:txBody>
        </p:sp>
        <p:sp>
          <p:nvSpPr>
            <p:cNvPr id="29684" name="Freeform 1270"/>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noFill/>
              <a:round/>
              <a:headEnd/>
              <a:tailEnd/>
            </a:ln>
          </p:spPr>
          <p:txBody>
            <a:bodyPr/>
            <a:lstStyle/>
            <a:p>
              <a:endParaRPr lang="en-US"/>
            </a:p>
          </p:txBody>
        </p:sp>
        <p:sp>
          <p:nvSpPr>
            <p:cNvPr id="29685" name="Freeform 1271"/>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noFill/>
              <a:round/>
              <a:headEnd/>
              <a:tailEnd/>
            </a:ln>
          </p:spPr>
          <p:txBody>
            <a:bodyPr/>
            <a:lstStyle/>
            <a:p>
              <a:endParaRPr lang="en-US"/>
            </a:p>
          </p:txBody>
        </p:sp>
        <p:sp>
          <p:nvSpPr>
            <p:cNvPr id="29686" name="Freeform 1272"/>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noFill/>
              <a:round/>
              <a:headEnd/>
              <a:tailEnd/>
            </a:ln>
          </p:spPr>
          <p:txBody>
            <a:bodyPr/>
            <a:lstStyle/>
            <a:p>
              <a:endParaRPr lang="en-US"/>
            </a:p>
          </p:txBody>
        </p:sp>
        <p:sp>
          <p:nvSpPr>
            <p:cNvPr id="29687" name="Freeform 1273"/>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noFill/>
              <a:round/>
              <a:headEnd/>
              <a:tailEnd/>
            </a:ln>
          </p:spPr>
          <p:txBody>
            <a:bodyPr/>
            <a:lstStyle/>
            <a:p>
              <a:endParaRPr lang="en-US"/>
            </a:p>
          </p:txBody>
        </p:sp>
        <p:sp>
          <p:nvSpPr>
            <p:cNvPr id="29688" name="Freeform 1274"/>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noFill/>
              <a:round/>
              <a:headEnd/>
              <a:tailEnd/>
            </a:ln>
          </p:spPr>
          <p:txBody>
            <a:bodyPr/>
            <a:lstStyle/>
            <a:p>
              <a:endParaRPr lang="en-US"/>
            </a:p>
          </p:txBody>
        </p:sp>
        <p:sp>
          <p:nvSpPr>
            <p:cNvPr id="29689" name="Freeform 1275"/>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noFill/>
              <a:round/>
              <a:headEnd/>
              <a:tailEnd/>
            </a:ln>
          </p:spPr>
          <p:txBody>
            <a:bodyPr/>
            <a:lstStyle/>
            <a:p>
              <a:endParaRPr lang="en-US"/>
            </a:p>
          </p:txBody>
        </p:sp>
        <p:sp>
          <p:nvSpPr>
            <p:cNvPr id="29690" name="Freeform 1276"/>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noFill/>
              <a:round/>
              <a:headEnd/>
              <a:tailEnd/>
            </a:ln>
          </p:spPr>
          <p:txBody>
            <a:bodyPr/>
            <a:lstStyle/>
            <a:p>
              <a:endParaRPr lang="en-US"/>
            </a:p>
          </p:txBody>
        </p:sp>
        <p:sp>
          <p:nvSpPr>
            <p:cNvPr id="29691" name="Freeform 1277"/>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noFill/>
              <a:round/>
              <a:headEnd/>
              <a:tailEnd/>
            </a:ln>
          </p:spPr>
          <p:txBody>
            <a:bodyPr/>
            <a:lstStyle/>
            <a:p>
              <a:endParaRPr lang="en-US"/>
            </a:p>
          </p:txBody>
        </p:sp>
        <p:sp>
          <p:nvSpPr>
            <p:cNvPr id="29692" name="Freeform 1278"/>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noFill/>
              <a:round/>
              <a:headEnd/>
              <a:tailEnd/>
            </a:ln>
          </p:spPr>
          <p:txBody>
            <a:bodyPr/>
            <a:lstStyle/>
            <a:p>
              <a:endParaRPr lang="en-US"/>
            </a:p>
          </p:txBody>
        </p:sp>
        <p:sp>
          <p:nvSpPr>
            <p:cNvPr id="29693" name="Freeform 1279"/>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noFill/>
              <a:round/>
              <a:headEnd/>
              <a:tailEnd/>
            </a:ln>
          </p:spPr>
          <p:txBody>
            <a:bodyPr/>
            <a:lstStyle/>
            <a:p>
              <a:endParaRPr lang="en-US"/>
            </a:p>
          </p:txBody>
        </p:sp>
        <p:pic>
          <p:nvPicPr>
            <p:cNvPr id="29694" name="Picture 1280"/>
            <p:cNvPicPr>
              <a:picLocks noChangeAspect="1" noChangeArrowheads="1"/>
            </p:cNvPicPr>
            <p:nvPr/>
          </p:nvPicPr>
          <p:blipFill>
            <a:blip r:embed="rId2"/>
            <a:srcRect/>
            <a:stretch>
              <a:fillRect/>
            </a:stretch>
          </p:blipFill>
          <p:spPr bwMode="auto">
            <a:xfrm>
              <a:off x="518" y="2227"/>
              <a:ext cx="90" cy="15"/>
            </a:xfrm>
            <a:prstGeom prst="rect">
              <a:avLst/>
            </a:prstGeom>
            <a:noFill/>
            <a:ln w="25400">
              <a:noFill/>
              <a:miter lim="800000"/>
              <a:headEnd/>
              <a:tailEnd/>
            </a:ln>
          </p:spPr>
        </p:pic>
        <p:pic>
          <p:nvPicPr>
            <p:cNvPr id="29695" name="Picture 1281"/>
            <p:cNvPicPr>
              <a:picLocks noChangeAspect="1" noChangeArrowheads="1"/>
            </p:cNvPicPr>
            <p:nvPr/>
          </p:nvPicPr>
          <p:blipFill>
            <a:blip r:embed="rId3"/>
            <a:srcRect/>
            <a:stretch>
              <a:fillRect/>
            </a:stretch>
          </p:blipFill>
          <p:spPr bwMode="auto">
            <a:xfrm>
              <a:off x="518" y="2227"/>
              <a:ext cx="90" cy="15"/>
            </a:xfrm>
            <a:prstGeom prst="rect">
              <a:avLst/>
            </a:prstGeom>
            <a:noFill/>
            <a:ln w="25400">
              <a:noFill/>
              <a:miter lim="800000"/>
              <a:headEnd/>
              <a:tailEnd/>
            </a:ln>
          </p:spPr>
        </p:pic>
        <p:sp>
          <p:nvSpPr>
            <p:cNvPr id="29696" name="Rectangle 1282"/>
            <p:cNvSpPr>
              <a:spLocks noChangeArrowheads="1"/>
            </p:cNvSpPr>
            <p:nvPr/>
          </p:nvSpPr>
          <p:spPr bwMode="auto">
            <a:xfrm>
              <a:off x="525" y="2177"/>
              <a:ext cx="9" cy="5"/>
            </a:xfrm>
            <a:prstGeom prst="rect">
              <a:avLst/>
            </a:prstGeom>
            <a:solidFill>
              <a:srgbClr val="00250F"/>
            </a:solidFill>
            <a:ln w="25400">
              <a:noFill/>
              <a:miter lim="800000"/>
              <a:headEnd/>
              <a:tailEnd/>
            </a:ln>
          </p:spPr>
          <p:txBody>
            <a:bodyPr/>
            <a:lstStyle/>
            <a:p>
              <a:endParaRPr lang="en-US"/>
            </a:p>
          </p:txBody>
        </p:sp>
        <p:sp>
          <p:nvSpPr>
            <p:cNvPr id="29697" name="Rectangle 1283"/>
            <p:cNvSpPr>
              <a:spLocks noChangeArrowheads="1"/>
            </p:cNvSpPr>
            <p:nvPr/>
          </p:nvSpPr>
          <p:spPr bwMode="auto">
            <a:xfrm>
              <a:off x="534" y="2177"/>
              <a:ext cx="7" cy="5"/>
            </a:xfrm>
            <a:prstGeom prst="rect">
              <a:avLst/>
            </a:prstGeom>
            <a:solidFill>
              <a:srgbClr val="00250F"/>
            </a:solidFill>
            <a:ln w="25400">
              <a:noFill/>
              <a:miter lim="800000"/>
              <a:headEnd/>
              <a:tailEnd/>
            </a:ln>
          </p:spPr>
          <p:txBody>
            <a:bodyPr/>
            <a:lstStyle/>
            <a:p>
              <a:endParaRPr lang="en-US"/>
            </a:p>
          </p:txBody>
        </p:sp>
        <p:sp>
          <p:nvSpPr>
            <p:cNvPr id="29698" name="Rectangle 1284"/>
            <p:cNvSpPr>
              <a:spLocks noChangeArrowheads="1"/>
            </p:cNvSpPr>
            <p:nvPr/>
          </p:nvSpPr>
          <p:spPr bwMode="auto">
            <a:xfrm>
              <a:off x="518" y="2172"/>
              <a:ext cx="7" cy="5"/>
            </a:xfrm>
            <a:prstGeom prst="rect">
              <a:avLst/>
            </a:prstGeom>
            <a:solidFill>
              <a:srgbClr val="00250F"/>
            </a:solidFill>
            <a:ln w="25400">
              <a:noFill/>
              <a:miter lim="800000"/>
              <a:headEnd/>
              <a:tailEnd/>
            </a:ln>
          </p:spPr>
          <p:txBody>
            <a:bodyPr/>
            <a:lstStyle/>
            <a:p>
              <a:endParaRPr lang="en-US"/>
            </a:p>
          </p:txBody>
        </p:sp>
        <p:sp>
          <p:nvSpPr>
            <p:cNvPr id="29699" name="Rectangle 1285"/>
            <p:cNvSpPr>
              <a:spLocks noChangeArrowheads="1"/>
            </p:cNvSpPr>
            <p:nvPr/>
          </p:nvSpPr>
          <p:spPr bwMode="auto">
            <a:xfrm>
              <a:off x="578" y="2177"/>
              <a:ext cx="7" cy="5"/>
            </a:xfrm>
            <a:prstGeom prst="rect">
              <a:avLst/>
            </a:prstGeom>
            <a:solidFill>
              <a:srgbClr val="00250F"/>
            </a:solidFill>
            <a:ln w="25400">
              <a:noFill/>
              <a:miter lim="800000"/>
              <a:headEnd/>
              <a:tailEnd/>
            </a:ln>
          </p:spPr>
          <p:txBody>
            <a:bodyPr/>
            <a:lstStyle/>
            <a:p>
              <a:endParaRPr lang="en-US"/>
            </a:p>
          </p:txBody>
        </p:sp>
        <p:pic>
          <p:nvPicPr>
            <p:cNvPr id="29700" name="Picture 1286"/>
            <p:cNvPicPr>
              <a:picLocks noChangeAspect="1" noChangeArrowheads="1"/>
            </p:cNvPicPr>
            <p:nvPr/>
          </p:nvPicPr>
          <p:blipFill>
            <a:blip r:embed="rId4"/>
            <a:srcRect/>
            <a:stretch>
              <a:fillRect/>
            </a:stretch>
          </p:blipFill>
          <p:spPr bwMode="auto">
            <a:xfrm>
              <a:off x="593" y="2208"/>
              <a:ext cx="22" cy="9"/>
            </a:xfrm>
            <a:prstGeom prst="rect">
              <a:avLst/>
            </a:prstGeom>
            <a:noFill/>
            <a:ln w="25400">
              <a:noFill/>
              <a:miter lim="800000"/>
              <a:headEnd/>
              <a:tailEnd/>
            </a:ln>
          </p:spPr>
        </p:pic>
        <p:pic>
          <p:nvPicPr>
            <p:cNvPr id="29701" name="Picture 1287"/>
            <p:cNvPicPr>
              <a:picLocks noChangeAspect="1" noChangeArrowheads="1"/>
            </p:cNvPicPr>
            <p:nvPr/>
          </p:nvPicPr>
          <p:blipFill>
            <a:blip r:embed="rId5"/>
            <a:srcRect/>
            <a:stretch>
              <a:fillRect/>
            </a:stretch>
          </p:blipFill>
          <p:spPr bwMode="auto">
            <a:xfrm>
              <a:off x="593" y="2208"/>
              <a:ext cx="22" cy="9"/>
            </a:xfrm>
            <a:prstGeom prst="rect">
              <a:avLst/>
            </a:prstGeom>
            <a:noFill/>
            <a:ln w="25400">
              <a:noFill/>
              <a:miter lim="800000"/>
              <a:headEnd/>
              <a:tailEnd/>
            </a:ln>
          </p:spPr>
        </p:pic>
        <p:sp>
          <p:nvSpPr>
            <p:cNvPr id="29702" name="Freeform 1288"/>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noFill/>
              <a:round/>
              <a:headEnd/>
              <a:tailEnd/>
            </a:ln>
          </p:spPr>
          <p:txBody>
            <a:bodyPr/>
            <a:lstStyle/>
            <a:p>
              <a:endParaRPr lang="en-US"/>
            </a:p>
          </p:txBody>
        </p:sp>
        <p:sp>
          <p:nvSpPr>
            <p:cNvPr id="29703" name="Rectangle 1289"/>
            <p:cNvSpPr>
              <a:spLocks noChangeArrowheads="1"/>
            </p:cNvSpPr>
            <p:nvPr/>
          </p:nvSpPr>
          <p:spPr bwMode="auto">
            <a:xfrm>
              <a:off x="622" y="2212"/>
              <a:ext cx="15" cy="5"/>
            </a:xfrm>
            <a:prstGeom prst="rect">
              <a:avLst/>
            </a:prstGeom>
            <a:solidFill>
              <a:srgbClr val="333333"/>
            </a:solidFill>
            <a:ln w="25400">
              <a:noFill/>
              <a:miter lim="800000"/>
              <a:headEnd/>
              <a:tailEnd/>
            </a:ln>
          </p:spPr>
          <p:txBody>
            <a:bodyPr/>
            <a:lstStyle/>
            <a:p>
              <a:endParaRPr lang="en-US"/>
            </a:p>
          </p:txBody>
        </p:sp>
        <p:sp>
          <p:nvSpPr>
            <p:cNvPr id="29704" name="Freeform 1290"/>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noFill/>
              <a:round/>
              <a:headEnd/>
              <a:tailEnd/>
            </a:ln>
          </p:spPr>
          <p:txBody>
            <a:bodyPr/>
            <a:lstStyle/>
            <a:p>
              <a:endParaRPr lang="en-US"/>
            </a:p>
          </p:txBody>
        </p:sp>
        <p:sp>
          <p:nvSpPr>
            <p:cNvPr id="29705" name="Rectangle 1291"/>
            <p:cNvSpPr>
              <a:spLocks noChangeArrowheads="1"/>
            </p:cNvSpPr>
            <p:nvPr/>
          </p:nvSpPr>
          <p:spPr bwMode="auto">
            <a:xfrm>
              <a:off x="496" y="2217"/>
              <a:ext cx="7" cy="10"/>
            </a:xfrm>
            <a:prstGeom prst="rect">
              <a:avLst/>
            </a:prstGeom>
            <a:solidFill>
              <a:srgbClr val="333333"/>
            </a:solidFill>
            <a:ln w="25400">
              <a:noFill/>
              <a:miter lim="800000"/>
              <a:headEnd/>
              <a:tailEnd/>
            </a:ln>
          </p:spPr>
          <p:txBody>
            <a:bodyPr/>
            <a:lstStyle/>
            <a:p>
              <a:endParaRPr lang="en-US"/>
            </a:p>
          </p:txBody>
        </p:sp>
        <p:sp>
          <p:nvSpPr>
            <p:cNvPr id="29706" name="Rectangle 1292"/>
            <p:cNvSpPr>
              <a:spLocks noChangeArrowheads="1"/>
            </p:cNvSpPr>
            <p:nvPr/>
          </p:nvSpPr>
          <p:spPr bwMode="auto">
            <a:xfrm>
              <a:off x="556" y="2132"/>
              <a:ext cx="15" cy="5"/>
            </a:xfrm>
            <a:prstGeom prst="rect">
              <a:avLst/>
            </a:prstGeom>
            <a:solidFill>
              <a:srgbClr val="00250F"/>
            </a:solidFill>
            <a:ln w="25400">
              <a:noFill/>
              <a:miter lim="800000"/>
              <a:headEnd/>
              <a:tailEnd/>
            </a:ln>
          </p:spPr>
          <p:txBody>
            <a:bodyPr/>
            <a:lstStyle/>
            <a:p>
              <a:endParaRPr lang="en-US"/>
            </a:p>
          </p:txBody>
        </p:sp>
        <p:sp>
          <p:nvSpPr>
            <p:cNvPr id="29707" name="Freeform 1293"/>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noFill/>
              <a:round/>
              <a:headEnd/>
              <a:tailEnd/>
            </a:ln>
          </p:spPr>
          <p:txBody>
            <a:bodyPr/>
            <a:lstStyle/>
            <a:p>
              <a:endParaRPr lang="en-US"/>
            </a:p>
          </p:txBody>
        </p:sp>
        <p:sp>
          <p:nvSpPr>
            <p:cNvPr id="29708" name="Freeform 1294"/>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noFill/>
              <a:round/>
              <a:headEnd/>
              <a:tailEnd/>
            </a:ln>
          </p:spPr>
          <p:txBody>
            <a:bodyPr/>
            <a:lstStyle/>
            <a:p>
              <a:endParaRPr lang="en-US"/>
            </a:p>
          </p:txBody>
        </p:sp>
        <p:sp>
          <p:nvSpPr>
            <p:cNvPr id="29709" name="Freeform 1295"/>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noFill/>
              <a:round/>
              <a:headEnd/>
              <a:tailEnd/>
            </a:ln>
          </p:spPr>
          <p:txBody>
            <a:bodyPr/>
            <a:lstStyle/>
            <a:p>
              <a:endParaRPr lang="en-US"/>
            </a:p>
          </p:txBody>
        </p:sp>
        <p:sp>
          <p:nvSpPr>
            <p:cNvPr id="29710" name="Freeform 1296"/>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noFill/>
              <a:round/>
              <a:headEnd/>
              <a:tailEnd/>
            </a:ln>
          </p:spPr>
          <p:txBody>
            <a:bodyPr/>
            <a:lstStyle/>
            <a:p>
              <a:endParaRPr lang="en-US"/>
            </a:p>
          </p:txBody>
        </p:sp>
        <p:sp>
          <p:nvSpPr>
            <p:cNvPr id="29711" name="Freeform 1297"/>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noFill/>
              <a:round/>
              <a:headEnd/>
              <a:tailEnd/>
            </a:ln>
          </p:spPr>
          <p:txBody>
            <a:bodyPr/>
            <a:lstStyle/>
            <a:p>
              <a:endParaRPr lang="en-US"/>
            </a:p>
          </p:txBody>
        </p:sp>
        <p:sp>
          <p:nvSpPr>
            <p:cNvPr id="29712" name="Freeform 1298"/>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noFill/>
              <a:round/>
              <a:headEnd/>
              <a:tailEnd/>
            </a:ln>
          </p:spPr>
          <p:txBody>
            <a:bodyPr/>
            <a:lstStyle/>
            <a:p>
              <a:endParaRPr lang="en-US"/>
            </a:p>
          </p:txBody>
        </p:sp>
        <p:sp>
          <p:nvSpPr>
            <p:cNvPr id="29713" name="Rectangle 1299"/>
            <p:cNvSpPr>
              <a:spLocks noChangeArrowheads="1"/>
            </p:cNvSpPr>
            <p:nvPr/>
          </p:nvSpPr>
          <p:spPr bwMode="auto">
            <a:xfrm>
              <a:off x="630" y="2077"/>
              <a:ext cx="7" cy="4"/>
            </a:xfrm>
            <a:prstGeom prst="rect">
              <a:avLst/>
            </a:prstGeom>
            <a:solidFill>
              <a:srgbClr val="FF3333"/>
            </a:solidFill>
            <a:ln w="25400">
              <a:noFill/>
              <a:miter lim="800000"/>
              <a:headEnd/>
              <a:tailEnd/>
            </a:ln>
          </p:spPr>
          <p:txBody>
            <a:bodyPr/>
            <a:lstStyle/>
            <a:p>
              <a:endParaRPr lang="en-US"/>
            </a:p>
          </p:txBody>
        </p:sp>
        <p:pic>
          <p:nvPicPr>
            <p:cNvPr id="29714" name="Picture 1300"/>
            <p:cNvPicPr>
              <a:picLocks noChangeAspect="1" noChangeArrowheads="1"/>
            </p:cNvPicPr>
            <p:nvPr/>
          </p:nvPicPr>
          <p:blipFill>
            <a:blip r:embed="rId6"/>
            <a:srcRect/>
            <a:stretch>
              <a:fillRect/>
            </a:stretch>
          </p:blipFill>
          <p:spPr bwMode="auto">
            <a:xfrm>
              <a:off x="615" y="2071"/>
              <a:ext cx="22" cy="16"/>
            </a:xfrm>
            <a:prstGeom prst="rect">
              <a:avLst/>
            </a:prstGeom>
            <a:noFill/>
            <a:ln w="25400">
              <a:noFill/>
              <a:miter lim="800000"/>
              <a:headEnd/>
              <a:tailEnd/>
            </a:ln>
          </p:spPr>
        </p:pic>
        <p:pic>
          <p:nvPicPr>
            <p:cNvPr id="29715" name="Picture 1301"/>
            <p:cNvPicPr>
              <a:picLocks noChangeAspect="1" noChangeArrowheads="1"/>
            </p:cNvPicPr>
            <p:nvPr/>
          </p:nvPicPr>
          <p:blipFill>
            <a:blip r:embed="rId7"/>
            <a:srcRect/>
            <a:stretch>
              <a:fillRect/>
            </a:stretch>
          </p:blipFill>
          <p:spPr bwMode="auto">
            <a:xfrm>
              <a:off x="615" y="2071"/>
              <a:ext cx="22" cy="16"/>
            </a:xfrm>
            <a:prstGeom prst="rect">
              <a:avLst/>
            </a:prstGeom>
            <a:noFill/>
            <a:ln w="25400">
              <a:noFill/>
              <a:miter lim="800000"/>
              <a:headEnd/>
              <a:tailEnd/>
            </a:ln>
          </p:spPr>
        </p:pic>
        <p:sp>
          <p:nvSpPr>
            <p:cNvPr id="29716" name="Freeform 1302"/>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noFill/>
              <a:round/>
              <a:headEnd/>
              <a:tailEnd/>
            </a:ln>
          </p:spPr>
          <p:txBody>
            <a:bodyPr/>
            <a:lstStyle/>
            <a:p>
              <a:endParaRPr lang="en-US"/>
            </a:p>
          </p:txBody>
        </p:sp>
        <p:sp>
          <p:nvSpPr>
            <p:cNvPr id="29717" name="Freeform 1303"/>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noFill/>
              <a:round/>
              <a:headEnd/>
              <a:tailEnd/>
            </a:ln>
          </p:spPr>
          <p:txBody>
            <a:bodyPr/>
            <a:lstStyle/>
            <a:p>
              <a:endParaRPr lang="en-US"/>
            </a:p>
          </p:txBody>
        </p:sp>
        <p:sp>
          <p:nvSpPr>
            <p:cNvPr id="29718" name="Freeform 1304"/>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noFill/>
              <a:round/>
              <a:headEnd/>
              <a:tailEnd/>
            </a:ln>
          </p:spPr>
          <p:txBody>
            <a:bodyPr/>
            <a:lstStyle/>
            <a:p>
              <a:endParaRPr lang="en-US"/>
            </a:p>
          </p:txBody>
        </p:sp>
        <p:sp>
          <p:nvSpPr>
            <p:cNvPr id="29719" name="Freeform 1305"/>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noFill/>
              <a:round/>
              <a:headEnd/>
              <a:tailEnd/>
            </a:ln>
          </p:spPr>
          <p:txBody>
            <a:bodyPr/>
            <a:lstStyle/>
            <a:p>
              <a:endParaRPr lang="en-US"/>
            </a:p>
          </p:txBody>
        </p:sp>
        <p:sp>
          <p:nvSpPr>
            <p:cNvPr id="29720" name="Freeform 1306"/>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noFill/>
              <a:round/>
              <a:headEnd/>
              <a:tailEnd/>
            </a:ln>
          </p:spPr>
          <p:txBody>
            <a:bodyPr/>
            <a:lstStyle/>
            <a:p>
              <a:endParaRPr lang="en-US"/>
            </a:p>
          </p:txBody>
        </p:sp>
        <p:sp>
          <p:nvSpPr>
            <p:cNvPr id="29721" name="Freeform 1307"/>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noFill/>
              <a:round/>
              <a:headEnd/>
              <a:tailEnd/>
            </a:ln>
          </p:spPr>
          <p:txBody>
            <a:bodyPr/>
            <a:lstStyle/>
            <a:p>
              <a:endParaRPr lang="en-US"/>
            </a:p>
          </p:txBody>
        </p:sp>
        <p:sp>
          <p:nvSpPr>
            <p:cNvPr id="29722" name="Freeform 1308"/>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noFill/>
              <a:round/>
              <a:headEnd/>
              <a:tailEnd/>
            </a:ln>
          </p:spPr>
          <p:txBody>
            <a:bodyPr/>
            <a:lstStyle/>
            <a:p>
              <a:endParaRPr lang="en-US"/>
            </a:p>
          </p:txBody>
        </p:sp>
        <p:sp>
          <p:nvSpPr>
            <p:cNvPr id="29723" name="Freeform 1309"/>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noFill/>
              <a:round/>
              <a:headEnd/>
              <a:tailEnd/>
            </a:ln>
          </p:spPr>
          <p:txBody>
            <a:bodyPr/>
            <a:lstStyle/>
            <a:p>
              <a:endParaRPr lang="en-US"/>
            </a:p>
          </p:txBody>
        </p:sp>
        <p:sp>
          <p:nvSpPr>
            <p:cNvPr id="29724" name="Freeform 1310"/>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noFill/>
              <a:round/>
              <a:headEnd/>
              <a:tailEnd/>
            </a:ln>
          </p:spPr>
          <p:txBody>
            <a:bodyPr/>
            <a:lstStyle/>
            <a:p>
              <a:endParaRPr lang="en-US"/>
            </a:p>
          </p:txBody>
        </p:sp>
        <p:sp>
          <p:nvSpPr>
            <p:cNvPr id="29725" name="Freeform 1311"/>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noFill/>
              <a:round/>
              <a:headEnd/>
              <a:tailEnd/>
            </a:ln>
          </p:spPr>
          <p:txBody>
            <a:bodyPr/>
            <a:lstStyle/>
            <a:p>
              <a:endParaRPr lang="en-US"/>
            </a:p>
          </p:txBody>
        </p:sp>
        <p:sp>
          <p:nvSpPr>
            <p:cNvPr id="29726" name="Freeform 1312"/>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noFill/>
              <a:round/>
              <a:headEnd/>
              <a:tailEnd/>
            </a:ln>
          </p:spPr>
          <p:txBody>
            <a:bodyPr/>
            <a:lstStyle/>
            <a:p>
              <a:endParaRPr lang="en-US"/>
            </a:p>
          </p:txBody>
        </p:sp>
        <p:sp>
          <p:nvSpPr>
            <p:cNvPr id="29727" name="Freeform 1313"/>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728" name="Freeform 1314"/>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noFill/>
              <a:round/>
              <a:headEnd/>
              <a:tailEnd/>
            </a:ln>
          </p:spPr>
          <p:txBody>
            <a:bodyPr/>
            <a:lstStyle/>
            <a:p>
              <a:endParaRPr lang="en-US"/>
            </a:p>
          </p:txBody>
        </p:sp>
        <p:sp>
          <p:nvSpPr>
            <p:cNvPr id="29729" name="Freeform 1315"/>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noFill/>
              <a:round/>
              <a:headEnd/>
              <a:tailEnd/>
            </a:ln>
          </p:spPr>
          <p:txBody>
            <a:bodyPr/>
            <a:lstStyle/>
            <a:p>
              <a:endParaRPr lang="en-US"/>
            </a:p>
          </p:txBody>
        </p:sp>
        <p:sp>
          <p:nvSpPr>
            <p:cNvPr id="29730" name="Freeform 1316"/>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731" name="Freeform 1317"/>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noFill/>
              <a:round/>
              <a:headEnd/>
              <a:tailEnd/>
            </a:ln>
          </p:spPr>
          <p:txBody>
            <a:bodyPr/>
            <a:lstStyle/>
            <a:p>
              <a:endParaRPr lang="en-US"/>
            </a:p>
          </p:txBody>
        </p:sp>
        <p:sp>
          <p:nvSpPr>
            <p:cNvPr id="29732" name="Freeform 1318"/>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733" name="Freeform 1319"/>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734" name="Freeform 1320"/>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noFill/>
              <a:round/>
              <a:headEnd/>
              <a:tailEnd/>
            </a:ln>
          </p:spPr>
          <p:txBody>
            <a:bodyPr/>
            <a:lstStyle/>
            <a:p>
              <a:endParaRPr lang="en-US"/>
            </a:p>
          </p:txBody>
        </p:sp>
        <p:sp>
          <p:nvSpPr>
            <p:cNvPr id="29735" name="Freeform 1321"/>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736" name="Freeform 1322"/>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737" name="Freeform 1323"/>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738" name="Freeform 1324"/>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739" name="Freeform 1325"/>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740" name="Freeform 1326"/>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noFill/>
              <a:round/>
              <a:headEnd/>
              <a:tailEnd/>
            </a:ln>
          </p:spPr>
          <p:txBody>
            <a:bodyPr/>
            <a:lstStyle/>
            <a:p>
              <a:endParaRPr lang="en-US"/>
            </a:p>
          </p:txBody>
        </p:sp>
        <p:sp>
          <p:nvSpPr>
            <p:cNvPr id="29741" name="Freeform 1327"/>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742" name="Freeform 1328"/>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743" name="Freeform 1329"/>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744" name="Freeform 1330"/>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745" name="Freeform 1331"/>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noFill/>
              <a:round/>
              <a:headEnd/>
              <a:tailEnd/>
            </a:ln>
          </p:spPr>
          <p:txBody>
            <a:bodyPr/>
            <a:lstStyle/>
            <a:p>
              <a:endParaRPr lang="en-US"/>
            </a:p>
          </p:txBody>
        </p:sp>
        <p:sp>
          <p:nvSpPr>
            <p:cNvPr id="29746" name="Freeform 1332"/>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noFill/>
              <a:round/>
              <a:headEnd/>
              <a:tailEnd/>
            </a:ln>
          </p:spPr>
          <p:txBody>
            <a:bodyPr/>
            <a:lstStyle/>
            <a:p>
              <a:endParaRPr lang="en-US"/>
            </a:p>
          </p:txBody>
        </p:sp>
        <p:sp>
          <p:nvSpPr>
            <p:cNvPr id="29747" name="Freeform 1333"/>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748" name="Freeform 1334"/>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749" name="Freeform 1335"/>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noFill/>
              <a:round/>
              <a:headEnd/>
              <a:tailEnd/>
            </a:ln>
          </p:spPr>
          <p:txBody>
            <a:bodyPr/>
            <a:lstStyle/>
            <a:p>
              <a:endParaRPr lang="en-US"/>
            </a:p>
          </p:txBody>
        </p:sp>
        <p:sp>
          <p:nvSpPr>
            <p:cNvPr id="29750" name="Freeform 1336"/>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noFill/>
              <a:round/>
              <a:headEnd/>
              <a:tailEnd/>
            </a:ln>
          </p:spPr>
          <p:txBody>
            <a:bodyPr/>
            <a:lstStyle/>
            <a:p>
              <a:endParaRPr lang="en-US"/>
            </a:p>
          </p:txBody>
        </p:sp>
        <p:sp>
          <p:nvSpPr>
            <p:cNvPr id="29751" name="Freeform 1337"/>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752" name="Freeform 1338"/>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noFill/>
              <a:round/>
              <a:headEnd/>
              <a:tailEnd/>
            </a:ln>
          </p:spPr>
          <p:txBody>
            <a:bodyPr/>
            <a:lstStyle/>
            <a:p>
              <a:endParaRPr lang="en-US"/>
            </a:p>
          </p:txBody>
        </p:sp>
        <p:sp>
          <p:nvSpPr>
            <p:cNvPr id="29753" name="Freeform 1339"/>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754" name="Freeform 1340"/>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noFill/>
              <a:round/>
              <a:headEnd/>
              <a:tailEnd/>
            </a:ln>
          </p:spPr>
          <p:txBody>
            <a:bodyPr/>
            <a:lstStyle/>
            <a:p>
              <a:endParaRPr lang="en-US"/>
            </a:p>
          </p:txBody>
        </p:sp>
        <p:sp>
          <p:nvSpPr>
            <p:cNvPr id="29755" name="Freeform 1341"/>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noFill/>
              <a:round/>
              <a:headEnd/>
              <a:tailEnd/>
            </a:ln>
          </p:spPr>
          <p:txBody>
            <a:bodyPr/>
            <a:lstStyle/>
            <a:p>
              <a:endParaRPr lang="en-US"/>
            </a:p>
          </p:txBody>
        </p:sp>
        <p:sp>
          <p:nvSpPr>
            <p:cNvPr id="29756" name="Rectangle 1342"/>
            <p:cNvSpPr>
              <a:spLocks noChangeArrowheads="1"/>
            </p:cNvSpPr>
            <p:nvPr/>
          </p:nvSpPr>
          <p:spPr bwMode="auto">
            <a:xfrm>
              <a:off x="525" y="2267"/>
              <a:ext cx="9" cy="6"/>
            </a:xfrm>
            <a:prstGeom prst="rect">
              <a:avLst/>
            </a:prstGeom>
            <a:solidFill>
              <a:srgbClr val="E6E6E6"/>
            </a:solidFill>
            <a:ln w="25400">
              <a:noFill/>
              <a:miter lim="800000"/>
              <a:headEnd/>
              <a:tailEnd/>
            </a:ln>
          </p:spPr>
          <p:txBody>
            <a:bodyPr/>
            <a:lstStyle/>
            <a:p>
              <a:endParaRPr lang="en-US"/>
            </a:p>
          </p:txBody>
        </p:sp>
        <p:sp>
          <p:nvSpPr>
            <p:cNvPr id="29757" name="Freeform 1343"/>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758" name="Freeform 1344"/>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noFill/>
              <a:round/>
              <a:headEnd/>
              <a:tailEnd/>
            </a:ln>
          </p:spPr>
          <p:txBody>
            <a:bodyPr/>
            <a:lstStyle/>
            <a:p>
              <a:endParaRPr lang="en-US"/>
            </a:p>
          </p:txBody>
        </p:sp>
        <p:sp>
          <p:nvSpPr>
            <p:cNvPr id="29759" name="Freeform 1345"/>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noFill/>
              <a:round/>
              <a:headEnd/>
              <a:tailEnd/>
            </a:ln>
          </p:spPr>
          <p:txBody>
            <a:bodyPr/>
            <a:lstStyle/>
            <a:p>
              <a:endParaRPr lang="en-US"/>
            </a:p>
          </p:txBody>
        </p:sp>
        <p:sp>
          <p:nvSpPr>
            <p:cNvPr id="29760" name="Freeform 1346"/>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761" name="Rectangle 1347"/>
            <p:cNvSpPr>
              <a:spLocks noChangeArrowheads="1"/>
            </p:cNvSpPr>
            <p:nvPr/>
          </p:nvSpPr>
          <p:spPr bwMode="auto">
            <a:xfrm>
              <a:off x="600" y="2263"/>
              <a:ext cx="8" cy="10"/>
            </a:xfrm>
            <a:prstGeom prst="rect">
              <a:avLst/>
            </a:prstGeom>
            <a:solidFill>
              <a:srgbClr val="E6E6E6"/>
            </a:solidFill>
            <a:ln w="25400">
              <a:noFill/>
              <a:miter lim="800000"/>
              <a:headEnd/>
              <a:tailEnd/>
            </a:ln>
          </p:spPr>
          <p:txBody>
            <a:bodyPr/>
            <a:lstStyle/>
            <a:p>
              <a:endParaRPr lang="en-US"/>
            </a:p>
          </p:txBody>
        </p:sp>
        <p:sp>
          <p:nvSpPr>
            <p:cNvPr id="29762" name="Freeform 1348"/>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noFill/>
              <a:round/>
              <a:headEnd/>
              <a:tailEnd/>
            </a:ln>
          </p:spPr>
          <p:txBody>
            <a:bodyPr/>
            <a:lstStyle/>
            <a:p>
              <a:endParaRPr lang="en-US"/>
            </a:p>
          </p:txBody>
        </p:sp>
        <p:sp>
          <p:nvSpPr>
            <p:cNvPr id="29763" name="Freeform 1349"/>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noFill/>
              <a:round/>
              <a:headEnd/>
              <a:tailEnd/>
            </a:ln>
          </p:spPr>
          <p:txBody>
            <a:bodyPr/>
            <a:lstStyle/>
            <a:p>
              <a:endParaRPr lang="en-US"/>
            </a:p>
          </p:txBody>
        </p:sp>
        <p:sp>
          <p:nvSpPr>
            <p:cNvPr id="29764" name="Rectangle 1350"/>
            <p:cNvSpPr>
              <a:spLocks noChangeArrowheads="1"/>
            </p:cNvSpPr>
            <p:nvPr/>
          </p:nvSpPr>
          <p:spPr bwMode="auto">
            <a:xfrm>
              <a:off x="525" y="2283"/>
              <a:ext cx="9" cy="5"/>
            </a:xfrm>
            <a:prstGeom prst="rect">
              <a:avLst/>
            </a:prstGeom>
            <a:solidFill>
              <a:srgbClr val="E6E6E6"/>
            </a:solidFill>
            <a:ln w="25400">
              <a:noFill/>
              <a:miter lim="800000"/>
              <a:headEnd/>
              <a:tailEnd/>
            </a:ln>
          </p:spPr>
          <p:txBody>
            <a:bodyPr/>
            <a:lstStyle/>
            <a:p>
              <a:endParaRPr lang="en-US"/>
            </a:p>
          </p:txBody>
        </p:sp>
        <p:sp>
          <p:nvSpPr>
            <p:cNvPr id="29765" name="Freeform 1351"/>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766" name="Freeform 1352"/>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767" name="Freeform 1353"/>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768" name="Rectangle 1354"/>
            <p:cNvSpPr>
              <a:spLocks noChangeArrowheads="1"/>
            </p:cNvSpPr>
            <p:nvPr/>
          </p:nvSpPr>
          <p:spPr bwMode="auto">
            <a:xfrm>
              <a:off x="556" y="2283"/>
              <a:ext cx="7" cy="5"/>
            </a:xfrm>
            <a:prstGeom prst="rect">
              <a:avLst/>
            </a:prstGeom>
            <a:solidFill>
              <a:srgbClr val="E6E6E6"/>
            </a:solidFill>
            <a:ln w="25400">
              <a:noFill/>
              <a:miter lim="800000"/>
              <a:headEnd/>
              <a:tailEnd/>
            </a:ln>
          </p:spPr>
          <p:txBody>
            <a:bodyPr/>
            <a:lstStyle/>
            <a:p>
              <a:endParaRPr lang="en-US"/>
            </a:p>
          </p:txBody>
        </p:sp>
        <p:sp>
          <p:nvSpPr>
            <p:cNvPr id="29769" name="Freeform 1355"/>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770" name="Freeform 1356"/>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noFill/>
              <a:round/>
              <a:headEnd/>
              <a:tailEnd/>
            </a:ln>
          </p:spPr>
          <p:txBody>
            <a:bodyPr/>
            <a:lstStyle/>
            <a:p>
              <a:endParaRPr lang="en-US"/>
            </a:p>
          </p:txBody>
        </p:sp>
        <p:sp>
          <p:nvSpPr>
            <p:cNvPr id="29771" name="Freeform 1357"/>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noFill/>
              <a:round/>
              <a:headEnd/>
              <a:tailEnd/>
            </a:ln>
          </p:spPr>
          <p:txBody>
            <a:bodyPr/>
            <a:lstStyle/>
            <a:p>
              <a:endParaRPr lang="en-US"/>
            </a:p>
          </p:txBody>
        </p:sp>
        <p:sp>
          <p:nvSpPr>
            <p:cNvPr id="29772" name="Rectangle 1358"/>
            <p:cNvSpPr>
              <a:spLocks noChangeArrowheads="1"/>
            </p:cNvSpPr>
            <p:nvPr/>
          </p:nvSpPr>
          <p:spPr bwMode="auto">
            <a:xfrm>
              <a:off x="600" y="2283"/>
              <a:ext cx="8" cy="5"/>
            </a:xfrm>
            <a:prstGeom prst="rect">
              <a:avLst/>
            </a:prstGeom>
            <a:solidFill>
              <a:srgbClr val="E6E6E6"/>
            </a:solidFill>
            <a:ln w="25400">
              <a:noFill/>
              <a:miter lim="800000"/>
              <a:headEnd/>
              <a:tailEnd/>
            </a:ln>
          </p:spPr>
          <p:txBody>
            <a:bodyPr/>
            <a:lstStyle/>
            <a:p>
              <a:endParaRPr lang="en-US"/>
            </a:p>
          </p:txBody>
        </p:sp>
        <p:sp>
          <p:nvSpPr>
            <p:cNvPr id="29773" name="Freeform 1359"/>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noFill/>
              <a:round/>
              <a:headEnd/>
              <a:tailEnd/>
            </a:ln>
          </p:spPr>
          <p:txBody>
            <a:bodyPr/>
            <a:lstStyle/>
            <a:p>
              <a:endParaRPr lang="en-US"/>
            </a:p>
          </p:txBody>
        </p:sp>
        <p:sp>
          <p:nvSpPr>
            <p:cNvPr id="29774" name="Freeform 1360"/>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775" name="Freeform 1361"/>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noFill/>
              <a:round/>
              <a:headEnd/>
              <a:tailEnd/>
            </a:ln>
          </p:spPr>
          <p:txBody>
            <a:bodyPr/>
            <a:lstStyle/>
            <a:p>
              <a:endParaRPr lang="en-US"/>
            </a:p>
          </p:txBody>
        </p:sp>
        <p:sp>
          <p:nvSpPr>
            <p:cNvPr id="29776" name="Freeform 1362"/>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777" name="Rectangle 1363"/>
            <p:cNvSpPr>
              <a:spLocks noChangeArrowheads="1"/>
            </p:cNvSpPr>
            <p:nvPr/>
          </p:nvSpPr>
          <p:spPr bwMode="auto">
            <a:xfrm>
              <a:off x="556" y="2298"/>
              <a:ext cx="7" cy="5"/>
            </a:xfrm>
            <a:prstGeom prst="rect">
              <a:avLst/>
            </a:prstGeom>
            <a:solidFill>
              <a:srgbClr val="E6E6E6"/>
            </a:solidFill>
            <a:ln w="25400">
              <a:noFill/>
              <a:miter lim="800000"/>
              <a:headEnd/>
              <a:tailEnd/>
            </a:ln>
          </p:spPr>
          <p:txBody>
            <a:bodyPr/>
            <a:lstStyle/>
            <a:p>
              <a:endParaRPr lang="en-US"/>
            </a:p>
          </p:txBody>
        </p:sp>
        <p:sp>
          <p:nvSpPr>
            <p:cNvPr id="29778" name="Freeform 1364"/>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noFill/>
              <a:round/>
              <a:headEnd/>
              <a:tailEnd/>
            </a:ln>
          </p:spPr>
          <p:txBody>
            <a:bodyPr/>
            <a:lstStyle/>
            <a:p>
              <a:endParaRPr lang="en-US"/>
            </a:p>
          </p:txBody>
        </p:sp>
      </p:grpSp>
      <p:grpSp>
        <p:nvGrpSpPr>
          <p:cNvPr id="4" name="Group 1365"/>
          <p:cNvGrpSpPr>
            <a:grpSpLocks/>
          </p:cNvGrpSpPr>
          <p:nvPr/>
        </p:nvGrpSpPr>
        <p:grpSpPr bwMode="auto">
          <a:xfrm>
            <a:off x="4779963" y="3581400"/>
            <a:ext cx="249237" cy="503238"/>
            <a:chOff x="488" y="2026"/>
            <a:chExt cx="157" cy="317"/>
          </a:xfrm>
        </p:grpSpPr>
        <p:sp>
          <p:nvSpPr>
            <p:cNvPr id="29543" name="Freeform 1366"/>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noFill/>
              <a:round/>
              <a:headEnd/>
              <a:tailEnd/>
            </a:ln>
          </p:spPr>
          <p:txBody>
            <a:bodyPr/>
            <a:lstStyle/>
            <a:p>
              <a:endParaRPr lang="en-US"/>
            </a:p>
          </p:txBody>
        </p:sp>
        <p:sp>
          <p:nvSpPr>
            <p:cNvPr id="29544" name="Freeform 1367"/>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noFill/>
              <a:round/>
              <a:headEnd/>
              <a:tailEnd/>
            </a:ln>
          </p:spPr>
          <p:txBody>
            <a:bodyPr/>
            <a:lstStyle/>
            <a:p>
              <a:endParaRPr lang="en-US"/>
            </a:p>
          </p:txBody>
        </p:sp>
        <p:sp>
          <p:nvSpPr>
            <p:cNvPr id="29545" name="Freeform 1368"/>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noFill/>
              <a:round/>
              <a:headEnd/>
              <a:tailEnd/>
            </a:ln>
          </p:spPr>
          <p:txBody>
            <a:bodyPr/>
            <a:lstStyle/>
            <a:p>
              <a:endParaRPr lang="en-US"/>
            </a:p>
          </p:txBody>
        </p:sp>
        <p:sp>
          <p:nvSpPr>
            <p:cNvPr id="29546" name="Freeform 1369"/>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noFill/>
              <a:round/>
              <a:headEnd/>
              <a:tailEnd/>
            </a:ln>
          </p:spPr>
          <p:txBody>
            <a:bodyPr/>
            <a:lstStyle/>
            <a:p>
              <a:endParaRPr lang="en-US"/>
            </a:p>
          </p:txBody>
        </p:sp>
        <p:sp>
          <p:nvSpPr>
            <p:cNvPr id="29547" name="Freeform 1370"/>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noFill/>
              <a:round/>
              <a:headEnd/>
              <a:tailEnd/>
            </a:ln>
          </p:spPr>
          <p:txBody>
            <a:bodyPr/>
            <a:lstStyle/>
            <a:p>
              <a:endParaRPr lang="en-US"/>
            </a:p>
          </p:txBody>
        </p:sp>
        <p:sp>
          <p:nvSpPr>
            <p:cNvPr id="29548" name="Freeform 1371"/>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noFill/>
              <a:round/>
              <a:headEnd/>
              <a:tailEnd/>
            </a:ln>
          </p:spPr>
          <p:txBody>
            <a:bodyPr/>
            <a:lstStyle/>
            <a:p>
              <a:endParaRPr lang="en-US"/>
            </a:p>
          </p:txBody>
        </p:sp>
        <p:sp>
          <p:nvSpPr>
            <p:cNvPr id="29549" name="Freeform 1372"/>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noFill/>
              <a:round/>
              <a:headEnd/>
              <a:tailEnd/>
            </a:ln>
          </p:spPr>
          <p:txBody>
            <a:bodyPr/>
            <a:lstStyle/>
            <a:p>
              <a:endParaRPr lang="en-US"/>
            </a:p>
          </p:txBody>
        </p:sp>
        <p:sp>
          <p:nvSpPr>
            <p:cNvPr id="29550" name="Freeform 1373"/>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551" name="Freeform 1374"/>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noFill/>
              <a:round/>
              <a:headEnd/>
              <a:tailEnd/>
            </a:ln>
          </p:spPr>
          <p:txBody>
            <a:bodyPr/>
            <a:lstStyle/>
            <a:p>
              <a:endParaRPr lang="en-US"/>
            </a:p>
          </p:txBody>
        </p:sp>
        <p:sp>
          <p:nvSpPr>
            <p:cNvPr id="29552" name="Rectangle 1375"/>
            <p:cNvSpPr>
              <a:spLocks noChangeArrowheads="1"/>
            </p:cNvSpPr>
            <p:nvPr/>
          </p:nvSpPr>
          <p:spPr bwMode="auto">
            <a:xfrm>
              <a:off x="563" y="2112"/>
              <a:ext cx="8" cy="5"/>
            </a:xfrm>
            <a:prstGeom prst="rect">
              <a:avLst/>
            </a:prstGeom>
            <a:solidFill>
              <a:srgbClr val="E6E6E6"/>
            </a:solidFill>
            <a:ln w="25400">
              <a:noFill/>
              <a:miter lim="800000"/>
              <a:headEnd/>
              <a:tailEnd/>
            </a:ln>
          </p:spPr>
          <p:txBody>
            <a:bodyPr/>
            <a:lstStyle/>
            <a:p>
              <a:endParaRPr lang="en-US"/>
            </a:p>
          </p:txBody>
        </p:sp>
        <p:sp>
          <p:nvSpPr>
            <p:cNvPr id="29553" name="Rectangle 1376"/>
            <p:cNvSpPr>
              <a:spLocks noChangeArrowheads="1"/>
            </p:cNvSpPr>
            <p:nvPr/>
          </p:nvSpPr>
          <p:spPr bwMode="auto">
            <a:xfrm>
              <a:off x="578" y="2142"/>
              <a:ext cx="7" cy="5"/>
            </a:xfrm>
            <a:prstGeom prst="rect">
              <a:avLst/>
            </a:prstGeom>
            <a:solidFill>
              <a:srgbClr val="00250F"/>
            </a:solidFill>
            <a:ln w="25400">
              <a:noFill/>
              <a:miter lim="800000"/>
              <a:headEnd/>
              <a:tailEnd/>
            </a:ln>
          </p:spPr>
          <p:txBody>
            <a:bodyPr/>
            <a:lstStyle/>
            <a:p>
              <a:endParaRPr lang="en-US"/>
            </a:p>
          </p:txBody>
        </p:sp>
        <p:sp>
          <p:nvSpPr>
            <p:cNvPr id="29554" name="Rectangle 1377"/>
            <p:cNvSpPr>
              <a:spLocks noChangeArrowheads="1"/>
            </p:cNvSpPr>
            <p:nvPr/>
          </p:nvSpPr>
          <p:spPr bwMode="auto">
            <a:xfrm>
              <a:off x="563" y="2142"/>
              <a:ext cx="8" cy="5"/>
            </a:xfrm>
            <a:prstGeom prst="rect">
              <a:avLst/>
            </a:prstGeom>
            <a:solidFill>
              <a:srgbClr val="00250F"/>
            </a:solidFill>
            <a:ln w="25400">
              <a:noFill/>
              <a:miter lim="800000"/>
              <a:headEnd/>
              <a:tailEnd/>
            </a:ln>
          </p:spPr>
          <p:txBody>
            <a:bodyPr/>
            <a:lstStyle/>
            <a:p>
              <a:endParaRPr lang="en-US"/>
            </a:p>
          </p:txBody>
        </p:sp>
        <p:sp>
          <p:nvSpPr>
            <p:cNvPr id="29555" name="Rectangle 1378"/>
            <p:cNvSpPr>
              <a:spLocks noChangeArrowheads="1"/>
            </p:cNvSpPr>
            <p:nvPr/>
          </p:nvSpPr>
          <p:spPr bwMode="auto">
            <a:xfrm>
              <a:off x="518" y="2157"/>
              <a:ext cx="7" cy="5"/>
            </a:xfrm>
            <a:prstGeom prst="rect">
              <a:avLst/>
            </a:prstGeom>
            <a:solidFill>
              <a:srgbClr val="00250F"/>
            </a:solidFill>
            <a:ln w="25400">
              <a:noFill/>
              <a:miter lim="800000"/>
              <a:headEnd/>
              <a:tailEnd/>
            </a:ln>
          </p:spPr>
          <p:txBody>
            <a:bodyPr/>
            <a:lstStyle/>
            <a:p>
              <a:endParaRPr lang="en-US"/>
            </a:p>
          </p:txBody>
        </p:sp>
        <p:sp>
          <p:nvSpPr>
            <p:cNvPr id="29556" name="Freeform 1379"/>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noFill/>
              <a:round/>
              <a:headEnd/>
              <a:tailEnd/>
            </a:ln>
          </p:spPr>
          <p:txBody>
            <a:bodyPr/>
            <a:lstStyle/>
            <a:p>
              <a:endParaRPr lang="en-US"/>
            </a:p>
          </p:txBody>
        </p:sp>
        <p:sp>
          <p:nvSpPr>
            <p:cNvPr id="29557" name="Freeform 1380"/>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noFill/>
              <a:round/>
              <a:headEnd/>
              <a:tailEnd/>
            </a:ln>
          </p:spPr>
          <p:txBody>
            <a:bodyPr/>
            <a:lstStyle/>
            <a:p>
              <a:endParaRPr lang="en-US"/>
            </a:p>
          </p:txBody>
        </p:sp>
        <p:sp>
          <p:nvSpPr>
            <p:cNvPr id="29558" name="Freeform 1381"/>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noFill/>
              <a:round/>
              <a:headEnd/>
              <a:tailEnd/>
            </a:ln>
          </p:spPr>
          <p:txBody>
            <a:bodyPr/>
            <a:lstStyle/>
            <a:p>
              <a:endParaRPr lang="en-US"/>
            </a:p>
          </p:txBody>
        </p:sp>
        <p:sp>
          <p:nvSpPr>
            <p:cNvPr id="29559" name="Freeform 1382"/>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noFill/>
              <a:round/>
              <a:headEnd/>
              <a:tailEnd/>
            </a:ln>
          </p:spPr>
          <p:txBody>
            <a:bodyPr/>
            <a:lstStyle/>
            <a:p>
              <a:endParaRPr lang="en-US"/>
            </a:p>
          </p:txBody>
        </p:sp>
        <p:sp>
          <p:nvSpPr>
            <p:cNvPr id="29560" name="Freeform 1383"/>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noFill/>
              <a:round/>
              <a:headEnd/>
              <a:tailEnd/>
            </a:ln>
          </p:spPr>
          <p:txBody>
            <a:bodyPr/>
            <a:lstStyle/>
            <a:p>
              <a:endParaRPr lang="en-US"/>
            </a:p>
          </p:txBody>
        </p:sp>
        <p:sp>
          <p:nvSpPr>
            <p:cNvPr id="29561" name="Freeform 1384"/>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noFill/>
              <a:round/>
              <a:headEnd/>
              <a:tailEnd/>
            </a:ln>
          </p:spPr>
          <p:txBody>
            <a:bodyPr/>
            <a:lstStyle/>
            <a:p>
              <a:endParaRPr lang="en-US"/>
            </a:p>
          </p:txBody>
        </p:sp>
        <p:sp>
          <p:nvSpPr>
            <p:cNvPr id="29562" name="Freeform 1385"/>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noFill/>
              <a:round/>
              <a:headEnd/>
              <a:tailEnd/>
            </a:ln>
          </p:spPr>
          <p:txBody>
            <a:bodyPr/>
            <a:lstStyle/>
            <a:p>
              <a:endParaRPr lang="en-US"/>
            </a:p>
          </p:txBody>
        </p:sp>
        <p:sp>
          <p:nvSpPr>
            <p:cNvPr id="29563" name="Freeform 1386"/>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noFill/>
              <a:round/>
              <a:headEnd/>
              <a:tailEnd/>
            </a:ln>
          </p:spPr>
          <p:txBody>
            <a:bodyPr/>
            <a:lstStyle/>
            <a:p>
              <a:endParaRPr lang="en-US"/>
            </a:p>
          </p:txBody>
        </p:sp>
        <p:sp>
          <p:nvSpPr>
            <p:cNvPr id="29564" name="Freeform 1387"/>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noFill/>
              <a:round/>
              <a:headEnd/>
              <a:tailEnd/>
            </a:ln>
          </p:spPr>
          <p:txBody>
            <a:bodyPr/>
            <a:lstStyle/>
            <a:p>
              <a:endParaRPr lang="en-US"/>
            </a:p>
          </p:txBody>
        </p:sp>
        <p:sp>
          <p:nvSpPr>
            <p:cNvPr id="29565" name="Freeform 1388"/>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noFill/>
              <a:round/>
              <a:headEnd/>
              <a:tailEnd/>
            </a:ln>
          </p:spPr>
          <p:txBody>
            <a:bodyPr/>
            <a:lstStyle/>
            <a:p>
              <a:endParaRPr lang="en-US"/>
            </a:p>
          </p:txBody>
        </p:sp>
        <p:sp>
          <p:nvSpPr>
            <p:cNvPr id="29566" name="Freeform 1389"/>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noFill/>
              <a:round/>
              <a:headEnd/>
              <a:tailEnd/>
            </a:ln>
          </p:spPr>
          <p:txBody>
            <a:bodyPr/>
            <a:lstStyle/>
            <a:p>
              <a:endParaRPr lang="en-US"/>
            </a:p>
          </p:txBody>
        </p:sp>
        <p:sp>
          <p:nvSpPr>
            <p:cNvPr id="29567" name="Freeform 1390"/>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noFill/>
              <a:round/>
              <a:headEnd/>
              <a:tailEnd/>
            </a:ln>
          </p:spPr>
          <p:txBody>
            <a:bodyPr/>
            <a:lstStyle/>
            <a:p>
              <a:endParaRPr lang="en-US"/>
            </a:p>
          </p:txBody>
        </p:sp>
        <p:sp>
          <p:nvSpPr>
            <p:cNvPr id="29568" name="Freeform 1391"/>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noFill/>
              <a:round/>
              <a:headEnd/>
              <a:tailEnd/>
            </a:ln>
          </p:spPr>
          <p:txBody>
            <a:bodyPr/>
            <a:lstStyle/>
            <a:p>
              <a:endParaRPr lang="en-US"/>
            </a:p>
          </p:txBody>
        </p:sp>
        <p:sp>
          <p:nvSpPr>
            <p:cNvPr id="29569" name="Freeform 1392"/>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noFill/>
              <a:round/>
              <a:headEnd/>
              <a:tailEnd/>
            </a:ln>
          </p:spPr>
          <p:txBody>
            <a:bodyPr/>
            <a:lstStyle/>
            <a:p>
              <a:endParaRPr lang="en-US"/>
            </a:p>
          </p:txBody>
        </p:sp>
        <p:sp>
          <p:nvSpPr>
            <p:cNvPr id="29570" name="Freeform 1393"/>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noFill/>
              <a:round/>
              <a:headEnd/>
              <a:tailEnd/>
            </a:ln>
          </p:spPr>
          <p:txBody>
            <a:bodyPr/>
            <a:lstStyle/>
            <a:p>
              <a:endParaRPr lang="en-US"/>
            </a:p>
          </p:txBody>
        </p:sp>
        <p:sp>
          <p:nvSpPr>
            <p:cNvPr id="29571" name="Freeform 1394"/>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noFill/>
              <a:round/>
              <a:headEnd/>
              <a:tailEnd/>
            </a:ln>
          </p:spPr>
          <p:txBody>
            <a:bodyPr/>
            <a:lstStyle/>
            <a:p>
              <a:endParaRPr lang="en-US"/>
            </a:p>
          </p:txBody>
        </p:sp>
        <p:sp>
          <p:nvSpPr>
            <p:cNvPr id="29572" name="Freeform 1395"/>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noFill/>
              <a:round/>
              <a:headEnd/>
              <a:tailEnd/>
            </a:ln>
          </p:spPr>
          <p:txBody>
            <a:bodyPr/>
            <a:lstStyle/>
            <a:p>
              <a:endParaRPr lang="en-US"/>
            </a:p>
          </p:txBody>
        </p:sp>
        <p:sp>
          <p:nvSpPr>
            <p:cNvPr id="29573" name="Freeform 1396"/>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noFill/>
              <a:round/>
              <a:headEnd/>
              <a:tailEnd/>
            </a:ln>
          </p:spPr>
          <p:txBody>
            <a:bodyPr/>
            <a:lstStyle/>
            <a:p>
              <a:endParaRPr lang="en-US"/>
            </a:p>
          </p:txBody>
        </p:sp>
        <p:sp>
          <p:nvSpPr>
            <p:cNvPr id="29574" name="Freeform 1397"/>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noFill/>
              <a:round/>
              <a:headEnd/>
              <a:tailEnd/>
            </a:ln>
          </p:spPr>
          <p:txBody>
            <a:bodyPr/>
            <a:lstStyle/>
            <a:p>
              <a:endParaRPr lang="en-US"/>
            </a:p>
          </p:txBody>
        </p:sp>
        <p:sp>
          <p:nvSpPr>
            <p:cNvPr id="29575" name="Freeform 1398"/>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noFill/>
              <a:round/>
              <a:headEnd/>
              <a:tailEnd/>
            </a:ln>
          </p:spPr>
          <p:txBody>
            <a:bodyPr/>
            <a:lstStyle/>
            <a:p>
              <a:endParaRPr lang="en-US"/>
            </a:p>
          </p:txBody>
        </p:sp>
        <p:pic>
          <p:nvPicPr>
            <p:cNvPr id="29576" name="Picture 1399"/>
            <p:cNvPicPr>
              <a:picLocks noChangeAspect="1" noChangeArrowheads="1"/>
            </p:cNvPicPr>
            <p:nvPr/>
          </p:nvPicPr>
          <p:blipFill>
            <a:blip r:embed="rId2"/>
            <a:srcRect/>
            <a:stretch>
              <a:fillRect/>
            </a:stretch>
          </p:blipFill>
          <p:spPr bwMode="auto">
            <a:xfrm>
              <a:off x="518" y="2227"/>
              <a:ext cx="90" cy="15"/>
            </a:xfrm>
            <a:prstGeom prst="rect">
              <a:avLst/>
            </a:prstGeom>
            <a:noFill/>
            <a:ln w="25400">
              <a:noFill/>
              <a:miter lim="800000"/>
              <a:headEnd/>
              <a:tailEnd/>
            </a:ln>
          </p:spPr>
        </p:pic>
        <p:pic>
          <p:nvPicPr>
            <p:cNvPr id="29577" name="Picture 1400"/>
            <p:cNvPicPr>
              <a:picLocks noChangeAspect="1" noChangeArrowheads="1"/>
            </p:cNvPicPr>
            <p:nvPr/>
          </p:nvPicPr>
          <p:blipFill>
            <a:blip r:embed="rId3"/>
            <a:srcRect/>
            <a:stretch>
              <a:fillRect/>
            </a:stretch>
          </p:blipFill>
          <p:spPr bwMode="auto">
            <a:xfrm>
              <a:off x="518" y="2227"/>
              <a:ext cx="90" cy="15"/>
            </a:xfrm>
            <a:prstGeom prst="rect">
              <a:avLst/>
            </a:prstGeom>
            <a:noFill/>
            <a:ln w="25400">
              <a:noFill/>
              <a:miter lim="800000"/>
              <a:headEnd/>
              <a:tailEnd/>
            </a:ln>
          </p:spPr>
        </p:pic>
        <p:sp>
          <p:nvSpPr>
            <p:cNvPr id="29578" name="Rectangle 1401"/>
            <p:cNvSpPr>
              <a:spLocks noChangeArrowheads="1"/>
            </p:cNvSpPr>
            <p:nvPr/>
          </p:nvSpPr>
          <p:spPr bwMode="auto">
            <a:xfrm>
              <a:off x="525" y="2177"/>
              <a:ext cx="9" cy="5"/>
            </a:xfrm>
            <a:prstGeom prst="rect">
              <a:avLst/>
            </a:prstGeom>
            <a:solidFill>
              <a:srgbClr val="00250F"/>
            </a:solidFill>
            <a:ln w="25400">
              <a:noFill/>
              <a:miter lim="800000"/>
              <a:headEnd/>
              <a:tailEnd/>
            </a:ln>
          </p:spPr>
          <p:txBody>
            <a:bodyPr/>
            <a:lstStyle/>
            <a:p>
              <a:endParaRPr lang="en-US"/>
            </a:p>
          </p:txBody>
        </p:sp>
        <p:sp>
          <p:nvSpPr>
            <p:cNvPr id="29579" name="Rectangle 1402"/>
            <p:cNvSpPr>
              <a:spLocks noChangeArrowheads="1"/>
            </p:cNvSpPr>
            <p:nvPr/>
          </p:nvSpPr>
          <p:spPr bwMode="auto">
            <a:xfrm>
              <a:off x="534" y="2177"/>
              <a:ext cx="7" cy="5"/>
            </a:xfrm>
            <a:prstGeom prst="rect">
              <a:avLst/>
            </a:prstGeom>
            <a:solidFill>
              <a:srgbClr val="00250F"/>
            </a:solidFill>
            <a:ln w="25400">
              <a:noFill/>
              <a:miter lim="800000"/>
              <a:headEnd/>
              <a:tailEnd/>
            </a:ln>
          </p:spPr>
          <p:txBody>
            <a:bodyPr/>
            <a:lstStyle/>
            <a:p>
              <a:endParaRPr lang="en-US"/>
            </a:p>
          </p:txBody>
        </p:sp>
        <p:sp>
          <p:nvSpPr>
            <p:cNvPr id="29580" name="Rectangle 1403"/>
            <p:cNvSpPr>
              <a:spLocks noChangeArrowheads="1"/>
            </p:cNvSpPr>
            <p:nvPr/>
          </p:nvSpPr>
          <p:spPr bwMode="auto">
            <a:xfrm>
              <a:off x="518" y="2172"/>
              <a:ext cx="7" cy="5"/>
            </a:xfrm>
            <a:prstGeom prst="rect">
              <a:avLst/>
            </a:prstGeom>
            <a:solidFill>
              <a:srgbClr val="00250F"/>
            </a:solidFill>
            <a:ln w="25400">
              <a:noFill/>
              <a:miter lim="800000"/>
              <a:headEnd/>
              <a:tailEnd/>
            </a:ln>
          </p:spPr>
          <p:txBody>
            <a:bodyPr/>
            <a:lstStyle/>
            <a:p>
              <a:endParaRPr lang="en-US"/>
            </a:p>
          </p:txBody>
        </p:sp>
        <p:sp>
          <p:nvSpPr>
            <p:cNvPr id="29581" name="Rectangle 1404"/>
            <p:cNvSpPr>
              <a:spLocks noChangeArrowheads="1"/>
            </p:cNvSpPr>
            <p:nvPr/>
          </p:nvSpPr>
          <p:spPr bwMode="auto">
            <a:xfrm>
              <a:off x="578" y="2177"/>
              <a:ext cx="7" cy="5"/>
            </a:xfrm>
            <a:prstGeom prst="rect">
              <a:avLst/>
            </a:prstGeom>
            <a:solidFill>
              <a:srgbClr val="00250F"/>
            </a:solidFill>
            <a:ln w="25400">
              <a:noFill/>
              <a:miter lim="800000"/>
              <a:headEnd/>
              <a:tailEnd/>
            </a:ln>
          </p:spPr>
          <p:txBody>
            <a:bodyPr/>
            <a:lstStyle/>
            <a:p>
              <a:endParaRPr lang="en-US"/>
            </a:p>
          </p:txBody>
        </p:sp>
        <p:pic>
          <p:nvPicPr>
            <p:cNvPr id="29582" name="Picture 1405"/>
            <p:cNvPicPr>
              <a:picLocks noChangeAspect="1" noChangeArrowheads="1"/>
            </p:cNvPicPr>
            <p:nvPr/>
          </p:nvPicPr>
          <p:blipFill>
            <a:blip r:embed="rId4"/>
            <a:srcRect/>
            <a:stretch>
              <a:fillRect/>
            </a:stretch>
          </p:blipFill>
          <p:spPr bwMode="auto">
            <a:xfrm>
              <a:off x="593" y="2208"/>
              <a:ext cx="22" cy="9"/>
            </a:xfrm>
            <a:prstGeom prst="rect">
              <a:avLst/>
            </a:prstGeom>
            <a:noFill/>
            <a:ln w="25400">
              <a:noFill/>
              <a:miter lim="800000"/>
              <a:headEnd/>
              <a:tailEnd/>
            </a:ln>
          </p:spPr>
        </p:pic>
        <p:pic>
          <p:nvPicPr>
            <p:cNvPr id="29583" name="Picture 1406"/>
            <p:cNvPicPr>
              <a:picLocks noChangeAspect="1" noChangeArrowheads="1"/>
            </p:cNvPicPr>
            <p:nvPr/>
          </p:nvPicPr>
          <p:blipFill>
            <a:blip r:embed="rId5"/>
            <a:srcRect/>
            <a:stretch>
              <a:fillRect/>
            </a:stretch>
          </p:blipFill>
          <p:spPr bwMode="auto">
            <a:xfrm>
              <a:off x="593" y="2208"/>
              <a:ext cx="22" cy="9"/>
            </a:xfrm>
            <a:prstGeom prst="rect">
              <a:avLst/>
            </a:prstGeom>
            <a:noFill/>
            <a:ln w="25400">
              <a:noFill/>
              <a:miter lim="800000"/>
              <a:headEnd/>
              <a:tailEnd/>
            </a:ln>
          </p:spPr>
        </p:pic>
        <p:sp>
          <p:nvSpPr>
            <p:cNvPr id="29584" name="Freeform 1407"/>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noFill/>
              <a:round/>
              <a:headEnd/>
              <a:tailEnd/>
            </a:ln>
          </p:spPr>
          <p:txBody>
            <a:bodyPr/>
            <a:lstStyle/>
            <a:p>
              <a:endParaRPr lang="en-US"/>
            </a:p>
          </p:txBody>
        </p:sp>
        <p:sp>
          <p:nvSpPr>
            <p:cNvPr id="29585" name="Rectangle 1408"/>
            <p:cNvSpPr>
              <a:spLocks noChangeArrowheads="1"/>
            </p:cNvSpPr>
            <p:nvPr/>
          </p:nvSpPr>
          <p:spPr bwMode="auto">
            <a:xfrm>
              <a:off x="622" y="2212"/>
              <a:ext cx="15" cy="5"/>
            </a:xfrm>
            <a:prstGeom prst="rect">
              <a:avLst/>
            </a:prstGeom>
            <a:solidFill>
              <a:srgbClr val="333333"/>
            </a:solidFill>
            <a:ln w="25400">
              <a:noFill/>
              <a:miter lim="800000"/>
              <a:headEnd/>
              <a:tailEnd/>
            </a:ln>
          </p:spPr>
          <p:txBody>
            <a:bodyPr/>
            <a:lstStyle/>
            <a:p>
              <a:endParaRPr lang="en-US"/>
            </a:p>
          </p:txBody>
        </p:sp>
        <p:sp>
          <p:nvSpPr>
            <p:cNvPr id="29586" name="Freeform 1409"/>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noFill/>
              <a:round/>
              <a:headEnd/>
              <a:tailEnd/>
            </a:ln>
          </p:spPr>
          <p:txBody>
            <a:bodyPr/>
            <a:lstStyle/>
            <a:p>
              <a:endParaRPr lang="en-US"/>
            </a:p>
          </p:txBody>
        </p:sp>
        <p:sp>
          <p:nvSpPr>
            <p:cNvPr id="29587" name="Rectangle 1410"/>
            <p:cNvSpPr>
              <a:spLocks noChangeArrowheads="1"/>
            </p:cNvSpPr>
            <p:nvPr/>
          </p:nvSpPr>
          <p:spPr bwMode="auto">
            <a:xfrm>
              <a:off x="496" y="2217"/>
              <a:ext cx="7" cy="10"/>
            </a:xfrm>
            <a:prstGeom prst="rect">
              <a:avLst/>
            </a:prstGeom>
            <a:solidFill>
              <a:srgbClr val="333333"/>
            </a:solidFill>
            <a:ln w="25400">
              <a:noFill/>
              <a:miter lim="800000"/>
              <a:headEnd/>
              <a:tailEnd/>
            </a:ln>
          </p:spPr>
          <p:txBody>
            <a:bodyPr/>
            <a:lstStyle/>
            <a:p>
              <a:endParaRPr lang="en-US"/>
            </a:p>
          </p:txBody>
        </p:sp>
        <p:sp>
          <p:nvSpPr>
            <p:cNvPr id="29588" name="Rectangle 1411"/>
            <p:cNvSpPr>
              <a:spLocks noChangeArrowheads="1"/>
            </p:cNvSpPr>
            <p:nvPr/>
          </p:nvSpPr>
          <p:spPr bwMode="auto">
            <a:xfrm>
              <a:off x="556" y="2132"/>
              <a:ext cx="15" cy="5"/>
            </a:xfrm>
            <a:prstGeom prst="rect">
              <a:avLst/>
            </a:prstGeom>
            <a:solidFill>
              <a:srgbClr val="00250F"/>
            </a:solidFill>
            <a:ln w="25400">
              <a:noFill/>
              <a:miter lim="800000"/>
              <a:headEnd/>
              <a:tailEnd/>
            </a:ln>
          </p:spPr>
          <p:txBody>
            <a:bodyPr/>
            <a:lstStyle/>
            <a:p>
              <a:endParaRPr lang="en-US"/>
            </a:p>
          </p:txBody>
        </p:sp>
        <p:sp>
          <p:nvSpPr>
            <p:cNvPr id="29589" name="Freeform 1412"/>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noFill/>
              <a:round/>
              <a:headEnd/>
              <a:tailEnd/>
            </a:ln>
          </p:spPr>
          <p:txBody>
            <a:bodyPr/>
            <a:lstStyle/>
            <a:p>
              <a:endParaRPr lang="en-US"/>
            </a:p>
          </p:txBody>
        </p:sp>
        <p:sp>
          <p:nvSpPr>
            <p:cNvPr id="29590" name="Freeform 1413"/>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noFill/>
              <a:round/>
              <a:headEnd/>
              <a:tailEnd/>
            </a:ln>
          </p:spPr>
          <p:txBody>
            <a:bodyPr/>
            <a:lstStyle/>
            <a:p>
              <a:endParaRPr lang="en-US"/>
            </a:p>
          </p:txBody>
        </p:sp>
        <p:sp>
          <p:nvSpPr>
            <p:cNvPr id="29591" name="Freeform 1414"/>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noFill/>
              <a:round/>
              <a:headEnd/>
              <a:tailEnd/>
            </a:ln>
          </p:spPr>
          <p:txBody>
            <a:bodyPr/>
            <a:lstStyle/>
            <a:p>
              <a:endParaRPr lang="en-US"/>
            </a:p>
          </p:txBody>
        </p:sp>
        <p:sp>
          <p:nvSpPr>
            <p:cNvPr id="29592" name="Freeform 1415"/>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noFill/>
              <a:round/>
              <a:headEnd/>
              <a:tailEnd/>
            </a:ln>
          </p:spPr>
          <p:txBody>
            <a:bodyPr/>
            <a:lstStyle/>
            <a:p>
              <a:endParaRPr lang="en-US"/>
            </a:p>
          </p:txBody>
        </p:sp>
        <p:sp>
          <p:nvSpPr>
            <p:cNvPr id="29593" name="Freeform 1416"/>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noFill/>
              <a:round/>
              <a:headEnd/>
              <a:tailEnd/>
            </a:ln>
          </p:spPr>
          <p:txBody>
            <a:bodyPr/>
            <a:lstStyle/>
            <a:p>
              <a:endParaRPr lang="en-US"/>
            </a:p>
          </p:txBody>
        </p:sp>
        <p:sp>
          <p:nvSpPr>
            <p:cNvPr id="29594" name="Freeform 1417"/>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noFill/>
              <a:round/>
              <a:headEnd/>
              <a:tailEnd/>
            </a:ln>
          </p:spPr>
          <p:txBody>
            <a:bodyPr/>
            <a:lstStyle/>
            <a:p>
              <a:endParaRPr lang="en-US"/>
            </a:p>
          </p:txBody>
        </p:sp>
        <p:sp>
          <p:nvSpPr>
            <p:cNvPr id="29595" name="Rectangle 1418"/>
            <p:cNvSpPr>
              <a:spLocks noChangeArrowheads="1"/>
            </p:cNvSpPr>
            <p:nvPr/>
          </p:nvSpPr>
          <p:spPr bwMode="auto">
            <a:xfrm>
              <a:off x="630" y="2077"/>
              <a:ext cx="7" cy="4"/>
            </a:xfrm>
            <a:prstGeom prst="rect">
              <a:avLst/>
            </a:prstGeom>
            <a:solidFill>
              <a:srgbClr val="FF3333"/>
            </a:solidFill>
            <a:ln w="25400">
              <a:noFill/>
              <a:miter lim="800000"/>
              <a:headEnd/>
              <a:tailEnd/>
            </a:ln>
          </p:spPr>
          <p:txBody>
            <a:bodyPr/>
            <a:lstStyle/>
            <a:p>
              <a:endParaRPr lang="en-US"/>
            </a:p>
          </p:txBody>
        </p:sp>
        <p:pic>
          <p:nvPicPr>
            <p:cNvPr id="29596" name="Picture 1419"/>
            <p:cNvPicPr>
              <a:picLocks noChangeAspect="1" noChangeArrowheads="1"/>
            </p:cNvPicPr>
            <p:nvPr/>
          </p:nvPicPr>
          <p:blipFill>
            <a:blip r:embed="rId6"/>
            <a:srcRect/>
            <a:stretch>
              <a:fillRect/>
            </a:stretch>
          </p:blipFill>
          <p:spPr bwMode="auto">
            <a:xfrm>
              <a:off x="615" y="2071"/>
              <a:ext cx="22" cy="16"/>
            </a:xfrm>
            <a:prstGeom prst="rect">
              <a:avLst/>
            </a:prstGeom>
            <a:noFill/>
            <a:ln w="25400">
              <a:noFill/>
              <a:miter lim="800000"/>
              <a:headEnd/>
              <a:tailEnd/>
            </a:ln>
          </p:spPr>
        </p:pic>
        <p:pic>
          <p:nvPicPr>
            <p:cNvPr id="29597" name="Picture 1420"/>
            <p:cNvPicPr>
              <a:picLocks noChangeAspect="1" noChangeArrowheads="1"/>
            </p:cNvPicPr>
            <p:nvPr/>
          </p:nvPicPr>
          <p:blipFill>
            <a:blip r:embed="rId7"/>
            <a:srcRect/>
            <a:stretch>
              <a:fillRect/>
            </a:stretch>
          </p:blipFill>
          <p:spPr bwMode="auto">
            <a:xfrm>
              <a:off x="615" y="2071"/>
              <a:ext cx="22" cy="16"/>
            </a:xfrm>
            <a:prstGeom prst="rect">
              <a:avLst/>
            </a:prstGeom>
            <a:noFill/>
            <a:ln w="25400">
              <a:noFill/>
              <a:miter lim="800000"/>
              <a:headEnd/>
              <a:tailEnd/>
            </a:ln>
          </p:spPr>
        </p:pic>
        <p:sp>
          <p:nvSpPr>
            <p:cNvPr id="29598" name="Freeform 1421"/>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noFill/>
              <a:round/>
              <a:headEnd/>
              <a:tailEnd/>
            </a:ln>
          </p:spPr>
          <p:txBody>
            <a:bodyPr/>
            <a:lstStyle/>
            <a:p>
              <a:endParaRPr lang="en-US"/>
            </a:p>
          </p:txBody>
        </p:sp>
        <p:sp>
          <p:nvSpPr>
            <p:cNvPr id="29599" name="Freeform 1422"/>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noFill/>
              <a:round/>
              <a:headEnd/>
              <a:tailEnd/>
            </a:ln>
          </p:spPr>
          <p:txBody>
            <a:bodyPr/>
            <a:lstStyle/>
            <a:p>
              <a:endParaRPr lang="en-US"/>
            </a:p>
          </p:txBody>
        </p:sp>
        <p:sp>
          <p:nvSpPr>
            <p:cNvPr id="29600" name="Freeform 1423"/>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noFill/>
              <a:round/>
              <a:headEnd/>
              <a:tailEnd/>
            </a:ln>
          </p:spPr>
          <p:txBody>
            <a:bodyPr/>
            <a:lstStyle/>
            <a:p>
              <a:endParaRPr lang="en-US"/>
            </a:p>
          </p:txBody>
        </p:sp>
        <p:sp>
          <p:nvSpPr>
            <p:cNvPr id="29601" name="Freeform 1424"/>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noFill/>
              <a:round/>
              <a:headEnd/>
              <a:tailEnd/>
            </a:ln>
          </p:spPr>
          <p:txBody>
            <a:bodyPr/>
            <a:lstStyle/>
            <a:p>
              <a:endParaRPr lang="en-US"/>
            </a:p>
          </p:txBody>
        </p:sp>
        <p:sp>
          <p:nvSpPr>
            <p:cNvPr id="29602" name="Freeform 1425"/>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noFill/>
              <a:round/>
              <a:headEnd/>
              <a:tailEnd/>
            </a:ln>
          </p:spPr>
          <p:txBody>
            <a:bodyPr/>
            <a:lstStyle/>
            <a:p>
              <a:endParaRPr lang="en-US"/>
            </a:p>
          </p:txBody>
        </p:sp>
        <p:sp>
          <p:nvSpPr>
            <p:cNvPr id="29603" name="Freeform 1426"/>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noFill/>
              <a:round/>
              <a:headEnd/>
              <a:tailEnd/>
            </a:ln>
          </p:spPr>
          <p:txBody>
            <a:bodyPr/>
            <a:lstStyle/>
            <a:p>
              <a:endParaRPr lang="en-US"/>
            </a:p>
          </p:txBody>
        </p:sp>
        <p:sp>
          <p:nvSpPr>
            <p:cNvPr id="29604" name="Freeform 1427"/>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noFill/>
              <a:round/>
              <a:headEnd/>
              <a:tailEnd/>
            </a:ln>
          </p:spPr>
          <p:txBody>
            <a:bodyPr/>
            <a:lstStyle/>
            <a:p>
              <a:endParaRPr lang="en-US"/>
            </a:p>
          </p:txBody>
        </p:sp>
        <p:sp>
          <p:nvSpPr>
            <p:cNvPr id="29605" name="Freeform 1428"/>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noFill/>
              <a:round/>
              <a:headEnd/>
              <a:tailEnd/>
            </a:ln>
          </p:spPr>
          <p:txBody>
            <a:bodyPr/>
            <a:lstStyle/>
            <a:p>
              <a:endParaRPr lang="en-US"/>
            </a:p>
          </p:txBody>
        </p:sp>
        <p:sp>
          <p:nvSpPr>
            <p:cNvPr id="29606" name="Freeform 1429"/>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noFill/>
              <a:round/>
              <a:headEnd/>
              <a:tailEnd/>
            </a:ln>
          </p:spPr>
          <p:txBody>
            <a:bodyPr/>
            <a:lstStyle/>
            <a:p>
              <a:endParaRPr lang="en-US"/>
            </a:p>
          </p:txBody>
        </p:sp>
        <p:sp>
          <p:nvSpPr>
            <p:cNvPr id="29607" name="Freeform 1430"/>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noFill/>
              <a:round/>
              <a:headEnd/>
              <a:tailEnd/>
            </a:ln>
          </p:spPr>
          <p:txBody>
            <a:bodyPr/>
            <a:lstStyle/>
            <a:p>
              <a:endParaRPr lang="en-US"/>
            </a:p>
          </p:txBody>
        </p:sp>
        <p:sp>
          <p:nvSpPr>
            <p:cNvPr id="29608" name="Freeform 1431"/>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noFill/>
              <a:round/>
              <a:headEnd/>
              <a:tailEnd/>
            </a:ln>
          </p:spPr>
          <p:txBody>
            <a:bodyPr/>
            <a:lstStyle/>
            <a:p>
              <a:endParaRPr lang="en-US"/>
            </a:p>
          </p:txBody>
        </p:sp>
        <p:sp>
          <p:nvSpPr>
            <p:cNvPr id="29609" name="Freeform 1432"/>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610" name="Freeform 1433"/>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noFill/>
              <a:round/>
              <a:headEnd/>
              <a:tailEnd/>
            </a:ln>
          </p:spPr>
          <p:txBody>
            <a:bodyPr/>
            <a:lstStyle/>
            <a:p>
              <a:endParaRPr lang="en-US"/>
            </a:p>
          </p:txBody>
        </p:sp>
        <p:sp>
          <p:nvSpPr>
            <p:cNvPr id="29611" name="Freeform 1434"/>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noFill/>
              <a:round/>
              <a:headEnd/>
              <a:tailEnd/>
            </a:ln>
          </p:spPr>
          <p:txBody>
            <a:bodyPr/>
            <a:lstStyle/>
            <a:p>
              <a:endParaRPr lang="en-US"/>
            </a:p>
          </p:txBody>
        </p:sp>
        <p:sp>
          <p:nvSpPr>
            <p:cNvPr id="29612" name="Freeform 1435"/>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613" name="Freeform 1436"/>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noFill/>
              <a:round/>
              <a:headEnd/>
              <a:tailEnd/>
            </a:ln>
          </p:spPr>
          <p:txBody>
            <a:bodyPr/>
            <a:lstStyle/>
            <a:p>
              <a:endParaRPr lang="en-US"/>
            </a:p>
          </p:txBody>
        </p:sp>
        <p:sp>
          <p:nvSpPr>
            <p:cNvPr id="29614" name="Freeform 1437"/>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615" name="Freeform 1438"/>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616" name="Freeform 1439"/>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noFill/>
              <a:round/>
              <a:headEnd/>
              <a:tailEnd/>
            </a:ln>
          </p:spPr>
          <p:txBody>
            <a:bodyPr/>
            <a:lstStyle/>
            <a:p>
              <a:endParaRPr lang="en-US"/>
            </a:p>
          </p:txBody>
        </p:sp>
        <p:sp>
          <p:nvSpPr>
            <p:cNvPr id="29617" name="Freeform 1440"/>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618" name="Freeform 1441"/>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619" name="Freeform 1442"/>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620" name="Freeform 1443"/>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621" name="Freeform 1444"/>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622" name="Freeform 1445"/>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noFill/>
              <a:round/>
              <a:headEnd/>
              <a:tailEnd/>
            </a:ln>
          </p:spPr>
          <p:txBody>
            <a:bodyPr/>
            <a:lstStyle/>
            <a:p>
              <a:endParaRPr lang="en-US"/>
            </a:p>
          </p:txBody>
        </p:sp>
        <p:sp>
          <p:nvSpPr>
            <p:cNvPr id="29623" name="Freeform 1446"/>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624" name="Freeform 1447"/>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625" name="Freeform 1448"/>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626" name="Freeform 1449"/>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627" name="Freeform 1450"/>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noFill/>
              <a:round/>
              <a:headEnd/>
              <a:tailEnd/>
            </a:ln>
          </p:spPr>
          <p:txBody>
            <a:bodyPr/>
            <a:lstStyle/>
            <a:p>
              <a:endParaRPr lang="en-US"/>
            </a:p>
          </p:txBody>
        </p:sp>
        <p:sp>
          <p:nvSpPr>
            <p:cNvPr id="29628" name="Freeform 1451"/>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noFill/>
              <a:round/>
              <a:headEnd/>
              <a:tailEnd/>
            </a:ln>
          </p:spPr>
          <p:txBody>
            <a:bodyPr/>
            <a:lstStyle/>
            <a:p>
              <a:endParaRPr lang="en-US"/>
            </a:p>
          </p:txBody>
        </p:sp>
        <p:sp>
          <p:nvSpPr>
            <p:cNvPr id="29629" name="Freeform 1452"/>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630" name="Freeform 1453"/>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631" name="Freeform 1454"/>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noFill/>
              <a:round/>
              <a:headEnd/>
              <a:tailEnd/>
            </a:ln>
          </p:spPr>
          <p:txBody>
            <a:bodyPr/>
            <a:lstStyle/>
            <a:p>
              <a:endParaRPr lang="en-US"/>
            </a:p>
          </p:txBody>
        </p:sp>
        <p:sp>
          <p:nvSpPr>
            <p:cNvPr id="29632" name="Freeform 1455"/>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noFill/>
              <a:round/>
              <a:headEnd/>
              <a:tailEnd/>
            </a:ln>
          </p:spPr>
          <p:txBody>
            <a:bodyPr/>
            <a:lstStyle/>
            <a:p>
              <a:endParaRPr lang="en-US"/>
            </a:p>
          </p:txBody>
        </p:sp>
        <p:sp>
          <p:nvSpPr>
            <p:cNvPr id="29633" name="Freeform 1456"/>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634" name="Freeform 1457"/>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noFill/>
              <a:round/>
              <a:headEnd/>
              <a:tailEnd/>
            </a:ln>
          </p:spPr>
          <p:txBody>
            <a:bodyPr/>
            <a:lstStyle/>
            <a:p>
              <a:endParaRPr lang="en-US"/>
            </a:p>
          </p:txBody>
        </p:sp>
        <p:sp>
          <p:nvSpPr>
            <p:cNvPr id="29635" name="Freeform 1458"/>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636" name="Freeform 1459"/>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noFill/>
              <a:round/>
              <a:headEnd/>
              <a:tailEnd/>
            </a:ln>
          </p:spPr>
          <p:txBody>
            <a:bodyPr/>
            <a:lstStyle/>
            <a:p>
              <a:endParaRPr lang="en-US"/>
            </a:p>
          </p:txBody>
        </p:sp>
        <p:sp>
          <p:nvSpPr>
            <p:cNvPr id="29637" name="Freeform 1460"/>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noFill/>
              <a:round/>
              <a:headEnd/>
              <a:tailEnd/>
            </a:ln>
          </p:spPr>
          <p:txBody>
            <a:bodyPr/>
            <a:lstStyle/>
            <a:p>
              <a:endParaRPr lang="en-US"/>
            </a:p>
          </p:txBody>
        </p:sp>
        <p:sp>
          <p:nvSpPr>
            <p:cNvPr id="29638" name="Rectangle 1461"/>
            <p:cNvSpPr>
              <a:spLocks noChangeArrowheads="1"/>
            </p:cNvSpPr>
            <p:nvPr/>
          </p:nvSpPr>
          <p:spPr bwMode="auto">
            <a:xfrm>
              <a:off x="525" y="2267"/>
              <a:ext cx="9" cy="6"/>
            </a:xfrm>
            <a:prstGeom prst="rect">
              <a:avLst/>
            </a:prstGeom>
            <a:solidFill>
              <a:srgbClr val="E6E6E6"/>
            </a:solidFill>
            <a:ln w="25400">
              <a:noFill/>
              <a:miter lim="800000"/>
              <a:headEnd/>
              <a:tailEnd/>
            </a:ln>
          </p:spPr>
          <p:txBody>
            <a:bodyPr/>
            <a:lstStyle/>
            <a:p>
              <a:endParaRPr lang="en-US"/>
            </a:p>
          </p:txBody>
        </p:sp>
        <p:sp>
          <p:nvSpPr>
            <p:cNvPr id="29639" name="Freeform 1462"/>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640" name="Freeform 1463"/>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noFill/>
              <a:round/>
              <a:headEnd/>
              <a:tailEnd/>
            </a:ln>
          </p:spPr>
          <p:txBody>
            <a:bodyPr/>
            <a:lstStyle/>
            <a:p>
              <a:endParaRPr lang="en-US"/>
            </a:p>
          </p:txBody>
        </p:sp>
        <p:sp>
          <p:nvSpPr>
            <p:cNvPr id="29641" name="Freeform 1464"/>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noFill/>
              <a:round/>
              <a:headEnd/>
              <a:tailEnd/>
            </a:ln>
          </p:spPr>
          <p:txBody>
            <a:bodyPr/>
            <a:lstStyle/>
            <a:p>
              <a:endParaRPr lang="en-US"/>
            </a:p>
          </p:txBody>
        </p:sp>
        <p:sp>
          <p:nvSpPr>
            <p:cNvPr id="29642" name="Freeform 1465"/>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643" name="Rectangle 1466"/>
            <p:cNvSpPr>
              <a:spLocks noChangeArrowheads="1"/>
            </p:cNvSpPr>
            <p:nvPr/>
          </p:nvSpPr>
          <p:spPr bwMode="auto">
            <a:xfrm>
              <a:off x="600" y="2263"/>
              <a:ext cx="8" cy="10"/>
            </a:xfrm>
            <a:prstGeom prst="rect">
              <a:avLst/>
            </a:prstGeom>
            <a:solidFill>
              <a:srgbClr val="E6E6E6"/>
            </a:solidFill>
            <a:ln w="25400">
              <a:noFill/>
              <a:miter lim="800000"/>
              <a:headEnd/>
              <a:tailEnd/>
            </a:ln>
          </p:spPr>
          <p:txBody>
            <a:bodyPr/>
            <a:lstStyle/>
            <a:p>
              <a:endParaRPr lang="en-US"/>
            </a:p>
          </p:txBody>
        </p:sp>
        <p:sp>
          <p:nvSpPr>
            <p:cNvPr id="29644" name="Freeform 1467"/>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noFill/>
              <a:round/>
              <a:headEnd/>
              <a:tailEnd/>
            </a:ln>
          </p:spPr>
          <p:txBody>
            <a:bodyPr/>
            <a:lstStyle/>
            <a:p>
              <a:endParaRPr lang="en-US"/>
            </a:p>
          </p:txBody>
        </p:sp>
        <p:sp>
          <p:nvSpPr>
            <p:cNvPr id="29645" name="Freeform 1468"/>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noFill/>
              <a:round/>
              <a:headEnd/>
              <a:tailEnd/>
            </a:ln>
          </p:spPr>
          <p:txBody>
            <a:bodyPr/>
            <a:lstStyle/>
            <a:p>
              <a:endParaRPr lang="en-US"/>
            </a:p>
          </p:txBody>
        </p:sp>
        <p:sp>
          <p:nvSpPr>
            <p:cNvPr id="29646" name="Rectangle 1469"/>
            <p:cNvSpPr>
              <a:spLocks noChangeArrowheads="1"/>
            </p:cNvSpPr>
            <p:nvPr/>
          </p:nvSpPr>
          <p:spPr bwMode="auto">
            <a:xfrm>
              <a:off x="525" y="2283"/>
              <a:ext cx="9" cy="5"/>
            </a:xfrm>
            <a:prstGeom prst="rect">
              <a:avLst/>
            </a:prstGeom>
            <a:solidFill>
              <a:srgbClr val="E6E6E6"/>
            </a:solidFill>
            <a:ln w="25400">
              <a:noFill/>
              <a:miter lim="800000"/>
              <a:headEnd/>
              <a:tailEnd/>
            </a:ln>
          </p:spPr>
          <p:txBody>
            <a:bodyPr/>
            <a:lstStyle/>
            <a:p>
              <a:endParaRPr lang="en-US"/>
            </a:p>
          </p:txBody>
        </p:sp>
        <p:sp>
          <p:nvSpPr>
            <p:cNvPr id="29647" name="Freeform 1470"/>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648" name="Freeform 1471"/>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649" name="Freeform 1472"/>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650" name="Rectangle 1473"/>
            <p:cNvSpPr>
              <a:spLocks noChangeArrowheads="1"/>
            </p:cNvSpPr>
            <p:nvPr/>
          </p:nvSpPr>
          <p:spPr bwMode="auto">
            <a:xfrm>
              <a:off x="556" y="2283"/>
              <a:ext cx="7" cy="5"/>
            </a:xfrm>
            <a:prstGeom prst="rect">
              <a:avLst/>
            </a:prstGeom>
            <a:solidFill>
              <a:srgbClr val="E6E6E6"/>
            </a:solidFill>
            <a:ln w="25400">
              <a:noFill/>
              <a:miter lim="800000"/>
              <a:headEnd/>
              <a:tailEnd/>
            </a:ln>
          </p:spPr>
          <p:txBody>
            <a:bodyPr/>
            <a:lstStyle/>
            <a:p>
              <a:endParaRPr lang="en-US"/>
            </a:p>
          </p:txBody>
        </p:sp>
        <p:sp>
          <p:nvSpPr>
            <p:cNvPr id="29651" name="Freeform 1474"/>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652" name="Freeform 1475"/>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noFill/>
              <a:round/>
              <a:headEnd/>
              <a:tailEnd/>
            </a:ln>
          </p:spPr>
          <p:txBody>
            <a:bodyPr/>
            <a:lstStyle/>
            <a:p>
              <a:endParaRPr lang="en-US"/>
            </a:p>
          </p:txBody>
        </p:sp>
        <p:sp>
          <p:nvSpPr>
            <p:cNvPr id="29653" name="Freeform 1476"/>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noFill/>
              <a:round/>
              <a:headEnd/>
              <a:tailEnd/>
            </a:ln>
          </p:spPr>
          <p:txBody>
            <a:bodyPr/>
            <a:lstStyle/>
            <a:p>
              <a:endParaRPr lang="en-US"/>
            </a:p>
          </p:txBody>
        </p:sp>
        <p:sp>
          <p:nvSpPr>
            <p:cNvPr id="29654" name="Rectangle 1477"/>
            <p:cNvSpPr>
              <a:spLocks noChangeArrowheads="1"/>
            </p:cNvSpPr>
            <p:nvPr/>
          </p:nvSpPr>
          <p:spPr bwMode="auto">
            <a:xfrm>
              <a:off x="600" y="2283"/>
              <a:ext cx="8" cy="5"/>
            </a:xfrm>
            <a:prstGeom prst="rect">
              <a:avLst/>
            </a:prstGeom>
            <a:solidFill>
              <a:srgbClr val="E6E6E6"/>
            </a:solidFill>
            <a:ln w="25400">
              <a:noFill/>
              <a:miter lim="800000"/>
              <a:headEnd/>
              <a:tailEnd/>
            </a:ln>
          </p:spPr>
          <p:txBody>
            <a:bodyPr/>
            <a:lstStyle/>
            <a:p>
              <a:endParaRPr lang="en-US"/>
            </a:p>
          </p:txBody>
        </p:sp>
        <p:sp>
          <p:nvSpPr>
            <p:cNvPr id="29655" name="Freeform 1478"/>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noFill/>
              <a:round/>
              <a:headEnd/>
              <a:tailEnd/>
            </a:ln>
          </p:spPr>
          <p:txBody>
            <a:bodyPr/>
            <a:lstStyle/>
            <a:p>
              <a:endParaRPr lang="en-US"/>
            </a:p>
          </p:txBody>
        </p:sp>
        <p:sp>
          <p:nvSpPr>
            <p:cNvPr id="29656" name="Freeform 1479"/>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657" name="Freeform 1480"/>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noFill/>
              <a:round/>
              <a:headEnd/>
              <a:tailEnd/>
            </a:ln>
          </p:spPr>
          <p:txBody>
            <a:bodyPr/>
            <a:lstStyle/>
            <a:p>
              <a:endParaRPr lang="en-US"/>
            </a:p>
          </p:txBody>
        </p:sp>
        <p:sp>
          <p:nvSpPr>
            <p:cNvPr id="29658" name="Freeform 1481"/>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659" name="Rectangle 1482"/>
            <p:cNvSpPr>
              <a:spLocks noChangeArrowheads="1"/>
            </p:cNvSpPr>
            <p:nvPr/>
          </p:nvSpPr>
          <p:spPr bwMode="auto">
            <a:xfrm>
              <a:off x="556" y="2298"/>
              <a:ext cx="7" cy="5"/>
            </a:xfrm>
            <a:prstGeom prst="rect">
              <a:avLst/>
            </a:prstGeom>
            <a:solidFill>
              <a:srgbClr val="E6E6E6"/>
            </a:solidFill>
            <a:ln w="25400">
              <a:noFill/>
              <a:miter lim="800000"/>
              <a:headEnd/>
              <a:tailEnd/>
            </a:ln>
          </p:spPr>
          <p:txBody>
            <a:bodyPr/>
            <a:lstStyle/>
            <a:p>
              <a:endParaRPr lang="en-US"/>
            </a:p>
          </p:txBody>
        </p:sp>
        <p:sp>
          <p:nvSpPr>
            <p:cNvPr id="29660" name="Freeform 1483"/>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noFill/>
              <a:round/>
              <a:headEnd/>
              <a:tailEnd/>
            </a:ln>
          </p:spPr>
          <p:txBody>
            <a:bodyPr/>
            <a:lstStyle/>
            <a:p>
              <a:endParaRPr lang="en-US"/>
            </a:p>
          </p:txBody>
        </p:sp>
      </p:grpSp>
      <p:grpSp>
        <p:nvGrpSpPr>
          <p:cNvPr id="5" name="Group 1484"/>
          <p:cNvGrpSpPr>
            <a:grpSpLocks/>
          </p:cNvGrpSpPr>
          <p:nvPr/>
        </p:nvGrpSpPr>
        <p:grpSpPr bwMode="auto">
          <a:xfrm>
            <a:off x="5999163" y="3581400"/>
            <a:ext cx="249237" cy="503238"/>
            <a:chOff x="488" y="2026"/>
            <a:chExt cx="157" cy="317"/>
          </a:xfrm>
        </p:grpSpPr>
        <p:sp>
          <p:nvSpPr>
            <p:cNvPr id="29425" name="Freeform 1485"/>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noFill/>
              <a:round/>
              <a:headEnd/>
              <a:tailEnd/>
            </a:ln>
          </p:spPr>
          <p:txBody>
            <a:bodyPr/>
            <a:lstStyle/>
            <a:p>
              <a:endParaRPr lang="en-US"/>
            </a:p>
          </p:txBody>
        </p:sp>
        <p:sp>
          <p:nvSpPr>
            <p:cNvPr id="29426" name="Freeform 1486"/>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noFill/>
              <a:round/>
              <a:headEnd/>
              <a:tailEnd/>
            </a:ln>
          </p:spPr>
          <p:txBody>
            <a:bodyPr/>
            <a:lstStyle/>
            <a:p>
              <a:endParaRPr lang="en-US"/>
            </a:p>
          </p:txBody>
        </p:sp>
        <p:sp>
          <p:nvSpPr>
            <p:cNvPr id="29427" name="Freeform 1487"/>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noFill/>
              <a:round/>
              <a:headEnd/>
              <a:tailEnd/>
            </a:ln>
          </p:spPr>
          <p:txBody>
            <a:bodyPr/>
            <a:lstStyle/>
            <a:p>
              <a:endParaRPr lang="en-US"/>
            </a:p>
          </p:txBody>
        </p:sp>
        <p:sp>
          <p:nvSpPr>
            <p:cNvPr id="29428" name="Freeform 1488"/>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noFill/>
              <a:round/>
              <a:headEnd/>
              <a:tailEnd/>
            </a:ln>
          </p:spPr>
          <p:txBody>
            <a:bodyPr/>
            <a:lstStyle/>
            <a:p>
              <a:endParaRPr lang="en-US"/>
            </a:p>
          </p:txBody>
        </p:sp>
        <p:sp>
          <p:nvSpPr>
            <p:cNvPr id="29429" name="Freeform 1489"/>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noFill/>
              <a:round/>
              <a:headEnd/>
              <a:tailEnd/>
            </a:ln>
          </p:spPr>
          <p:txBody>
            <a:bodyPr/>
            <a:lstStyle/>
            <a:p>
              <a:endParaRPr lang="en-US"/>
            </a:p>
          </p:txBody>
        </p:sp>
        <p:sp>
          <p:nvSpPr>
            <p:cNvPr id="29430" name="Freeform 1490"/>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noFill/>
              <a:round/>
              <a:headEnd/>
              <a:tailEnd/>
            </a:ln>
          </p:spPr>
          <p:txBody>
            <a:bodyPr/>
            <a:lstStyle/>
            <a:p>
              <a:endParaRPr lang="en-US"/>
            </a:p>
          </p:txBody>
        </p:sp>
        <p:sp>
          <p:nvSpPr>
            <p:cNvPr id="29431" name="Freeform 1491"/>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noFill/>
              <a:round/>
              <a:headEnd/>
              <a:tailEnd/>
            </a:ln>
          </p:spPr>
          <p:txBody>
            <a:bodyPr/>
            <a:lstStyle/>
            <a:p>
              <a:endParaRPr lang="en-US"/>
            </a:p>
          </p:txBody>
        </p:sp>
        <p:sp>
          <p:nvSpPr>
            <p:cNvPr id="29432" name="Freeform 1492"/>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433" name="Freeform 1493"/>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noFill/>
              <a:round/>
              <a:headEnd/>
              <a:tailEnd/>
            </a:ln>
          </p:spPr>
          <p:txBody>
            <a:bodyPr/>
            <a:lstStyle/>
            <a:p>
              <a:endParaRPr lang="en-US"/>
            </a:p>
          </p:txBody>
        </p:sp>
        <p:sp>
          <p:nvSpPr>
            <p:cNvPr id="29434" name="Rectangle 1494"/>
            <p:cNvSpPr>
              <a:spLocks noChangeArrowheads="1"/>
            </p:cNvSpPr>
            <p:nvPr/>
          </p:nvSpPr>
          <p:spPr bwMode="auto">
            <a:xfrm>
              <a:off x="563" y="2112"/>
              <a:ext cx="8" cy="5"/>
            </a:xfrm>
            <a:prstGeom prst="rect">
              <a:avLst/>
            </a:prstGeom>
            <a:solidFill>
              <a:srgbClr val="E6E6E6"/>
            </a:solidFill>
            <a:ln w="25400">
              <a:noFill/>
              <a:miter lim="800000"/>
              <a:headEnd/>
              <a:tailEnd/>
            </a:ln>
          </p:spPr>
          <p:txBody>
            <a:bodyPr/>
            <a:lstStyle/>
            <a:p>
              <a:endParaRPr lang="en-US"/>
            </a:p>
          </p:txBody>
        </p:sp>
        <p:sp>
          <p:nvSpPr>
            <p:cNvPr id="29435" name="Rectangle 1495"/>
            <p:cNvSpPr>
              <a:spLocks noChangeArrowheads="1"/>
            </p:cNvSpPr>
            <p:nvPr/>
          </p:nvSpPr>
          <p:spPr bwMode="auto">
            <a:xfrm>
              <a:off x="578" y="2142"/>
              <a:ext cx="7" cy="5"/>
            </a:xfrm>
            <a:prstGeom prst="rect">
              <a:avLst/>
            </a:prstGeom>
            <a:solidFill>
              <a:srgbClr val="00250F"/>
            </a:solidFill>
            <a:ln w="25400">
              <a:noFill/>
              <a:miter lim="800000"/>
              <a:headEnd/>
              <a:tailEnd/>
            </a:ln>
          </p:spPr>
          <p:txBody>
            <a:bodyPr/>
            <a:lstStyle/>
            <a:p>
              <a:endParaRPr lang="en-US"/>
            </a:p>
          </p:txBody>
        </p:sp>
        <p:sp>
          <p:nvSpPr>
            <p:cNvPr id="29436" name="Rectangle 1496"/>
            <p:cNvSpPr>
              <a:spLocks noChangeArrowheads="1"/>
            </p:cNvSpPr>
            <p:nvPr/>
          </p:nvSpPr>
          <p:spPr bwMode="auto">
            <a:xfrm>
              <a:off x="563" y="2142"/>
              <a:ext cx="8" cy="5"/>
            </a:xfrm>
            <a:prstGeom prst="rect">
              <a:avLst/>
            </a:prstGeom>
            <a:solidFill>
              <a:srgbClr val="00250F"/>
            </a:solidFill>
            <a:ln w="25400">
              <a:noFill/>
              <a:miter lim="800000"/>
              <a:headEnd/>
              <a:tailEnd/>
            </a:ln>
          </p:spPr>
          <p:txBody>
            <a:bodyPr/>
            <a:lstStyle/>
            <a:p>
              <a:endParaRPr lang="en-US"/>
            </a:p>
          </p:txBody>
        </p:sp>
        <p:sp>
          <p:nvSpPr>
            <p:cNvPr id="29437" name="Rectangle 1497"/>
            <p:cNvSpPr>
              <a:spLocks noChangeArrowheads="1"/>
            </p:cNvSpPr>
            <p:nvPr/>
          </p:nvSpPr>
          <p:spPr bwMode="auto">
            <a:xfrm>
              <a:off x="518" y="2157"/>
              <a:ext cx="7" cy="5"/>
            </a:xfrm>
            <a:prstGeom prst="rect">
              <a:avLst/>
            </a:prstGeom>
            <a:solidFill>
              <a:srgbClr val="00250F"/>
            </a:solidFill>
            <a:ln w="25400">
              <a:noFill/>
              <a:miter lim="800000"/>
              <a:headEnd/>
              <a:tailEnd/>
            </a:ln>
          </p:spPr>
          <p:txBody>
            <a:bodyPr/>
            <a:lstStyle/>
            <a:p>
              <a:endParaRPr lang="en-US"/>
            </a:p>
          </p:txBody>
        </p:sp>
        <p:sp>
          <p:nvSpPr>
            <p:cNvPr id="29438" name="Freeform 1498"/>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noFill/>
              <a:round/>
              <a:headEnd/>
              <a:tailEnd/>
            </a:ln>
          </p:spPr>
          <p:txBody>
            <a:bodyPr/>
            <a:lstStyle/>
            <a:p>
              <a:endParaRPr lang="en-US"/>
            </a:p>
          </p:txBody>
        </p:sp>
        <p:sp>
          <p:nvSpPr>
            <p:cNvPr id="29439" name="Freeform 1499"/>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noFill/>
              <a:round/>
              <a:headEnd/>
              <a:tailEnd/>
            </a:ln>
          </p:spPr>
          <p:txBody>
            <a:bodyPr/>
            <a:lstStyle/>
            <a:p>
              <a:endParaRPr lang="en-US"/>
            </a:p>
          </p:txBody>
        </p:sp>
        <p:sp>
          <p:nvSpPr>
            <p:cNvPr id="29440" name="Freeform 1500"/>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noFill/>
              <a:round/>
              <a:headEnd/>
              <a:tailEnd/>
            </a:ln>
          </p:spPr>
          <p:txBody>
            <a:bodyPr/>
            <a:lstStyle/>
            <a:p>
              <a:endParaRPr lang="en-US"/>
            </a:p>
          </p:txBody>
        </p:sp>
        <p:sp>
          <p:nvSpPr>
            <p:cNvPr id="29441" name="Freeform 1501"/>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noFill/>
              <a:round/>
              <a:headEnd/>
              <a:tailEnd/>
            </a:ln>
          </p:spPr>
          <p:txBody>
            <a:bodyPr/>
            <a:lstStyle/>
            <a:p>
              <a:endParaRPr lang="en-US"/>
            </a:p>
          </p:txBody>
        </p:sp>
        <p:sp>
          <p:nvSpPr>
            <p:cNvPr id="29442" name="Freeform 1502"/>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noFill/>
              <a:round/>
              <a:headEnd/>
              <a:tailEnd/>
            </a:ln>
          </p:spPr>
          <p:txBody>
            <a:bodyPr/>
            <a:lstStyle/>
            <a:p>
              <a:endParaRPr lang="en-US"/>
            </a:p>
          </p:txBody>
        </p:sp>
        <p:sp>
          <p:nvSpPr>
            <p:cNvPr id="29443" name="Freeform 1503"/>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noFill/>
              <a:round/>
              <a:headEnd/>
              <a:tailEnd/>
            </a:ln>
          </p:spPr>
          <p:txBody>
            <a:bodyPr/>
            <a:lstStyle/>
            <a:p>
              <a:endParaRPr lang="en-US"/>
            </a:p>
          </p:txBody>
        </p:sp>
        <p:sp>
          <p:nvSpPr>
            <p:cNvPr id="29444" name="Freeform 1504"/>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noFill/>
              <a:round/>
              <a:headEnd/>
              <a:tailEnd/>
            </a:ln>
          </p:spPr>
          <p:txBody>
            <a:bodyPr/>
            <a:lstStyle/>
            <a:p>
              <a:endParaRPr lang="en-US"/>
            </a:p>
          </p:txBody>
        </p:sp>
        <p:sp>
          <p:nvSpPr>
            <p:cNvPr id="29445" name="Freeform 1505"/>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noFill/>
              <a:round/>
              <a:headEnd/>
              <a:tailEnd/>
            </a:ln>
          </p:spPr>
          <p:txBody>
            <a:bodyPr/>
            <a:lstStyle/>
            <a:p>
              <a:endParaRPr lang="en-US"/>
            </a:p>
          </p:txBody>
        </p:sp>
        <p:sp>
          <p:nvSpPr>
            <p:cNvPr id="29446" name="Freeform 1506"/>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noFill/>
              <a:round/>
              <a:headEnd/>
              <a:tailEnd/>
            </a:ln>
          </p:spPr>
          <p:txBody>
            <a:bodyPr/>
            <a:lstStyle/>
            <a:p>
              <a:endParaRPr lang="en-US"/>
            </a:p>
          </p:txBody>
        </p:sp>
        <p:sp>
          <p:nvSpPr>
            <p:cNvPr id="29447" name="Freeform 1507"/>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noFill/>
              <a:round/>
              <a:headEnd/>
              <a:tailEnd/>
            </a:ln>
          </p:spPr>
          <p:txBody>
            <a:bodyPr/>
            <a:lstStyle/>
            <a:p>
              <a:endParaRPr lang="en-US"/>
            </a:p>
          </p:txBody>
        </p:sp>
        <p:sp>
          <p:nvSpPr>
            <p:cNvPr id="29448" name="Freeform 1508"/>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noFill/>
              <a:round/>
              <a:headEnd/>
              <a:tailEnd/>
            </a:ln>
          </p:spPr>
          <p:txBody>
            <a:bodyPr/>
            <a:lstStyle/>
            <a:p>
              <a:endParaRPr lang="en-US"/>
            </a:p>
          </p:txBody>
        </p:sp>
        <p:sp>
          <p:nvSpPr>
            <p:cNvPr id="29449" name="Freeform 1509"/>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noFill/>
              <a:round/>
              <a:headEnd/>
              <a:tailEnd/>
            </a:ln>
          </p:spPr>
          <p:txBody>
            <a:bodyPr/>
            <a:lstStyle/>
            <a:p>
              <a:endParaRPr lang="en-US"/>
            </a:p>
          </p:txBody>
        </p:sp>
        <p:sp>
          <p:nvSpPr>
            <p:cNvPr id="29450" name="Freeform 1510"/>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noFill/>
              <a:round/>
              <a:headEnd/>
              <a:tailEnd/>
            </a:ln>
          </p:spPr>
          <p:txBody>
            <a:bodyPr/>
            <a:lstStyle/>
            <a:p>
              <a:endParaRPr lang="en-US"/>
            </a:p>
          </p:txBody>
        </p:sp>
        <p:sp>
          <p:nvSpPr>
            <p:cNvPr id="29451" name="Freeform 1511"/>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noFill/>
              <a:round/>
              <a:headEnd/>
              <a:tailEnd/>
            </a:ln>
          </p:spPr>
          <p:txBody>
            <a:bodyPr/>
            <a:lstStyle/>
            <a:p>
              <a:endParaRPr lang="en-US"/>
            </a:p>
          </p:txBody>
        </p:sp>
        <p:sp>
          <p:nvSpPr>
            <p:cNvPr id="29452" name="Freeform 1512"/>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noFill/>
              <a:round/>
              <a:headEnd/>
              <a:tailEnd/>
            </a:ln>
          </p:spPr>
          <p:txBody>
            <a:bodyPr/>
            <a:lstStyle/>
            <a:p>
              <a:endParaRPr lang="en-US"/>
            </a:p>
          </p:txBody>
        </p:sp>
        <p:sp>
          <p:nvSpPr>
            <p:cNvPr id="29453" name="Freeform 1513"/>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noFill/>
              <a:round/>
              <a:headEnd/>
              <a:tailEnd/>
            </a:ln>
          </p:spPr>
          <p:txBody>
            <a:bodyPr/>
            <a:lstStyle/>
            <a:p>
              <a:endParaRPr lang="en-US"/>
            </a:p>
          </p:txBody>
        </p:sp>
        <p:sp>
          <p:nvSpPr>
            <p:cNvPr id="29454" name="Freeform 1514"/>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noFill/>
              <a:round/>
              <a:headEnd/>
              <a:tailEnd/>
            </a:ln>
          </p:spPr>
          <p:txBody>
            <a:bodyPr/>
            <a:lstStyle/>
            <a:p>
              <a:endParaRPr lang="en-US"/>
            </a:p>
          </p:txBody>
        </p:sp>
        <p:sp>
          <p:nvSpPr>
            <p:cNvPr id="29455" name="Freeform 1515"/>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noFill/>
              <a:round/>
              <a:headEnd/>
              <a:tailEnd/>
            </a:ln>
          </p:spPr>
          <p:txBody>
            <a:bodyPr/>
            <a:lstStyle/>
            <a:p>
              <a:endParaRPr lang="en-US"/>
            </a:p>
          </p:txBody>
        </p:sp>
        <p:sp>
          <p:nvSpPr>
            <p:cNvPr id="29456" name="Freeform 1516"/>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noFill/>
              <a:round/>
              <a:headEnd/>
              <a:tailEnd/>
            </a:ln>
          </p:spPr>
          <p:txBody>
            <a:bodyPr/>
            <a:lstStyle/>
            <a:p>
              <a:endParaRPr lang="en-US"/>
            </a:p>
          </p:txBody>
        </p:sp>
        <p:sp>
          <p:nvSpPr>
            <p:cNvPr id="29457" name="Freeform 1517"/>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noFill/>
              <a:round/>
              <a:headEnd/>
              <a:tailEnd/>
            </a:ln>
          </p:spPr>
          <p:txBody>
            <a:bodyPr/>
            <a:lstStyle/>
            <a:p>
              <a:endParaRPr lang="en-US"/>
            </a:p>
          </p:txBody>
        </p:sp>
        <p:pic>
          <p:nvPicPr>
            <p:cNvPr id="29458" name="Picture 1518"/>
            <p:cNvPicPr>
              <a:picLocks noChangeAspect="1" noChangeArrowheads="1"/>
            </p:cNvPicPr>
            <p:nvPr/>
          </p:nvPicPr>
          <p:blipFill>
            <a:blip r:embed="rId2"/>
            <a:srcRect/>
            <a:stretch>
              <a:fillRect/>
            </a:stretch>
          </p:blipFill>
          <p:spPr bwMode="auto">
            <a:xfrm>
              <a:off x="518" y="2227"/>
              <a:ext cx="90" cy="15"/>
            </a:xfrm>
            <a:prstGeom prst="rect">
              <a:avLst/>
            </a:prstGeom>
            <a:noFill/>
            <a:ln w="25400">
              <a:noFill/>
              <a:miter lim="800000"/>
              <a:headEnd/>
              <a:tailEnd/>
            </a:ln>
          </p:spPr>
        </p:pic>
        <p:pic>
          <p:nvPicPr>
            <p:cNvPr id="29459" name="Picture 1519"/>
            <p:cNvPicPr>
              <a:picLocks noChangeAspect="1" noChangeArrowheads="1"/>
            </p:cNvPicPr>
            <p:nvPr/>
          </p:nvPicPr>
          <p:blipFill>
            <a:blip r:embed="rId3"/>
            <a:srcRect/>
            <a:stretch>
              <a:fillRect/>
            </a:stretch>
          </p:blipFill>
          <p:spPr bwMode="auto">
            <a:xfrm>
              <a:off x="518" y="2227"/>
              <a:ext cx="90" cy="15"/>
            </a:xfrm>
            <a:prstGeom prst="rect">
              <a:avLst/>
            </a:prstGeom>
            <a:noFill/>
            <a:ln w="25400">
              <a:noFill/>
              <a:miter lim="800000"/>
              <a:headEnd/>
              <a:tailEnd/>
            </a:ln>
          </p:spPr>
        </p:pic>
        <p:sp>
          <p:nvSpPr>
            <p:cNvPr id="29460" name="Rectangle 1520"/>
            <p:cNvSpPr>
              <a:spLocks noChangeArrowheads="1"/>
            </p:cNvSpPr>
            <p:nvPr/>
          </p:nvSpPr>
          <p:spPr bwMode="auto">
            <a:xfrm>
              <a:off x="525" y="2177"/>
              <a:ext cx="9" cy="5"/>
            </a:xfrm>
            <a:prstGeom prst="rect">
              <a:avLst/>
            </a:prstGeom>
            <a:solidFill>
              <a:srgbClr val="00250F"/>
            </a:solidFill>
            <a:ln w="25400">
              <a:noFill/>
              <a:miter lim="800000"/>
              <a:headEnd/>
              <a:tailEnd/>
            </a:ln>
          </p:spPr>
          <p:txBody>
            <a:bodyPr/>
            <a:lstStyle/>
            <a:p>
              <a:endParaRPr lang="en-US"/>
            </a:p>
          </p:txBody>
        </p:sp>
        <p:sp>
          <p:nvSpPr>
            <p:cNvPr id="29461" name="Rectangle 1521"/>
            <p:cNvSpPr>
              <a:spLocks noChangeArrowheads="1"/>
            </p:cNvSpPr>
            <p:nvPr/>
          </p:nvSpPr>
          <p:spPr bwMode="auto">
            <a:xfrm>
              <a:off x="534" y="2177"/>
              <a:ext cx="7" cy="5"/>
            </a:xfrm>
            <a:prstGeom prst="rect">
              <a:avLst/>
            </a:prstGeom>
            <a:solidFill>
              <a:srgbClr val="00250F"/>
            </a:solidFill>
            <a:ln w="25400">
              <a:noFill/>
              <a:miter lim="800000"/>
              <a:headEnd/>
              <a:tailEnd/>
            </a:ln>
          </p:spPr>
          <p:txBody>
            <a:bodyPr/>
            <a:lstStyle/>
            <a:p>
              <a:endParaRPr lang="en-US"/>
            </a:p>
          </p:txBody>
        </p:sp>
        <p:sp>
          <p:nvSpPr>
            <p:cNvPr id="29462" name="Rectangle 1522"/>
            <p:cNvSpPr>
              <a:spLocks noChangeArrowheads="1"/>
            </p:cNvSpPr>
            <p:nvPr/>
          </p:nvSpPr>
          <p:spPr bwMode="auto">
            <a:xfrm>
              <a:off x="518" y="2172"/>
              <a:ext cx="7" cy="5"/>
            </a:xfrm>
            <a:prstGeom prst="rect">
              <a:avLst/>
            </a:prstGeom>
            <a:solidFill>
              <a:srgbClr val="00250F"/>
            </a:solidFill>
            <a:ln w="25400">
              <a:noFill/>
              <a:miter lim="800000"/>
              <a:headEnd/>
              <a:tailEnd/>
            </a:ln>
          </p:spPr>
          <p:txBody>
            <a:bodyPr/>
            <a:lstStyle/>
            <a:p>
              <a:endParaRPr lang="en-US"/>
            </a:p>
          </p:txBody>
        </p:sp>
        <p:sp>
          <p:nvSpPr>
            <p:cNvPr id="29463" name="Rectangle 1523"/>
            <p:cNvSpPr>
              <a:spLocks noChangeArrowheads="1"/>
            </p:cNvSpPr>
            <p:nvPr/>
          </p:nvSpPr>
          <p:spPr bwMode="auto">
            <a:xfrm>
              <a:off x="578" y="2177"/>
              <a:ext cx="7" cy="5"/>
            </a:xfrm>
            <a:prstGeom prst="rect">
              <a:avLst/>
            </a:prstGeom>
            <a:solidFill>
              <a:srgbClr val="00250F"/>
            </a:solidFill>
            <a:ln w="25400">
              <a:noFill/>
              <a:miter lim="800000"/>
              <a:headEnd/>
              <a:tailEnd/>
            </a:ln>
          </p:spPr>
          <p:txBody>
            <a:bodyPr/>
            <a:lstStyle/>
            <a:p>
              <a:endParaRPr lang="en-US"/>
            </a:p>
          </p:txBody>
        </p:sp>
        <p:pic>
          <p:nvPicPr>
            <p:cNvPr id="29464" name="Picture 1524"/>
            <p:cNvPicPr>
              <a:picLocks noChangeAspect="1" noChangeArrowheads="1"/>
            </p:cNvPicPr>
            <p:nvPr/>
          </p:nvPicPr>
          <p:blipFill>
            <a:blip r:embed="rId4"/>
            <a:srcRect/>
            <a:stretch>
              <a:fillRect/>
            </a:stretch>
          </p:blipFill>
          <p:spPr bwMode="auto">
            <a:xfrm>
              <a:off x="593" y="2208"/>
              <a:ext cx="22" cy="9"/>
            </a:xfrm>
            <a:prstGeom prst="rect">
              <a:avLst/>
            </a:prstGeom>
            <a:noFill/>
            <a:ln w="25400">
              <a:noFill/>
              <a:miter lim="800000"/>
              <a:headEnd/>
              <a:tailEnd/>
            </a:ln>
          </p:spPr>
        </p:pic>
        <p:pic>
          <p:nvPicPr>
            <p:cNvPr id="29465" name="Picture 1525"/>
            <p:cNvPicPr>
              <a:picLocks noChangeAspect="1" noChangeArrowheads="1"/>
            </p:cNvPicPr>
            <p:nvPr/>
          </p:nvPicPr>
          <p:blipFill>
            <a:blip r:embed="rId5"/>
            <a:srcRect/>
            <a:stretch>
              <a:fillRect/>
            </a:stretch>
          </p:blipFill>
          <p:spPr bwMode="auto">
            <a:xfrm>
              <a:off x="593" y="2208"/>
              <a:ext cx="22" cy="9"/>
            </a:xfrm>
            <a:prstGeom prst="rect">
              <a:avLst/>
            </a:prstGeom>
            <a:noFill/>
            <a:ln w="25400">
              <a:noFill/>
              <a:miter lim="800000"/>
              <a:headEnd/>
              <a:tailEnd/>
            </a:ln>
          </p:spPr>
        </p:pic>
        <p:sp>
          <p:nvSpPr>
            <p:cNvPr id="29466" name="Freeform 1526"/>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noFill/>
              <a:round/>
              <a:headEnd/>
              <a:tailEnd/>
            </a:ln>
          </p:spPr>
          <p:txBody>
            <a:bodyPr/>
            <a:lstStyle/>
            <a:p>
              <a:endParaRPr lang="en-US"/>
            </a:p>
          </p:txBody>
        </p:sp>
        <p:sp>
          <p:nvSpPr>
            <p:cNvPr id="29467" name="Rectangle 1527"/>
            <p:cNvSpPr>
              <a:spLocks noChangeArrowheads="1"/>
            </p:cNvSpPr>
            <p:nvPr/>
          </p:nvSpPr>
          <p:spPr bwMode="auto">
            <a:xfrm>
              <a:off x="622" y="2212"/>
              <a:ext cx="15" cy="5"/>
            </a:xfrm>
            <a:prstGeom prst="rect">
              <a:avLst/>
            </a:prstGeom>
            <a:solidFill>
              <a:srgbClr val="333333"/>
            </a:solidFill>
            <a:ln w="25400">
              <a:noFill/>
              <a:miter lim="800000"/>
              <a:headEnd/>
              <a:tailEnd/>
            </a:ln>
          </p:spPr>
          <p:txBody>
            <a:bodyPr/>
            <a:lstStyle/>
            <a:p>
              <a:endParaRPr lang="en-US"/>
            </a:p>
          </p:txBody>
        </p:sp>
        <p:sp>
          <p:nvSpPr>
            <p:cNvPr id="29468" name="Freeform 1528"/>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noFill/>
              <a:round/>
              <a:headEnd/>
              <a:tailEnd/>
            </a:ln>
          </p:spPr>
          <p:txBody>
            <a:bodyPr/>
            <a:lstStyle/>
            <a:p>
              <a:endParaRPr lang="en-US"/>
            </a:p>
          </p:txBody>
        </p:sp>
        <p:sp>
          <p:nvSpPr>
            <p:cNvPr id="29469" name="Rectangle 1529"/>
            <p:cNvSpPr>
              <a:spLocks noChangeArrowheads="1"/>
            </p:cNvSpPr>
            <p:nvPr/>
          </p:nvSpPr>
          <p:spPr bwMode="auto">
            <a:xfrm>
              <a:off x="496" y="2217"/>
              <a:ext cx="7" cy="10"/>
            </a:xfrm>
            <a:prstGeom prst="rect">
              <a:avLst/>
            </a:prstGeom>
            <a:solidFill>
              <a:srgbClr val="333333"/>
            </a:solidFill>
            <a:ln w="25400">
              <a:noFill/>
              <a:miter lim="800000"/>
              <a:headEnd/>
              <a:tailEnd/>
            </a:ln>
          </p:spPr>
          <p:txBody>
            <a:bodyPr/>
            <a:lstStyle/>
            <a:p>
              <a:endParaRPr lang="en-US"/>
            </a:p>
          </p:txBody>
        </p:sp>
        <p:sp>
          <p:nvSpPr>
            <p:cNvPr id="29470" name="Rectangle 1530"/>
            <p:cNvSpPr>
              <a:spLocks noChangeArrowheads="1"/>
            </p:cNvSpPr>
            <p:nvPr/>
          </p:nvSpPr>
          <p:spPr bwMode="auto">
            <a:xfrm>
              <a:off x="556" y="2132"/>
              <a:ext cx="15" cy="5"/>
            </a:xfrm>
            <a:prstGeom prst="rect">
              <a:avLst/>
            </a:prstGeom>
            <a:solidFill>
              <a:srgbClr val="00250F"/>
            </a:solidFill>
            <a:ln w="25400">
              <a:noFill/>
              <a:miter lim="800000"/>
              <a:headEnd/>
              <a:tailEnd/>
            </a:ln>
          </p:spPr>
          <p:txBody>
            <a:bodyPr/>
            <a:lstStyle/>
            <a:p>
              <a:endParaRPr lang="en-US"/>
            </a:p>
          </p:txBody>
        </p:sp>
        <p:sp>
          <p:nvSpPr>
            <p:cNvPr id="29471" name="Freeform 1531"/>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noFill/>
              <a:round/>
              <a:headEnd/>
              <a:tailEnd/>
            </a:ln>
          </p:spPr>
          <p:txBody>
            <a:bodyPr/>
            <a:lstStyle/>
            <a:p>
              <a:endParaRPr lang="en-US"/>
            </a:p>
          </p:txBody>
        </p:sp>
        <p:sp>
          <p:nvSpPr>
            <p:cNvPr id="29472" name="Freeform 1532"/>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noFill/>
              <a:round/>
              <a:headEnd/>
              <a:tailEnd/>
            </a:ln>
          </p:spPr>
          <p:txBody>
            <a:bodyPr/>
            <a:lstStyle/>
            <a:p>
              <a:endParaRPr lang="en-US"/>
            </a:p>
          </p:txBody>
        </p:sp>
        <p:sp>
          <p:nvSpPr>
            <p:cNvPr id="29473" name="Freeform 1533"/>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noFill/>
              <a:round/>
              <a:headEnd/>
              <a:tailEnd/>
            </a:ln>
          </p:spPr>
          <p:txBody>
            <a:bodyPr/>
            <a:lstStyle/>
            <a:p>
              <a:endParaRPr lang="en-US"/>
            </a:p>
          </p:txBody>
        </p:sp>
        <p:sp>
          <p:nvSpPr>
            <p:cNvPr id="29474" name="Freeform 1534"/>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noFill/>
              <a:round/>
              <a:headEnd/>
              <a:tailEnd/>
            </a:ln>
          </p:spPr>
          <p:txBody>
            <a:bodyPr/>
            <a:lstStyle/>
            <a:p>
              <a:endParaRPr lang="en-US"/>
            </a:p>
          </p:txBody>
        </p:sp>
        <p:sp>
          <p:nvSpPr>
            <p:cNvPr id="29475" name="Freeform 1535"/>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noFill/>
              <a:round/>
              <a:headEnd/>
              <a:tailEnd/>
            </a:ln>
          </p:spPr>
          <p:txBody>
            <a:bodyPr/>
            <a:lstStyle/>
            <a:p>
              <a:endParaRPr lang="en-US"/>
            </a:p>
          </p:txBody>
        </p:sp>
        <p:sp>
          <p:nvSpPr>
            <p:cNvPr id="29476" name="Freeform 1536"/>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noFill/>
              <a:round/>
              <a:headEnd/>
              <a:tailEnd/>
            </a:ln>
          </p:spPr>
          <p:txBody>
            <a:bodyPr/>
            <a:lstStyle/>
            <a:p>
              <a:endParaRPr lang="en-US"/>
            </a:p>
          </p:txBody>
        </p:sp>
        <p:sp>
          <p:nvSpPr>
            <p:cNvPr id="29477" name="Rectangle 1537"/>
            <p:cNvSpPr>
              <a:spLocks noChangeArrowheads="1"/>
            </p:cNvSpPr>
            <p:nvPr/>
          </p:nvSpPr>
          <p:spPr bwMode="auto">
            <a:xfrm>
              <a:off x="630" y="2077"/>
              <a:ext cx="7" cy="4"/>
            </a:xfrm>
            <a:prstGeom prst="rect">
              <a:avLst/>
            </a:prstGeom>
            <a:solidFill>
              <a:srgbClr val="FF3333"/>
            </a:solidFill>
            <a:ln w="25400">
              <a:noFill/>
              <a:miter lim="800000"/>
              <a:headEnd/>
              <a:tailEnd/>
            </a:ln>
          </p:spPr>
          <p:txBody>
            <a:bodyPr/>
            <a:lstStyle/>
            <a:p>
              <a:endParaRPr lang="en-US"/>
            </a:p>
          </p:txBody>
        </p:sp>
        <p:pic>
          <p:nvPicPr>
            <p:cNvPr id="29478" name="Picture 1538"/>
            <p:cNvPicPr>
              <a:picLocks noChangeAspect="1" noChangeArrowheads="1"/>
            </p:cNvPicPr>
            <p:nvPr/>
          </p:nvPicPr>
          <p:blipFill>
            <a:blip r:embed="rId6"/>
            <a:srcRect/>
            <a:stretch>
              <a:fillRect/>
            </a:stretch>
          </p:blipFill>
          <p:spPr bwMode="auto">
            <a:xfrm>
              <a:off x="615" y="2071"/>
              <a:ext cx="22" cy="16"/>
            </a:xfrm>
            <a:prstGeom prst="rect">
              <a:avLst/>
            </a:prstGeom>
            <a:noFill/>
            <a:ln w="25400">
              <a:noFill/>
              <a:miter lim="800000"/>
              <a:headEnd/>
              <a:tailEnd/>
            </a:ln>
          </p:spPr>
        </p:pic>
        <p:pic>
          <p:nvPicPr>
            <p:cNvPr id="29479" name="Picture 1539"/>
            <p:cNvPicPr>
              <a:picLocks noChangeAspect="1" noChangeArrowheads="1"/>
            </p:cNvPicPr>
            <p:nvPr/>
          </p:nvPicPr>
          <p:blipFill>
            <a:blip r:embed="rId7"/>
            <a:srcRect/>
            <a:stretch>
              <a:fillRect/>
            </a:stretch>
          </p:blipFill>
          <p:spPr bwMode="auto">
            <a:xfrm>
              <a:off x="615" y="2071"/>
              <a:ext cx="22" cy="16"/>
            </a:xfrm>
            <a:prstGeom prst="rect">
              <a:avLst/>
            </a:prstGeom>
            <a:noFill/>
            <a:ln w="25400">
              <a:noFill/>
              <a:miter lim="800000"/>
              <a:headEnd/>
              <a:tailEnd/>
            </a:ln>
          </p:spPr>
        </p:pic>
        <p:sp>
          <p:nvSpPr>
            <p:cNvPr id="29480" name="Freeform 1540"/>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noFill/>
              <a:round/>
              <a:headEnd/>
              <a:tailEnd/>
            </a:ln>
          </p:spPr>
          <p:txBody>
            <a:bodyPr/>
            <a:lstStyle/>
            <a:p>
              <a:endParaRPr lang="en-US"/>
            </a:p>
          </p:txBody>
        </p:sp>
        <p:sp>
          <p:nvSpPr>
            <p:cNvPr id="29481" name="Freeform 1541"/>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noFill/>
              <a:round/>
              <a:headEnd/>
              <a:tailEnd/>
            </a:ln>
          </p:spPr>
          <p:txBody>
            <a:bodyPr/>
            <a:lstStyle/>
            <a:p>
              <a:endParaRPr lang="en-US"/>
            </a:p>
          </p:txBody>
        </p:sp>
        <p:sp>
          <p:nvSpPr>
            <p:cNvPr id="29482" name="Freeform 1542"/>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noFill/>
              <a:round/>
              <a:headEnd/>
              <a:tailEnd/>
            </a:ln>
          </p:spPr>
          <p:txBody>
            <a:bodyPr/>
            <a:lstStyle/>
            <a:p>
              <a:endParaRPr lang="en-US"/>
            </a:p>
          </p:txBody>
        </p:sp>
        <p:sp>
          <p:nvSpPr>
            <p:cNvPr id="29483" name="Freeform 1543"/>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noFill/>
              <a:round/>
              <a:headEnd/>
              <a:tailEnd/>
            </a:ln>
          </p:spPr>
          <p:txBody>
            <a:bodyPr/>
            <a:lstStyle/>
            <a:p>
              <a:endParaRPr lang="en-US"/>
            </a:p>
          </p:txBody>
        </p:sp>
        <p:sp>
          <p:nvSpPr>
            <p:cNvPr id="29484" name="Freeform 1544"/>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noFill/>
              <a:round/>
              <a:headEnd/>
              <a:tailEnd/>
            </a:ln>
          </p:spPr>
          <p:txBody>
            <a:bodyPr/>
            <a:lstStyle/>
            <a:p>
              <a:endParaRPr lang="en-US"/>
            </a:p>
          </p:txBody>
        </p:sp>
        <p:sp>
          <p:nvSpPr>
            <p:cNvPr id="29485" name="Freeform 1545"/>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noFill/>
              <a:round/>
              <a:headEnd/>
              <a:tailEnd/>
            </a:ln>
          </p:spPr>
          <p:txBody>
            <a:bodyPr/>
            <a:lstStyle/>
            <a:p>
              <a:endParaRPr lang="en-US"/>
            </a:p>
          </p:txBody>
        </p:sp>
        <p:sp>
          <p:nvSpPr>
            <p:cNvPr id="29486" name="Freeform 1546"/>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noFill/>
              <a:round/>
              <a:headEnd/>
              <a:tailEnd/>
            </a:ln>
          </p:spPr>
          <p:txBody>
            <a:bodyPr/>
            <a:lstStyle/>
            <a:p>
              <a:endParaRPr lang="en-US"/>
            </a:p>
          </p:txBody>
        </p:sp>
        <p:sp>
          <p:nvSpPr>
            <p:cNvPr id="29487" name="Freeform 1547"/>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noFill/>
              <a:round/>
              <a:headEnd/>
              <a:tailEnd/>
            </a:ln>
          </p:spPr>
          <p:txBody>
            <a:bodyPr/>
            <a:lstStyle/>
            <a:p>
              <a:endParaRPr lang="en-US"/>
            </a:p>
          </p:txBody>
        </p:sp>
        <p:sp>
          <p:nvSpPr>
            <p:cNvPr id="29488" name="Freeform 1548"/>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noFill/>
              <a:round/>
              <a:headEnd/>
              <a:tailEnd/>
            </a:ln>
          </p:spPr>
          <p:txBody>
            <a:bodyPr/>
            <a:lstStyle/>
            <a:p>
              <a:endParaRPr lang="en-US"/>
            </a:p>
          </p:txBody>
        </p:sp>
        <p:sp>
          <p:nvSpPr>
            <p:cNvPr id="29489" name="Freeform 1549"/>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noFill/>
              <a:round/>
              <a:headEnd/>
              <a:tailEnd/>
            </a:ln>
          </p:spPr>
          <p:txBody>
            <a:bodyPr/>
            <a:lstStyle/>
            <a:p>
              <a:endParaRPr lang="en-US"/>
            </a:p>
          </p:txBody>
        </p:sp>
        <p:sp>
          <p:nvSpPr>
            <p:cNvPr id="29490" name="Freeform 1550"/>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noFill/>
              <a:round/>
              <a:headEnd/>
              <a:tailEnd/>
            </a:ln>
          </p:spPr>
          <p:txBody>
            <a:bodyPr/>
            <a:lstStyle/>
            <a:p>
              <a:endParaRPr lang="en-US"/>
            </a:p>
          </p:txBody>
        </p:sp>
        <p:sp>
          <p:nvSpPr>
            <p:cNvPr id="29491" name="Freeform 1551"/>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492" name="Freeform 1552"/>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noFill/>
              <a:round/>
              <a:headEnd/>
              <a:tailEnd/>
            </a:ln>
          </p:spPr>
          <p:txBody>
            <a:bodyPr/>
            <a:lstStyle/>
            <a:p>
              <a:endParaRPr lang="en-US"/>
            </a:p>
          </p:txBody>
        </p:sp>
        <p:sp>
          <p:nvSpPr>
            <p:cNvPr id="29493" name="Freeform 1553"/>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noFill/>
              <a:round/>
              <a:headEnd/>
              <a:tailEnd/>
            </a:ln>
          </p:spPr>
          <p:txBody>
            <a:bodyPr/>
            <a:lstStyle/>
            <a:p>
              <a:endParaRPr lang="en-US"/>
            </a:p>
          </p:txBody>
        </p:sp>
        <p:sp>
          <p:nvSpPr>
            <p:cNvPr id="29494" name="Freeform 1554"/>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495" name="Freeform 1555"/>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noFill/>
              <a:round/>
              <a:headEnd/>
              <a:tailEnd/>
            </a:ln>
          </p:spPr>
          <p:txBody>
            <a:bodyPr/>
            <a:lstStyle/>
            <a:p>
              <a:endParaRPr lang="en-US"/>
            </a:p>
          </p:txBody>
        </p:sp>
        <p:sp>
          <p:nvSpPr>
            <p:cNvPr id="29496" name="Freeform 1556"/>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497" name="Freeform 1557"/>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498" name="Freeform 1558"/>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noFill/>
              <a:round/>
              <a:headEnd/>
              <a:tailEnd/>
            </a:ln>
          </p:spPr>
          <p:txBody>
            <a:bodyPr/>
            <a:lstStyle/>
            <a:p>
              <a:endParaRPr lang="en-US"/>
            </a:p>
          </p:txBody>
        </p:sp>
        <p:sp>
          <p:nvSpPr>
            <p:cNvPr id="29499" name="Freeform 1559"/>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500" name="Freeform 1560"/>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501" name="Freeform 1561"/>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502" name="Freeform 1562"/>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503" name="Freeform 1563"/>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504" name="Freeform 1564"/>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noFill/>
              <a:round/>
              <a:headEnd/>
              <a:tailEnd/>
            </a:ln>
          </p:spPr>
          <p:txBody>
            <a:bodyPr/>
            <a:lstStyle/>
            <a:p>
              <a:endParaRPr lang="en-US"/>
            </a:p>
          </p:txBody>
        </p:sp>
        <p:sp>
          <p:nvSpPr>
            <p:cNvPr id="29505" name="Freeform 1565"/>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506" name="Freeform 1566"/>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507" name="Freeform 1567"/>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508" name="Freeform 1568"/>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509" name="Freeform 1569"/>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noFill/>
              <a:round/>
              <a:headEnd/>
              <a:tailEnd/>
            </a:ln>
          </p:spPr>
          <p:txBody>
            <a:bodyPr/>
            <a:lstStyle/>
            <a:p>
              <a:endParaRPr lang="en-US"/>
            </a:p>
          </p:txBody>
        </p:sp>
        <p:sp>
          <p:nvSpPr>
            <p:cNvPr id="29510" name="Freeform 1570"/>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noFill/>
              <a:round/>
              <a:headEnd/>
              <a:tailEnd/>
            </a:ln>
          </p:spPr>
          <p:txBody>
            <a:bodyPr/>
            <a:lstStyle/>
            <a:p>
              <a:endParaRPr lang="en-US"/>
            </a:p>
          </p:txBody>
        </p:sp>
        <p:sp>
          <p:nvSpPr>
            <p:cNvPr id="29511" name="Freeform 1571"/>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512" name="Freeform 1572"/>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513" name="Freeform 1573"/>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noFill/>
              <a:round/>
              <a:headEnd/>
              <a:tailEnd/>
            </a:ln>
          </p:spPr>
          <p:txBody>
            <a:bodyPr/>
            <a:lstStyle/>
            <a:p>
              <a:endParaRPr lang="en-US"/>
            </a:p>
          </p:txBody>
        </p:sp>
        <p:sp>
          <p:nvSpPr>
            <p:cNvPr id="29514" name="Freeform 1574"/>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noFill/>
              <a:round/>
              <a:headEnd/>
              <a:tailEnd/>
            </a:ln>
          </p:spPr>
          <p:txBody>
            <a:bodyPr/>
            <a:lstStyle/>
            <a:p>
              <a:endParaRPr lang="en-US"/>
            </a:p>
          </p:txBody>
        </p:sp>
        <p:sp>
          <p:nvSpPr>
            <p:cNvPr id="29515" name="Freeform 1575"/>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516" name="Freeform 1576"/>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noFill/>
              <a:round/>
              <a:headEnd/>
              <a:tailEnd/>
            </a:ln>
          </p:spPr>
          <p:txBody>
            <a:bodyPr/>
            <a:lstStyle/>
            <a:p>
              <a:endParaRPr lang="en-US"/>
            </a:p>
          </p:txBody>
        </p:sp>
        <p:sp>
          <p:nvSpPr>
            <p:cNvPr id="29517" name="Freeform 1577"/>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518" name="Freeform 1578"/>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noFill/>
              <a:round/>
              <a:headEnd/>
              <a:tailEnd/>
            </a:ln>
          </p:spPr>
          <p:txBody>
            <a:bodyPr/>
            <a:lstStyle/>
            <a:p>
              <a:endParaRPr lang="en-US"/>
            </a:p>
          </p:txBody>
        </p:sp>
        <p:sp>
          <p:nvSpPr>
            <p:cNvPr id="29519" name="Freeform 1579"/>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noFill/>
              <a:round/>
              <a:headEnd/>
              <a:tailEnd/>
            </a:ln>
          </p:spPr>
          <p:txBody>
            <a:bodyPr/>
            <a:lstStyle/>
            <a:p>
              <a:endParaRPr lang="en-US"/>
            </a:p>
          </p:txBody>
        </p:sp>
        <p:sp>
          <p:nvSpPr>
            <p:cNvPr id="29520" name="Rectangle 1580"/>
            <p:cNvSpPr>
              <a:spLocks noChangeArrowheads="1"/>
            </p:cNvSpPr>
            <p:nvPr/>
          </p:nvSpPr>
          <p:spPr bwMode="auto">
            <a:xfrm>
              <a:off x="525" y="2267"/>
              <a:ext cx="9" cy="6"/>
            </a:xfrm>
            <a:prstGeom prst="rect">
              <a:avLst/>
            </a:prstGeom>
            <a:solidFill>
              <a:srgbClr val="E6E6E6"/>
            </a:solidFill>
            <a:ln w="25400">
              <a:noFill/>
              <a:miter lim="800000"/>
              <a:headEnd/>
              <a:tailEnd/>
            </a:ln>
          </p:spPr>
          <p:txBody>
            <a:bodyPr/>
            <a:lstStyle/>
            <a:p>
              <a:endParaRPr lang="en-US"/>
            </a:p>
          </p:txBody>
        </p:sp>
        <p:sp>
          <p:nvSpPr>
            <p:cNvPr id="29521" name="Freeform 1581"/>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522" name="Freeform 1582"/>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noFill/>
              <a:round/>
              <a:headEnd/>
              <a:tailEnd/>
            </a:ln>
          </p:spPr>
          <p:txBody>
            <a:bodyPr/>
            <a:lstStyle/>
            <a:p>
              <a:endParaRPr lang="en-US"/>
            </a:p>
          </p:txBody>
        </p:sp>
        <p:sp>
          <p:nvSpPr>
            <p:cNvPr id="29523" name="Freeform 1583"/>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noFill/>
              <a:round/>
              <a:headEnd/>
              <a:tailEnd/>
            </a:ln>
          </p:spPr>
          <p:txBody>
            <a:bodyPr/>
            <a:lstStyle/>
            <a:p>
              <a:endParaRPr lang="en-US"/>
            </a:p>
          </p:txBody>
        </p:sp>
        <p:sp>
          <p:nvSpPr>
            <p:cNvPr id="29524" name="Freeform 1584"/>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525" name="Rectangle 1585"/>
            <p:cNvSpPr>
              <a:spLocks noChangeArrowheads="1"/>
            </p:cNvSpPr>
            <p:nvPr/>
          </p:nvSpPr>
          <p:spPr bwMode="auto">
            <a:xfrm>
              <a:off x="600" y="2263"/>
              <a:ext cx="8" cy="10"/>
            </a:xfrm>
            <a:prstGeom prst="rect">
              <a:avLst/>
            </a:prstGeom>
            <a:solidFill>
              <a:srgbClr val="E6E6E6"/>
            </a:solidFill>
            <a:ln w="25400">
              <a:noFill/>
              <a:miter lim="800000"/>
              <a:headEnd/>
              <a:tailEnd/>
            </a:ln>
          </p:spPr>
          <p:txBody>
            <a:bodyPr/>
            <a:lstStyle/>
            <a:p>
              <a:endParaRPr lang="en-US"/>
            </a:p>
          </p:txBody>
        </p:sp>
        <p:sp>
          <p:nvSpPr>
            <p:cNvPr id="29526" name="Freeform 1586"/>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noFill/>
              <a:round/>
              <a:headEnd/>
              <a:tailEnd/>
            </a:ln>
          </p:spPr>
          <p:txBody>
            <a:bodyPr/>
            <a:lstStyle/>
            <a:p>
              <a:endParaRPr lang="en-US"/>
            </a:p>
          </p:txBody>
        </p:sp>
        <p:sp>
          <p:nvSpPr>
            <p:cNvPr id="29527" name="Freeform 1587"/>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noFill/>
              <a:round/>
              <a:headEnd/>
              <a:tailEnd/>
            </a:ln>
          </p:spPr>
          <p:txBody>
            <a:bodyPr/>
            <a:lstStyle/>
            <a:p>
              <a:endParaRPr lang="en-US"/>
            </a:p>
          </p:txBody>
        </p:sp>
        <p:sp>
          <p:nvSpPr>
            <p:cNvPr id="29528" name="Rectangle 1588"/>
            <p:cNvSpPr>
              <a:spLocks noChangeArrowheads="1"/>
            </p:cNvSpPr>
            <p:nvPr/>
          </p:nvSpPr>
          <p:spPr bwMode="auto">
            <a:xfrm>
              <a:off x="525" y="2283"/>
              <a:ext cx="9" cy="5"/>
            </a:xfrm>
            <a:prstGeom prst="rect">
              <a:avLst/>
            </a:prstGeom>
            <a:solidFill>
              <a:srgbClr val="E6E6E6"/>
            </a:solidFill>
            <a:ln w="25400">
              <a:noFill/>
              <a:miter lim="800000"/>
              <a:headEnd/>
              <a:tailEnd/>
            </a:ln>
          </p:spPr>
          <p:txBody>
            <a:bodyPr/>
            <a:lstStyle/>
            <a:p>
              <a:endParaRPr lang="en-US"/>
            </a:p>
          </p:txBody>
        </p:sp>
        <p:sp>
          <p:nvSpPr>
            <p:cNvPr id="29529" name="Freeform 1589"/>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530" name="Freeform 1590"/>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531" name="Freeform 1591"/>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532" name="Rectangle 1592"/>
            <p:cNvSpPr>
              <a:spLocks noChangeArrowheads="1"/>
            </p:cNvSpPr>
            <p:nvPr/>
          </p:nvSpPr>
          <p:spPr bwMode="auto">
            <a:xfrm>
              <a:off x="556" y="2283"/>
              <a:ext cx="7" cy="5"/>
            </a:xfrm>
            <a:prstGeom prst="rect">
              <a:avLst/>
            </a:prstGeom>
            <a:solidFill>
              <a:srgbClr val="E6E6E6"/>
            </a:solidFill>
            <a:ln w="25400">
              <a:noFill/>
              <a:miter lim="800000"/>
              <a:headEnd/>
              <a:tailEnd/>
            </a:ln>
          </p:spPr>
          <p:txBody>
            <a:bodyPr/>
            <a:lstStyle/>
            <a:p>
              <a:endParaRPr lang="en-US"/>
            </a:p>
          </p:txBody>
        </p:sp>
        <p:sp>
          <p:nvSpPr>
            <p:cNvPr id="29533" name="Freeform 1593"/>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534" name="Freeform 1594"/>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noFill/>
              <a:round/>
              <a:headEnd/>
              <a:tailEnd/>
            </a:ln>
          </p:spPr>
          <p:txBody>
            <a:bodyPr/>
            <a:lstStyle/>
            <a:p>
              <a:endParaRPr lang="en-US"/>
            </a:p>
          </p:txBody>
        </p:sp>
        <p:sp>
          <p:nvSpPr>
            <p:cNvPr id="29535" name="Freeform 1595"/>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noFill/>
              <a:round/>
              <a:headEnd/>
              <a:tailEnd/>
            </a:ln>
          </p:spPr>
          <p:txBody>
            <a:bodyPr/>
            <a:lstStyle/>
            <a:p>
              <a:endParaRPr lang="en-US"/>
            </a:p>
          </p:txBody>
        </p:sp>
        <p:sp>
          <p:nvSpPr>
            <p:cNvPr id="29536" name="Rectangle 1596"/>
            <p:cNvSpPr>
              <a:spLocks noChangeArrowheads="1"/>
            </p:cNvSpPr>
            <p:nvPr/>
          </p:nvSpPr>
          <p:spPr bwMode="auto">
            <a:xfrm>
              <a:off x="600" y="2283"/>
              <a:ext cx="8" cy="5"/>
            </a:xfrm>
            <a:prstGeom prst="rect">
              <a:avLst/>
            </a:prstGeom>
            <a:solidFill>
              <a:srgbClr val="E6E6E6"/>
            </a:solidFill>
            <a:ln w="25400">
              <a:noFill/>
              <a:miter lim="800000"/>
              <a:headEnd/>
              <a:tailEnd/>
            </a:ln>
          </p:spPr>
          <p:txBody>
            <a:bodyPr/>
            <a:lstStyle/>
            <a:p>
              <a:endParaRPr lang="en-US"/>
            </a:p>
          </p:txBody>
        </p:sp>
        <p:sp>
          <p:nvSpPr>
            <p:cNvPr id="29537" name="Freeform 1597"/>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noFill/>
              <a:round/>
              <a:headEnd/>
              <a:tailEnd/>
            </a:ln>
          </p:spPr>
          <p:txBody>
            <a:bodyPr/>
            <a:lstStyle/>
            <a:p>
              <a:endParaRPr lang="en-US"/>
            </a:p>
          </p:txBody>
        </p:sp>
        <p:sp>
          <p:nvSpPr>
            <p:cNvPr id="29538" name="Freeform 1598"/>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539" name="Freeform 1599"/>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noFill/>
              <a:round/>
              <a:headEnd/>
              <a:tailEnd/>
            </a:ln>
          </p:spPr>
          <p:txBody>
            <a:bodyPr/>
            <a:lstStyle/>
            <a:p>
              <a:endParaRPr lang="en-US"/>
            </a:p>
          </p:txBody>
        </p:sp>
        <p:sp>
          <p:nvSpPr>
            <p:cNvPr id="29540" name="Freeform 1600"/>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541" name="Rectangle 1601"/>
            <p:cNvSpPr>
              <a:spLocks noChangeArrowheads="1"/>
            </p:cNvSpPr>
            <p:nvPr/>
          </p:nvSpPr>
          <p:spPr bwMode="auto">
            <a:xfrm>
              <a:off x="556" y="2298"/>
              <a:ext cx="7" cy="5"/>
            </a:xfrm>
            <a:prstGeom prst="rect">
              <a:avLst/>
            </a:prstGeom>
            <a:solidFill>
              <a:srgbClr val="E6E6E6"/>
            </a:solidFill>
            <a:ln w="25400">
              <a:noFill/>
              <a:miter lim="800000"/>
              <a:headEnd/>
              <a:tailEnd/>
            </a:ln>
          </p:spPr>
          <p:txBody>
            <a:bodyPr/>
            <a:lstStyle/>
            <a:p>
              <a:endParaRPr lang="en-US"/>
            </a:p>
          </p:txBody>
        </p:sp>
        <p:sp>
          <p:nvSpPr>
            <p:cNvPr id="29542" name="Freeform 1602"/>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noFill/>
              <a:round/>
              <a:headEnd/>
              <a:tailEnd/>
            </a:ln>
          </p:spPr>
          <p:txBody>
            <a:bodyPr/>
            <a:lstStyle/>
            <a:p>
              <a:endParaRPr lang="en-US"/>
            </a:p>
          </p:txBody>
        </p:sp>
      </p:grpSp>
      <p:grpSp>
        <p:nvGrpSpPr>
          <p:cNvPr id="6" name="Group 1603"/>
          <p:cNvGrpSpPr>
            <a:grpSpLocks/>
          </p:cNvGrpSpPr>
          <p:nvPr/>
        </p:nvGrpSpPr>
        <p:grpSpPr bwMode="auto">
          <a:xfrm>
            <a:off x="7218363" y="3581400"/>
            <a:ext cx="249237" cy="503238"/>
            <a:chOff x="488" y="2026"/>
            <a:chExt cx="157" cy="317"/>
          </a:xfrm>
        </p:grpSpPr>
        <p:sp>
          <p:nvSpPr>
            <p:cNvPr id="29307" name="Freeform 1604"/>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noFill/>
              <a:round/>
              <a:headEnd/>
              <a:tailEnd/>
            </a:ln>
          </p:spPr>
          <p:txBody>
            <a:bodyPr/>
            <a:lstStyle/>
            <a:p>
              <a:endParaRPr lang="en-US"/>
            </a:p>
          </p:txBody>
        </p:sp>
        <p:sp>
          <p:nvSpPr>
            <p:cNvPr id="29308" name="Freeform 1605"/>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noFill/>
              <a:round/>
              <a:headEnd/>
              <a:tailEnd/>
            </a:ln>
          </p:spPr>
          <p:txBody>
            <a:bodyPr/>
            <a:lstStyle/>
            <a:p>
              <a:endParaRPr lang="en-US"/>
            </a:p>
          </p:txBody>
        </p:sp>
        <p:sp>
          <p:nvSpPr>
            <p:cNvPr id="29309" name="Freeform 1606"/>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noFill/>
              <a:round/>
              <a:headEnd/>
              <a:tailEnd/>
            </a:ln>
          </p:spPr>
          <p:txBody>
            <a:bodyPr/>
            <a:lstStyle/>
            <a:p>
              <a:endParaRPr lang="en-US"/>
            </a:p>
          </p:txBody>
        </p:sp>
        <p:sp>
          <p:nvSpPr>
            <p:cNvPr id="29310" name="Freeform 1607"/>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noFill/>
              <a:round/>
              <a:headEnd/>
              <a:tailEnd/>
            </a:ln>
          </p:spPr>
          <p:txBody>
            <a:bodyPr/>
            <a:lstStyle/>
            <a:p>
              <a:endParaRPr lang="en-US"/>
            </a:p>
          </p:txBody>
        </p:sp>
        <p:sp>
          <p:nvSpPr>
            <p:cNvPr id="29311" name="Freeform 1608"/>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noFill/>
              <a:round/>
              <a:headEnd/>
              <a:tailEnd/>
            </a:ln>
          </p:spPr>
          <p:txBody>
            <a:bodyPr/>
            <a:lstStyle/>
            <a:p>
              <a:endParaRPr lang="en-US"/>
            </a:p>
          </p:txBody>
        </p:sp>
        <p:sp>
          <p:nvSpPr>
            <p:cNvPr id="29312" name="Freeform 1609"/>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noFill/>
              <a:round/>
              <a:headEnd/>
              <a:tailEnd/>
            </a:ln>
          </p:spPr>
          <p:txBody>
            <a:bodyPr/>
            <a:lstStyle/>
            <a:p>
              <a:endParaRPr lang="en-US"/>
            </a:p>
          </p:txBody>
        </p:sp>
        <p:sp>
          <p:nvSpPr>
            <p:cNvPr id="29313" name="Freeform 1610"/>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noFill/>
              <a:round/>
              <a:headEnd/>
              <a:tailEnd/>
            </a:ln>
          </p:spPr>
          <p:txBody>
            <a:bodyPr/>
            <a:lstStyle/>
            <a:p>
              <a:endParaRPr lang="en-US"/>
            </a:p>
          </p:txBody>
        </p:sp>
        <p:sp>
          <p:nvSpPr>
            <p:cNvPr id="29314" name="Freeform 1611"/>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315" name="Freeform 1612"/>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noFill/>
              <a:round/>
              <a:headEnd/>
              <a:tailEnd/>
            </a:ln>
          </p:spPr>
          <p:txBody>
            <a:bodyPr/>
            <a:lstStyle/>
            <a:p>
              <a:endParaRPr lang="en-US"/>
            </a:p>
          </p:txBody>
        </p:sp>
        <p:sp>
          <p:nvSpPr>
            <p:cNvPr id="29316" name="Rectangle 1613"/>
            <p:cNvSpPr>
              <a:spLocks noChangeArrowheads="1"/>
            </p:cNvSpPr>
            <p:nvPr/>
          </p:nvSpPr>
          <p:spPr bwMode="auto">
            <a:xfrm>
              <a:off x="563" y="2112"/>
              <a:ext cx="8" cy="5"/>
            </a:xfrm>
            <a:prstGeom prst="rect">
              <a:avLst/>
            </a:prstGeom>
            <a:solidFill>
              <a:srgbClr val="E6E6E6"/>
            </a:solidFill>
            <a:ln w="25400">
              <a:noFill/>
              <a:miter lim="800000"/>
              <a:headEnd/>
              <a:tailEnd/>
            </a:ln>
          </p:spPr>
          <p:txBody>
            <a:bodyPr/>
            <a:lstStyle/>
            <a:p>
              <a:endParaRPr lang="en-US"/>
            </a:p>
          </p:txBody>
        </p:sp>
        <p:sp>
          <p:nvSpPr>
            <p:cNvPr id="29317" name="Rectangle 1614"/>
            <p:cNvSpPr>
              <a:spLocks noChangeArrowheads="1"/>
            </p:cNvSpPr>
            <p:nvPr/>
          </p:nvSpPr>
          <p:spPr bwMode="auto">
            <a:xfrm>
              <a:off x="578" y="2142"/>
              <a:ext cx="7" cy="5"/>
            </a:xfrm>
            <a:prstGeom prst="rect">
              <a:avLst/>
            </a:prstGeom>
            <a:solidFill>
              <a:srgbClr val="00250F"/>
            </a:solidFill>
            <a:ln w="25400">
              <a:noFill/>
              <a:miter lim="800000"/>
              <a:headEnd/>
              <a:tailEnd/>
            </a:ln>
          </p:spPr>
          <p:txBody>
            <a:bodyPr/>
            <a:lstStyle/>
            <a:p>
              <a:endParaRPr lang="en-US"/>
            </a:p>
          </p:txBody>
        </p:sp>
        <p:sp>
          <p:nvSpPr>
            <p:cNvPr id="29318" name="Rectangle 1615"/>
            <p:cNvSpPr>
              <a:spLocks noChangeArrowheads="1"/>
            </p:cNvSpPr>
            <p:nvPr/>
          </p:nvSpPr>
          <p:spPr bwMode="auto">
            <a:xfrm>
              <a:off x="563" y="2142"/>
              <a:ext cx="8" cy="5"/>
            </a:xfrm>
            <a:prstGeom prst="rect">
              <a:avLst/>
            </a:prstGeom>
            <a:solidFill>
              <a:srgbClr val="00250F"/>
            </a:solidFill>
            <a:ln w="25400">
              <a:noFill/>
              <a:miter lim="800000"/>
              <a:headEnd/>
              <a:tailEnd/>
            </a:ln>
          </p:spPr>
          <p:txBody>
            <a:bodyPr/>
            <a:lstStyle/>
            <a:p>
              <a:endParaRPr lang="en-US"/>
            </a:p>
          </p:txBody>
        </p:sp>
        <p:sp>
          <p:nvSpPr>
            <p:cNvPr id="29319" name="Rectangle 1616"/>
            <p:cNvSpPr>
              <a:spLocks noChangeArrowheads="1"/>
            </p:cNvSpPr>
            <p:nvPr/>
          </p:nvSpPr>
          <p:spPr bwMode="auto">
            <a:xfrm>
              <a:off x="518" y="2157"/>
              <a:ext cx="7" cy="5"/>
            </a:xfrm>
            <a:prstGeom prst="rect">
              <a:avLst/>
            </a:prstGeom>
            <a:solidFill>
              <a:srgbClr val="00250F"/>
            </a:solidFill>
            <a:ln w="25400">
              <a:noFill/>
              <a:miter lim="800000"/>
              <a:headEnd/>
              <a:tailEnd/>
            </a:ln>
          </p:spPr>
          <p:txBody>
            <a:bodyPr/>
            <a:lstStyle/>
            <a:p>
              <a:endParaRPr lang="en-US"/>
            </a:p>
          </p:txBody>
        </p:sp>
        <p:sp>
          <p:nvSpPr>
            <p:cNvPr id="29320" name="Freeform 1617"/>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noFill/>
              <a:round/>
              <a:headEnd/>
              <a:tailEnd/>
            </a:ln>
          </p:spPr>
          <p:txBody>
            <a:bodyPr/>
            <a:lstStyle/>
            <a:p>
              <a:endParaRPr lang="en-US"/>
            </a:p>
          </p:txBody>
        </p:sp>
        <p:sp>
          <p:nvSpPr>
            <p:cNvPr id="29321" name="Freeform 1618"/>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noFill/>
              <a:round/>
              <a:headEnd/>
              <a:tailEnd/>
            </a:ln>
          </p:spPr>
          <p:txBody>
            <a:bodyPr/>
            <a:lstStyle/>
            <a:p>
              <a:endParaRPr lang="en-US"/>
            </a:p>
          </p:txBody>
        </p:sp>
        <p:sp>
          <p:nvSpPr>
            <p:cNvPr id="29322" name="Freeform 1619"/>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noFill/>
              <a:round/>
              <a:headEnd/>
              <a:tailEnd/>
            </a:ln>
          </p:spPr>
          <p:txBody>
            <a:bodyPr/>
            <a:lstStyle/>
            <a:p>
              <a:endParaRPr lang="en-US"/>
            </a:p>
          </p:txBody>
        </p:sp>
        <p:sp>
          <p:nvSpPr>
            <p:cNvPr id="29323" name="Freeform 1620"/>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noFill/>
              <a:round/>
              <a:headEnd/>
              <a:tailEnd/>
            </a:ln>
          </p:spPr>
          <p:txBody>
            <a:bodyPr/>
            <a:lstStyle/>
            <a:p>
              <a:endParaRPr lang="en-US"/>
            </a:p>
          </p:txBody>
        </p:sp>
        <p:sp>
          <p:nvSpPr>
            <p:cNvPr id="29324" name="Freeform 1621"/>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noFill/>
              <a:round/>
              <a:headEnd/>
              <a:tailEnd/>
            </a:ln>
          </p:spPr>
          <p:txBody>
            <a:bodyPr/>
            <a:lstStyle/>
            <a:p>
              <a:endParaRPr lang="en-US"/>
            </a:p>
          </p:txBody>
        </p:sp>
        <p:sp>
          <p:nvSpPr>
            <p:cNvPr id="29325" name="Freeform 1622"/>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noFill/>
              <a:round/>
              <a:headEnd/>
              <a:tailEnd/>
            </a:ln>
          </p:spPr>
          <p:txBody>
            <a:bodyPr/>
            <a:lstStyle/>
            <a:p>
              <a:endParaRPr lang="en-US"/>
            </a:p>
          </p:txBody>
        </p:sp>
        <p:sp>
          <p:nvSpPr>
            <p:cNvPr id="29326" name="Freeform 1623"/>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noFill/>
              <a:round/>
              <a:headEnd/>
              <a:tailEnd/>
            </a:ln>
          </p:spPr>
          <p:txBody>
            <a:bodyPr/>
            <a:lstStyle/>
            <a:p>
              <a:endParaRPr lang="en-US"/>
            </a:p>
          </p:txBody>
        </p:sp>
        <p:sp>
          <p:nvSpPr>
            <p:cNvPr id="29327" name="Freeform 1624"/>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noFill/>
              <a:round/>
              <a:headEnd/>
              <a:tailEnd/>
            </a:ln>
          </p:spPr>
          <p:txBody>
            <a:bodyPr/>
            <a:lstStyle/>
            <a:p>
              <a:endParaRPr lang="en-US"/>
            </a:p>
          </p:txBody>
        </p:sp>
        <p:sp>
          <p:nvSpPr>
            <p:cNvPr id="29328" name="Freeform 1625"/>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noFill/>
              <a:round/>
              <a:headEnd/>
              <a:tailEnd/>
            </a:ln>
          </p:spPr>
          <p:txBody>
            <a:bodyPr/>
            <a:lstStyle/>
            <a:p>
              <a:endParaRPr lang="en-US"/>
            </a:p>
          </p:txBody>
        </p:sp>
        <p:sp>
          <p:nvSpPr>
            <p:cNvPr id="29329" name="Freeform 1626"/>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noFill/>
              <a:round/>
              <a:headEnd/>
              <a:tailEnd/>
            </a:ln>
          </p:spPr>
          <p:txBody>
            <a:bodyPr/>
            <a:lstStyle/>
            <a:p>
              <a:endParaRPr lang="en-US"/>
            </a:p>
          </p:txBody>
        </p:sp>
        <p:sp>
          <p:nvSpPr>
            <p:cNvPr id="29330" name="Freeform 1627"/>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noFill/>
              <a:round/>
              <a:headEnd/>
              <a:tailEnd/>
            </a:ln>
          </p:spPr>
          <p:txBody>
            <a:bodyPr/>
            <a:lstStyle/>
            <a:p>
              <a:endParaRPr lang="en-US"/>
            </a:p>
          </p:txBody>
        </p:sp>
        <p:sp>
          <p:nvSpPr>
            <p:cNvPr id="29331" name="Freeform 1628"/>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noFill/>
              <a:round/>
              <a:headEnd/>
              <a:tailEnd/>
            </a:ln>
          </p:spPr>
          <p:txBody>
            <a:bodyPr/>
            <a:lstStyle/>
            <a:p>
              <a:endParaRPr lang="en-US"/>
            </a:p>
          </p:txBody>
        </p:sp>
        <p:sp>
          <p:nvSpPr>
            <p:cNvPr id="29332" name="Freeform 1629"/>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noFill/>
              <a:round/>
              <a:headEnd/>
              <a:tailEnd/>
            </a:ln>
          </p:spPr>
          <p:txBody>
            <a:bodyPr/>
            <a:lstStyle/>
            <a:p>
              <a:endParaRPr lang="en-US"/>
            </a:p>
          </p:txBody>
        </p:sp>
        <p:sp>
          <p:nvSpPr>
            <p:cNvPr id="29333" name="Freeform 1630"/>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noFill/>
              <a:round/>
              <a:headEnd/>
              <a:tailEnd/>
            </a:ln>
          </p:spPr>
          <p:txBody>
            <a:bodyPr/>
            <a:lstStyle/>
            <a:p>
              <a:endParaRPr lang="en-US"/>
            </a:p>
          </p:txBody>
        </p:sp>
        <p:sp>
          <p:nvSpPr>
            <p:cNvPr id="29334" name="Freeform 1631"/>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noFill/>
              <a:round/>
              <a:headEnd/>
              <a:tailEnd/>
            </a:ln>
          </p:spPr>
          <p:txBody>
            <a:bodyPr/>
            <a:lstStyle/>
            <a:p>
              <a:endParaRPr lang="en-US"/>
            </a:p>
          </p:txBody>
        </p:sp>
        <p:sp>
          <p:nvSpPr>
            <p:cNvPr id="29335" name="Freeform 1632"/>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noFill/>
              <a:round/>
              <a:headEnd/>
              <a:tailEnd/>
            </a:ln>
          </p:spPr>
          <p:txBody>
            <a:bodyPr/>
            <a:lstStyle/>
            <a:p>
              <a:endParaRPr lang="en-US"/>
            </a:p>
          </p:txBody>
        </p:sp>
        <p:sp>
          <p:nvSpPr>
            <p:cNvPr id="29336" name="Freeform 1633"/>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noFill/>
              <a:round/>
              <a:headEnd/>
              <a:tailEnd/>
            </a:ln>
          </p:spPr>
          <p:txBody>
            <a:bodyPr/>
            <a:lstStyle/>
            <a:p>
              <a:endParaRPr lang="en-US"/>
            </a:p>
          </p:txBody>
        </p:sp>
        <p:sp>
          <p:nvSpPr>
            <p:cNvPr id="29337" name="Freeform 1634"/>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noFill/>
              <a:round/>
              <a:headEnd/>
              <a:tailEnd/>
            </a:ln>
          </p:spPr>
          <p:txBody>
            <a:bodyPr/>
            <a:lstStyle/>
            <a:p>
              <a:endParaRPr lang="en-US"/>
            </a:p>
          </p:txBody>
        </p:sp>
        <p:sp>
          <p:nvSpPr>
            <p:cNvPr id="29338" name="Freeform 1635"/>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noFill/>
              <a:round/>
              <a:headEnd/>
              <a:tailEnd/>
            </a:ln>
          </p:spPr>
          <p:txBody>
            <a:bodyPr/>
            <a:lstStyle/>
            <a:p>
              <a:endParaRPr lang="en-US"/>
            </a:p>
          </p:txBody>
        </p:sp>
        <p:sp>
          <p:nvSpPr>
            <p:cNvPr id="29339" name="Freeform 1636"/>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noFill/>
              <a:round/>
              <a:headEnd/>
              <a:tailEnd/>
            </a:ln>
          </p:spPr>
          <p:txBody>
            <a:bodyPr/>
            <a:lstStyle/>
            <a:p>
              <a:endParaRPr lang="en-US"/>
            </a:p>
          </p:txBody>
        </p:sp>
        <p:pic>
          <p:nvPicPr>
            <p:cNvPr id="29340" name="Picture 1637"/>
            <p:cNvPicPr>
              <a:picLocks noChangeAspect="1" noChangeArrowheads="1"/>
            </p:cNvPicPr>
            <p:nvPr/>
          </p:nvPicPr>
          <p:blipFill>
            <a:blip r:embed="rId2"/>
            <a:srcRect/>
            <a:stretch>
              <a:fillRect/>
            </a:stretch>
          </p:blipFill>
          <p:spPr bwMode="auto">
            <a:xfrm>
              <a:off x="518" y="2227"/>
              <a:ext cx="90" cy="15"/>
            </a:xfrm>
            <a:prstGeom prst="rect">
              <a:avLst/>
            </a:prstGeom>
            <a:noFill/>
            <a:ln w="25400">
              <a:noFill/>
              <a:miter lim="800000"/>
              <a:headEnd/>
              <a:tailEnd/>
            </a:ln>
          </p:spPr>
        </p:pic>
        <p:pic>
          <p:nvPicPr>
            <p:cNvPr id="29341" name="Picture 1638"/>
            <p:cNvPicPr>
              <a:picLocks noChangeAspect="1" noChangeArrowheads="1"/>
            </p:cNvPicPr>
            <p:nvPr/>
          </p:nvPicPr>
          <p:blipFill>
            <a:blip r:embed="rId3"/>
            <a:srcRect/>
            <a:stretch>
              <a:fillRect/>
            </a:stretch>
          </p:blipFill>
          <p:spPr bwMode="auto">
            <a:xfrm>
              <a:off x="518" y="2227"/>
              <a:ext cx="90" cy="15"/>
            </a:xfrm>
            <a:prstGeom prst="rect">
              <a:avLst/>
            </a:prstGeom>
            <a:noFill/>
            <a:ln w="25400">
              <a:noFill/>
              <a:miter lim="800000"/>
              <a:headEnd/>
              <a:tailEnd/>
            </a:ln>
          </p:spPr>
        </p:pic>
        <p:sp>
          <p:nvSpPr>
            <p:cNvPr id="29342" name="Rectangle 1639"/>
            <p:cNvSpPr>
              <a:spLocks noChangeArrowheads="1"/>
            </p:cNvSpPr>
            <p:nvPr/>
          </p:nvSpPr>
          <p:spPr bwMode="auto">
            <a:xfrm>
              <a:off x="525" y="2177"/>
              <a:ext cx="9" cy="5"/>
            </a:xfrm>
            <a:prstGeom prst="rect">
              <a:avLst/>
            </a:prstGeom>
            <a:solidFill>
              <a:srgbClr val="00250F"/>
            </a:solidFill>
            <a:ln w="25400">
              <a:noFill/>
              <a:miter lim="800000"/>
              <a:headEnd/>
              <a:tailEnd/>
            </a:ln>
          </p:spPr>
          <p:txBody>
            <a:bodyPr/>
            <a:lstStyle/>
            <a:p>
              <a:endParaRPr lang="en-US"/>
            </a:p>
          </p:txBody>
        </p:sp>
        <p:sp>
          <p:nvSpPr>
            <p:cNvPr id="29343" name="Rectangle 1640"/>
            <p:cNvSpPr>
              <a:spLocks noChangeArrowheads="1"/>
            </p:cNvSpPr>
            <p:nvPr/>
          </p:nvSpPr>
          <p:spPr bwMode="auto">
            <a:xfrm>
              <a:off x="534" y="2177"/>
              <a:ext cx="7" cy="5"/>
            </a:xfrm>
            <a:prstGeom prst="rect">
              <a:avLst/>
            </a:prstGeom>
            <a:solidFill>
              <a:srgbClr val="00250F"/>
            </a:solidFill>
            <a:ln w="25400">
              <a:noFill/>
              <a:miter lim="800000"/>
              <a:headEnd/>
              <a:tailEnd/>
            </a:ln>
          </p:spPr>
          <p:txBody>
            <a:bodyPr/>
            <a:lstStyle/>
            <a:p>
              <a:endParaRPr lang="en-US"/>
            </a:p>
          </p:txBody>
        </p:sp>
        <p:sp>
          <p:nvSpPr>
            <p:cNvPr id="29344" name="Rectangle 1641"/>
            <p:cNvSpPr>
              <a:spLocks noChangeArrowheads="1"/>
            </p:cNvSpPr>
            <p:nvPr/>
          </p:nvSpPr>
          <p:spPr bwMode="auto">
            <a:xfrm>
              <a:off x="518" y="2172"/>
              <a:ext cx="7" cy="5"/>
            </a:xfrm>
            <a:prstGeom prst="rect">
              <a:avLst/>
            </a:prstGeom>
            <a:solidFill>
              <a:srgbClr val="00250F"/>
            </a:solidFill>
            <a:ln w="25400">
              <a:noFill/>
              <a:miter lim="800000"/>
              <a:headEnd/>
              <a:tailEnd/>
            </a:ln>
          </p:spPr>
          <p:txBody>
            <a:bodyPr/>
            <a:lstStyle/>
            <a:p>
              <a:endParaRPr lang="en-US"/>
            </a:p>
          </p:txBody>
        </p:sp>
        <p:sp>
          <p:nvSpPr>
            <p:cNvPr id="29345" name="Rectangle 1642"/>
            <p:cNvSpPr>
              <a:spLocks noChangeArrowheads="1"/>
            </p:cNvSpPr>
            <p:nvPr/>
          </p:nvSpPr>
          <p:spPr bwMode="auto">
            <a:xfrm>
              <a:off x="578" y="2177"/>
              <a:ext cx="7" cy="5"/>
            </a:xfrm>
            <a:prstGeom prst="rect">
              <a:avLst/>
            </a:prstGeom>
            <a:solidFill>
              <a:srgbClr val="00250F"/>
            </a:solidFill>
            <a:ln w="25400">
              <a:noFill/>
              <a:miter lim="800000"/>
              <a:headEnd/>
              <a:tailEnd/>
            </a:ln>
          </p:spPr>
          <p:txBody>
            <a:bodyPr/>
            <a:lstStyle/>
            <a:p>
              <a:endParaRPr lang="en-US"/>
            </a:p>
          </p:txBody>
        </p:sp>
        <p:pic>
          <p:nvPicPr>
            <p:cNvPr id="29346" name="Picture 1643"/>
            <p:cNvPicPr>
              <a:picLocks noChangeAspect="1" noChangeArrowheads="1"/>
            </p:cNvPicPr>
            <p:nvPr/>
          </p:nvPicPr>
          <p:blipFill>
            <a:blip r:embed="rId4"/>
            <a:srcRect/>
            <a:stretch>
              <a:fillRect/>
            </a:stretch>
          </p:blipFill>
          <p:spPr bwMode="auto">
            <a:xfrm>
              <a:off x="593" y="2208"/>
              <a:ext cx="22" cy="9"/>
            </a:xfrm>
            <a:prstGeom prst="rect">
              <a:avLst/>
            </a:prstGeom>
            <a:noFill/>
            <a:ln w="25400">
              <a:noFill/>
              <a:miter lim="800000"/>
              <a:headEnd/>
              <a:tailEnd/>
            </a:ln>
          </p:spPr>
        </p:pic>
        <p:pic>
          <p:nvPicPr>
            <p:cNvPr id="29347" name="Picture 1644"/>
            <p:cNvPicPr>
              <a:picLocks noChangeAspect="1" noChangeArrowheads="1"/>
            </p:cNvPicPr>
            <p:nvPr/>
          </p:nvPicPr>
          <p:blipFill>
            <a:blip r:embed="rId5"/>
            <a:srcRect/>
            <a:stretch>
              <a:fillRect/>
            </a:stretch>
          </p:blipFill>
          <p:spPr bwMode="auto">
            <a:xfrm>
              <a:off x="593" y="2208"/>
              <a:ext cx="22" cy="9"/>
            </a:xfrm>
            <a:prstGeom prst="rect">
              <a:avLst/>
            </a:prstGeom>
            <a:noFill/>
            <a:ln w="25400">
              <a:noFill/>
              <a:miter lim="800000"/>
              <a:headEnd/>
              <a:tailEnd/>
            </a:ln>
          </p:spPr>
        </p:pic>
        <p:sp>
          <p:nvSpPr>
            <p:cNvPr id="29348" name="Freeform 1645"/>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noFill/>
              <a:round/>
              <a:headEnd/>
              <a:tailEnd/>
            </a:ln>
          </p:spPr>
          <p:txBody>
            <a:bodyPr/>
            <a:lstStyle/>
            <a:p>
              <a:endParaRPr lang="en-US"/>
            </a:p>
          </p:txBody>
        </p:sp>
        <p:sp>
          <p:nvSpPr>
            <p:cNvPr id="29349" name="Rectangle 1646"/>
            <p:cNvSpPr>
              <a:spLocks noChangeArrowheads="1"/>
            </p:cNvSpPr>
            <p:nvPr/>
          </p:nvSpPr>
          <p:spPr bwMode="auto">
            <a:xfrm>
              <a:off x="622" y="2212"/>
              <a:ext cx="15" cy="5"/>
            </a:xfrm>
            <a:prstGeom prst="rect">
              <a:avLst/>
            </a:prstGeom>
            <a:solidFill>
              <a:srgbClr val="333333"/>
            </a:solidFill>
            <a:ln w="25400">
              <a:noFill/>
              <a:miter lim="800000"/>
              <a:headEnd/>
              <a:tailEnd/>
            </a:ln>
          </p:spPr>
          <p:txBody>
            <a:bodyPr/>
            <a:lstStyle/>
            <a:p>
              <a:endParaRPr lang="en-US"/>
            </a:p>
          </p:txBody>
        </p:sp>
        <p:sp>
          <p:nvSpPr>
            <p:cNvPr id="29350" name="Freeform 1647"/>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noFill/>
              <a:round/>
              <a:headEnd/>
              <a:tailEnd/>
            </a:ln>
          </p:spPr>
          <p:txBody>
            <a:bodyPr/>
            <a:lstStyle/>
            <a:p>
              <a:endParaRPr lang="en-US"/>
            </a:p>
          </p:txBody>
        </p:sp>
        <p:sp>
          <p:nvSpPr>
            <p:cNvPr id="29351" name="Rectangle 1648"/>
            <p:cNvSpPr>
              <a:spLocks noChangeArrowheads="1"/>
            </p:cNvSpPr>
            <p:nvPr/>
          </p:nvSpPr>
          <p:spPr bwMode="auto">
            <a:xfrm>
              <a:off x="496" y="2217"/>
              <a:ext cx="7" cy="10"/>
            </a:xfrm>
            <a:prstGeom prst="rect">
              <a:avLst/>
            </a:prstGeom>
            <a:solidFill>
              <a:srgbClr val="333333"/>
            </a:solidFill>
            <a:ln w="25400">
              <a:noFill/>
              <a:miter lim="800000"/>
              <a:headEnd/>
              <a:tailEnd/>
            </a:ln>
          </p:spPr>
          <p:txBody>
            <a:bodyPr/>
            <a:lstStyle/>
            <a:p>
              <a:endParaRPr lang="en-US"/>
            </a:p>
          </p:txBody>
        </p:sp>
        <p:sp>
          <p:nvSpPr>
            <p:cNvPr id="29352" name="Rectangle 1649"/>
            <p:cNvSpPr>
              <a:spLocks noChangeArrowheads="1"/>
            </p:cNvSpPr>
            <p:nvPr/>
          </p:nvSpPr>
          <p:spPr bwMode="auto">
            <a:xfrm>
              <a:off x="556" y="2132"/>
              <a:ext cx="15" cy="5"/>
            </a:xfrm>
            <a:prstGeom prst="rect">
              <a:avLst/>
            </a:prstGeom>
            <a:solidFill>
              <a:srgbClr val="00250F"/>
            </a:solidFill>
            <a:ln w="25400">
              <a:noFill/>
              <a:miter lim="800000"/>
              <a:headEnd/>
              <a:tailEnd/>
            </a:ln>
          </p:spPr>
          <p:txBody>
            <a:bodyPr/>
            <a:lstStyle/>
            <a:p>
              <a:endParaRPr lang="en-US"/>
            </a:p>
          </p:txBody>
        </p:sp>
        <p:sp>
          <p:nvSpPr>
            <p:cNvPr id="29353" name="Freeform 1650"/>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noFill/>
              <a:round/>
              <a:headEnd/>
              <a:tailEnd/>
            </a:ln>
          </p:spPr>
          <p:txBody>
            <a:bodyPr/>
            <a:lstStyle/>
            <a:p>
              <a:endParaRPr lang="en-US"/>
            </a:p>
          </p:txBody>
        </p:sp>
        <p:sp>
          <p:nvSpPr>
            <p:cNvPr id="29354" name="Freeform 1651"/>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noFill/>
              <a:round/>
              <a:headEnd/>
              <a:tailEnd/>
            </a:ln>
          </p:spPr>
          <p:txBody>
            <a:bodyPr/>
            <a:lstStyle/>
            <a:p>
              <a:endParaRPr lang="en-US"/>
            </a:p>
          </p:txBody>
        </p:sp>
        <p:sp>
          <p:nvSpPr>
            <p:cNvPr id="29355" name="Freeform 1652"/>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noFill/>
              <a:round/>
              <a:headEnd/>
              <a:tailEnd/>
            </a:ln>
          </p:spPr>
          <p:txBody>
            <a:bodyPr/>
            <a:lstStyle/>
            <a:p>
              <a:endParaRPr lang="en-US"/>
            </a:p>
          </p:txBody>
        </p:sp>
        <p:sp>
          <p:nvSpPr>
            <p:cNvPr id="29356" name="Freeform 1653"/>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noFill/>
              <a:round/>
              <a:headEnd/>
              <a:tailEnd/>
            </a:ln>
          </p:spPr>
          <p:txBody>
            <a:bodyPr/>
            <a:lstStyle/>
            <a:p>
              <a:endParaRPr lang="en-US"/>
            </a:p>
          </p:txBody>
        </p:sp>
        <p:sp>
          <p:nvSpPr>
            <p:cNvPr id="29357" name="Freeform 1654"/>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noFill/>
              <a:round/>
              <a:headEnd/>
              <a:tailEnd/>
            </a:ln>
          </p:spPr>
          <p:txBody>
            <a:bodyPr/>
            <a:lstStyle/>
            <a:p>
              <a:endParaRPr lang="en-US"/>
            </a:p>
          </p:txBody>
        </p:sp>
        <p:sp>
          <p:nvSpPr>
            <p:cNvPr id="29358" name="Freeform 1655"/>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noFill/>
              <a:round/>
              <a:headEnd/>
              <a:tailEnd/>
            </a:ln>
          </p:spPr>
          <p:txBody>
            <a:bodyPr/>
            <a:lstStyle/>
            <a:p>
              <a:endParaRPr lang="en-US"/>
            </a:p>
          </p:txBody>
        </p:sp>
        <p:sp>
          <p:nvSpPr>
            <p:cNvPr id="29359" name="Rectangle 1656"/>
            <p:cNvSpPr>
              <a:spLocks noChangeArrowheads="1"/>
            </p:cNvSpPr>
            <p:nvPr/>
          </p:nvSpPr>
          <p:spPr bwMode="auto">
            <a:xfrm>
              <a:off x="630" y="2077"/>
              <a:ext cx="7" cy="4"/>
            </a:xfrm>
            <a:prstGeom prst="rect">
              <a:avLst/>
            </a:prstGeom>
            <a:solidFill>
              <a:srgbClr val="FF3333"/>
            </a:solidFill>
            <a:ln w="25400">
              <a:noFill/>
              <a:miter lim="800000"/>
              <a:headEnd/>
              <a:tailEnd/>
            </a:ln>
          </p:spPr>
          <p:txBody>
            <a:bodyPr/>
            <a:lstStyle/>
            <a:p>
              <a:endParaRPr lang="en-US"/>
            </a:p>
          </p:txBody>
        </p:sp>
        <p:pic>
          <p:nvPicPr>
            <p:cNvPr id="29360" name="Picture 1657"/>
            <p:cNvPicPr>
              <a:picLocks noChangeAspect="1" noChangeArrowheads="1"/>
            </p:cNvPicPr>
            <p:nvPr/>
          </p:nvPicPr>
          <p:blipFill>
            <a:blip r:embed="rId6"/>
            <a:srcRect/>
            <a:stretch>
              <a:fillRect/>
            </a:stretch>
          </p:blipFill>
          <p:spPr bwMode="auto">
            <a:xfrm>
              <a:off x="615" y="2071"/>
              <a:ext cx="22" cy="16"/>
            </a:xfrm>
            <a:prstGeom prst="rect">
              <a:avLst/>
            </a:prstGeom>
            <a:noFill/>
            <a:ln w="25400">
              <a:noFill/>
              <a:miter lim="800000"/>
              <a:headEnd/>
              <a:tailEnd/>
            </a:ln>
          </p:spPr>
        </p:pic>
        <p:pic>
          <p:nvPicPr>
            <p:cNvPr id="29361" name="Picture 1658"/>
            <p:cNvPicPr>
              <a:picLocks noChangeAspect="1" noChangeArrowheads="1"/>
            </p:cNvPicPr>
            <p:nvPr/>
          </p:nvPicPr>
          <p:blipFill>
            <a:blip r:embed="rId7"/>
            <a:srcRect/>
            <a:stretch>
              <a:fillRect/>
            </a:stretch>
          </p:blipFill>
          <p:spPr bwMode="auto">
            <a:xfrm>
              <a:off x="615" y="2071"/>
              <a:ext cx="22" cy="16"/>
            </a:xfrm>
            <a:prstGeom prst="rect">
              <a:avLst/>
            </a:prstGeom>
            <a:noFill/>
            <a:ln w="25400">
              <a:noFill/>
              <a:miter lim="800000"/>
              <a:headEnd/>
              <a:tailEnd/>
            </a:ln>
          </p:spPr>
        </p:pic>
        <p:sp>
          <p:nvSpPr>
            <p:cNvPr id="29362" name="Freeform 1659"/>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noFill/>
              <a:round/>
              <a:headEnd/>
              <a:tailEnd/>
            </a:ln>
          </p:spPr>
          <p:txBody>
            <a:bodyPr/>
            <a:lstStyle/>
            <a:p>
              <a:endParaRPr lang="en-US"/>
            </a:p>
          </p:txBody>
        </p:sp>
        <p:sp>
          <p:nvSpPr>
            <p:cNvPr id="29363" name="Freeform 1660"/>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noFill/>
              <a:round/>
              <a:headEnd/>
              <a:tailEnd/>
            </a:ln>
          </p:spPr>
          <p:txBody>
            <a:bodyPr/>
            <a:lstStyle/>
            <a:p>
              <a:endParaRPr lang="en-US"/>
            </a:p>
          </p:txBody>
        </p:sp>
        <p:sp>
          <p:nvSpPr>
            <p:cNvPr id="29364" name="Freeform 1661"/>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noFill/>
              <a:round/>
              <a:headEnd/>
              <a:tailEnd/>
            </a:ln>
          </p:spPr>
          <p:txBody>
            <a:bodyPr/>
            <a:lstStyle/>
            <a:p>
              <a:endParaRPr lang="en-US"/>
            </a:p>
          </p:txBody>
        </p:sp>
        <p:sp>
          <p:nvSpPr>
            <p:cNvPr id="29365" name="Freeform 1662"/>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noFill/>
              <a:round/>
              <a:headEnd/>
              <a:tailEnd/>
            </a:ln>
          </p:spPr>
          <p:txBody>
            <a:bodyPr/>
            <a:lstStyle/>
            <a:p>
              <a:endParaRPr lang="en-US"/>
            </a:p>
          </p:txBody>
        </p:sp>
        <p:sp>
          <p:nvSpPr>
            <p:cNvPr id="29366" name="Freeform 1663"/>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noFill/>
              <a:round/>
              <a:headEnd/>
              <a:tailEnd/>
            </a:ln>
          </p:spPr>
          <p:txBody>
            <a:bodyPr/>
            <a:lstStyle/>
            <a:p>
              <a:endParaRPr lang="en-US"/>
            </a:p>
          </p:txBody>
        </p:sp>
        <p:sp>
          <p:nvSpPr>
            <p:cNvPr id="29367" name="Freeform 1664"/>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noFill/>
              <a:round/>
              <a:headEnd/>
              <a:tailEnd/>
            </a:ln>
          </p:spPr>
          <p:txBody>
            <a:bodyPr/>
            <a:lstStyle/>
            <a:p>
              <a:endParaRPr lang="en-US"/>
            </a:p>
          </p:txBody>
        </p:sp>
        <p:sp>
          <p:nvSpPr>
            <p:cNvPr id="29368" name="Freeform 1665"/>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noFill/>
              <a:round/>
              <a:headEnd/>
              <a:tailEnd/>
            </a:ln>
          </p:spPr>
          <p:txBody>
            <a:bodyPr/>
            <a:lstStyle/>
            <a:p>
              <a:endParaRPr lang="en-US"/>
            </a:p>
          </p:txBody>
        </p:sp>
        <p:sp>
          <p:nvSpPr>
            <p:cNvPr id="29369" name="Freeform 1666"/>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noFill/>
              <a:round/>
              <a:headEnd/>
              <a:tailEnd/>
            </a:ln>
          </p:spPr>
          <p:txBody>
            <a:bodyPr/>
            <a:lstStyle/>
            <a:p>
              <a:endParaRPr lang="en-US"/>
            </a:p>
          </p:txBody>
        </p:sp>
        <p:sp>
          <p:nvSpPr>
            <p:cNvPr id="29370" name="Freeform 1667"/>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noFill/>
              <a:round/>
              <a:headEnd/>
              <a:tailEnd/>
            </a:ln>
          </p:spPr>
          <p:txBody>
            <a:bodyPr/>
            <a:lstStyle/>
            <a:p>
              <a:endParaRPr lang="en-US"/>
            </a:p>
          </p:txBody>
        </p:sp>
        <p:sp>
          <p:nvSpPr>
            <p:cNvPr id="29371" name="Freeform 1668"/>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noFill/>
              <a:round/>
              <a:headEnd/>
              <a:tailEnd/>
            </a:ln>
          </p:spPr>
          <p:txBody>
            <a:bodyPr/>
            <a:lstStyle/>
            <a:p>
              <a:endParaRPr lang="en-US"/>
            </a:p>
          </p:txBody>
        </p:sp>
        <p:sp>
          <p:nvSpPr>
            <p:cNvPr id="29372" name="Freeform 1669"/>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noFill/>
              <a:round/>
              <a:headEnd/>
              <a:tailEnd/>
            </a:ln>
          </p:spPr>
          <p:txBody>
            <a:bodyPr/>
            <a:lstStyle/>
            <a:p>
              <a:endParaRPr lang="en-US"/>
            </a:p>
          </p:txBody>
        </p:sp>
        <p:sp>
          <p:nvSpPr>
            <p:cNvPr id="29373" name="Freeform 1670"/>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374" name="Freeform 1671"/>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noFill/>
              <a:round/>
              <a:headEnd/>
              <a:tailEnd/>
            </a:ln>
          </p:spPr>
          <p:txBody>
            <a:bodyPr/>
            <a:lstStyle/>
            <a:p>
              <a:endParaRPr lang="en-US"/>
            </a:p>
          </p:txBody>
        </p:sp>
        <p:sp>
          <p:nvSpPr>
            <p:cNvPr id="29375" name="Freeform 1672"/>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noFill/>
              <a:round/>
              <a:headEnd/>
              <a:tailEnd/>
            </a:ln>
          </p:spPr>
          <p:txBody>
            <a:bodyPr/>
            <a:lstStyle/>
            <a:p>
              <a:endParaRPr lang="en-US"/>
            </a:p>
          </p:txBody>
        </p:sp>
        <p:sp>
          <p:nvSpPr>
            <p:cNvPr id="29376" name="Freeform 1673"/>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377" name="Freeform 1674"/>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noFill/>
              <a:round/>
              <a:headEnd/>
              <a:tailEnd/>
            </a:ln>
          </p:spPr>
          <p:txBody>
            <a:bodyPr/>
            <a:lstStyle/>
            <a:p>
              <a:endParaRPr lang="en-US"/>
            </a:p>
          </p:txBody>
        </p:sp>
        <p:sp>
          <p:nvSpPr>
            <p:cNvPr id="29378" name="Freeform 1675"/>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379" name="Freeform 1676"/>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380" name="Freeform 1677"/>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noFill/>
              <a:round/>
              <a:headEnd/>
              <a:tailEnd/>
            </a:ln>
          </p:spPr>
          <p:txBody>
            <a:bodyPr/>
            <a:lstStyle/>
            <a:p>
              <a:endParaRPr lang="en-US"/>
            </a:p>
          </p:txBody>
        </p:sp>
        <p:sp>
          <p:nvSpPr>
            <p:cNvPr id="29381" name="Freeform 1678"/>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382" name="Freeform 1679"/>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383" name="Freeform 1680"/>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384" name="Freeform 1681"/>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385" name="Freeform 1682"/>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386" name="Freeform 1683"/>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noFill/>
              <a:round/>
              <a:headEnd/>
              <a:tailEnd/>
            </a:ln>
          </p:spPr>
          <p:txBody>
            <a:bodyPr/>
            <a:lstStyle/>
            <a:p>
              <a:endParaRPr lang="en-US"/>
            </a:p>
          </p:txBody>
        </p:sp>
        <p:sp>
          <p:nvSpPr>
            <p:cNvPr id="29387" name="Freeform 1684"/>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388" name="Freeform 1685"/>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389" name="Freeform 1686"/>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390" name="Freeform 1687"/>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391" name="Freeform 1688"/>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noFill/>
              <a:round/>
              <a:headEnd/>
              <a:tailEnd/>
            </a:ln>
          </p:spPr>
          <p:txBody>
            <a:bodyPr/>
            <a:lstStyle/>
            <a:p>
              <a:endParaRPr lang="en-US"/>
            </a:p>
          </p:txBody>
        </p:sp>
        <p:sp>
          <p:nvSpPr>
            <p:cNvPr id="29392" name="Freeform 1689"/>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noFill/>
              <a:round/>
              <a:headEnd/>
              <a:tailEnd/>
            </a:ln>
          </p:spPr>
          <p:txBody>
            <a:bodyPr/>
            <a:lstStyle/>
            <a:p>
              <a:endParaRPr lang="en-US"/>
            </a:p>
          </p:txBody>
        </p:sp>
        <p:sp>
          <p:nvSpPr>
            <p:cNvPr id="29393" name="Freeform 1690"/>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394" name="Freeform 1691"/>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395" name="Freeform 1692"/>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noFill/>
              <a:round/>
              <a:headEnd/>
              <a:tailEnd/>
            </a:ln>
          </p:spPr>
          <p:txBody>
            <a:bodyPr/>
            <a:lstStyle/>
            <a:p>
              <a:endParaRPr lang="en-US"/>
            </a:p>
          </p:txBody>
        </p:sp>
        <p:sp>
          <p:nvSpPr>
            <p:cNvPr id="29396" name="Freeform 1693"/>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noFill/>
              <a:round/>
              <a:headEnd/>
              <a:tailEnd/>
            </a:ln>
          </p:spPr>
          <p:txBody>
            <a:bodyPr/>
            <a:lstStyle/>
            <a:p>
              <a:endParaRPr lang="en-US"/>
            </a:p>
          </p:txBody>
        </p:sp>
        <p:sp>
          <p:nvSpPr>
            <p:cNvPr id="29397" name="Freeform 1694"/>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398" name="Freeform 1695"/>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noFill/>
              <a:round/>
              <a:headEnd/>
              <a:tailEnd/>
            </a:ln>
          </p:spPr>
          <p:txBody>
            <a:bodyPr/>
            <a:lstStyle/>
            <a:p>
              <a:endParaRPr lang="en-US"/>
            </a:p>
          </p:txBody>
        </p:sp>
        <p:sp>
          <p:nvSpPr>
            <p:cNvPr id="29399" name="Freeform 1696"/>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400" name="Freeform 1697"/>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noFill/>
              <a:round/>
              <a:headEnd/>
              <a:tailEnd/>
            </a:ln>
          </p:spPr>
          <p:txBody>
            <a:bodyPr/>
            <a:lstStyle/>
            <a:p>
              <a:endParaRPr lang="en-US"/>
            </a:p>
          </p:txBody>
        </p:sp>
        <p:sp>
          <p:nvSpPr>
            <p:cNvPr id="29401" name="Freeform 1698"/>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noFill/>
              <a:round/>
              <a:headEnd/>
              <a:tailEnd/>
            </a:ln>
          </p:spPr>
          <p:txBody>
            <a:bodyPr/>
            <a:lstStyle/>
            <a:p>
              <a:endParaRPr lang="en-US"/>
            </a:p>
          </p:txBody>
        </p:sp>
        <p:sp>
          <p:nvSpPr>
            <p:cNvPr id="29402" name="Rectangle 1699"/>
            <p:cNvSpPr>
              <a:spLocks noChangeArrowheads="1"/>
            </p:cNvSpPr>
            <p:nvPr/>
          </p:nvSpPr>
          <p:spPr bwMode="auto">
            <a:xfrm>
              <a:off x="525" y="2267"/>
              <a:ext cx="9" cy="6"/>
            </a:xfrm>
            <a:prstGeom prst="rect">
              <a:avLst/>
            </a:prstGeom>
            <a:solidFill>
              <a:srgbClr val="E6E6E6"/>
            </a:solidFill>
            <a:ln w="25400">
              <a:noFill/>
              <a:miter lim="800000"/>
              <a:headEnd/>
              <a:tailEnd/>
            </a:ln>
          </p:spPr>
          <p:txBody>
            <a:bodyPr/>
            <a:lstStyle/>
            <a:p>
              <a:endParaRPr lang="en-US"/>
            </a:p>
          </p:txBody>
        </p:sp>
        <p:sp>
          <p:nvSpPr>
            <p:cNvPr id="29403" name="Freeform 1700"/>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404" name="Freeform 1701"/>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noFill/>
              <a:round/>
              <a:headEnd/>
              <a:tailEnd/>
            </a:ln>
          </p:spPr>
          <p:txBody>
            <a:bodyPr/>
            <a:lstStyle/>
            <a:p>
              <a:endParaRPr lang="en-US"/>
            </a:p>
          </p:txBody>
        </p:sp>
        <p:sp>
          <p:nvSpPr>
            <p:cNvPr id="29405" name="Freeform 1702"/>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noFill/>
              <a:round/>
              <a:headEnd/>
              <a:tailEnd/>
            </a:ln>
          </p:spPr>
          <p:txBody>
            <a:bodyPr/>
            <a:lstStyle/>
            <a:p>
              <a:endParaRPr lang="en-US"/>
            </a:p>
          </p:txBody>
        </p:sp>
        <p:sp>
          <p:nvSpPr>
            <p:cNvPr id="29406" name="Freeform 1703"/>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407" name="Rectangle 1704"/>
            <p:cNvSpPr>
              <a:spLocks noChangeArrowheads="1"/>
            </p:cNvSpPr>
            <p:nvPr/>
          </p:nvSpPr>
          <p:spPr bwMode="auto">
            <a:xfrm>
              <a:off x="600" y="2263"/>
              <a:ext cx="8" cy="10"/>
            </a:xfrm>
            <a:prstGeom prst="rect">
              <a:avLst/>
            </a:prstGeom>
            <a:solidFill>
              <a:srgbClr val="E6E6E6"/>
            </a:solidFill>
            <a:ln w="25400">
              <a:noFill/>
              <a:miter lim="800000"/>
              <a:headEnd/>
              <a:tailEnd/>
            </a:ln>
          </p:spPr>
          <p:txBody>
            <a:bodyPr/>
            <a:lstStyle/>
            <a:p>
              <a:endParaRPr lang="en-US"/>
            </a:p>
          </p:txBody>
        </p:sp>
        <p:sp>
          <p:nvSpPr>
            <p:cNvPr id="29408" name="Freeform 1705"/>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noFill/>
              <a:round/>
              <a:headEnd/>
              <a:tailEnd/>
            </a:ln>
          </p:spPr>
          <p:txBody>
            <a:bodyPr/>
            <a:lstStyle/>
            <a:p>
              <a:endParaRPr lang="en-US"/>
            </a:p>
          </p:txBody>
        </p:sp>
        <p:sp>
          <p:nvSpPr>
            <p:cNvPr id="29409" name="Freeform 1706"/>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noFill/>
              <a:round/>
              <a:headEnd/>
              <a:tailEnd/>
            </a:ln>
          </p:spPr>
          <p:txBody>
            <a:bodyPr/>
            <a:lstStyle/>
            <a:p>
              <a:endParaRPr lang="en-US"/>
            </a:p>
          </p:txBody>
        </p:sp>
        <p:sp>
          <p:nvSpPr>
            <p:cNvPr id="29410" name="Rectangle 1707"/>
            <p:cNvSpPr>
              <a:spLocks noChangeArrowheads="1"/>
            </p:cNvSpPr>
            <p:nvPr/>
          </p:nvSpPr>
          <p:spPr bwMode="auto">
            <a:xfrm>
              <a:off x="525" y="2283"/>
              <a:ext cx="9" cy="5"/>
            </a:xfrm>
            <a:prstGeom prst="rect">
              <a:avLst/>
            </a:prstGeom>
            <a:solidFill>
              <a:srgbClr val="E6E6E6"/>
            </a:solidFill>
            <a:ln w="25400">
              <a:noFill/>
              <a:miter lim="800000"/>
              <a:headEnd/>
              <a:tailEnd/>
            </a:ln>
          </p:spPr>
          <p:txBody>
            <a:bodyPr/>
            <a:lstStyle/>
            <a:p>
              <a:endParaRPr lang="en-US"/>
            </a:p>
          </p:txBody>
        </p:sp>
        <p:sp>
          <p:nvSpPr>
            <p:cNvPr id="29411" name="Freeform 1708"/>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412" name="Freeform 1709"/>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413" name="Freeform 1710"/>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414" name="Rectangle 1711"/>
            <p:cNvSpPr>
              <a:spLocks noChangeArrowheads="1"/>
            </p:cNvSpPr>
            <p:nvPr/>
          </p:nvSpPr>
          <p:spPr bwMode="auto">
            <a:xfrm>
              <a:off x="556" y="2283"/>
              <a:ext cx="7" cy="5"/>
            </a:xfrm>
            <a:prstGeom prst="rect">
              <a:avLst/>
            </a:prstGeom>
            <a:solidFill>
              <a:srgbClr val="E6E6E6"/>
            </a:solidFill>
            <a:ln w="25400">
              <a:noFill/>
              <a:miter lim="800000"/>
              <a:headEnd/>
              <a:tailEnd/>
            </a:ln>
          </p:spPr>
          <p:txBody>
            <a:bodyPr/>
            <a:lstStyle/>
            <a:p>
              <a:endParaRPr lang="en-US"/>
            </a:p>
          </p:txBody>
        </p:sp>
        <p:sp>
          <p:nvSpPr>
            <p:cNvPr id="29415" name="Freeform 1712"/>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416" name="Freeform 1713"/>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noFill/>
              <a:round/>
              <a:headEnd/>
              <a:tailEnd/>
            </a:ln>
          </p:spPr>
          <p:txBody>
            <a:bodyPr/>
            <a:lstStyle/>
            <a:p>
              <a:endParaRPr lang="en-US"/>
            </a:p>
          </p:txBody>
        </p:sp>
        <p:sp>
          <p:nvSpPr>
            <p:cNvPr id="29417" name="Freeform 1714"/>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noFill/>
              <a:round/>
              <a:headEnd/>
              <a:tailEnd/>
            </a:ln>
          </p:spPr>
          <p:txBody>
            <a:bodyPr/>
            <a:lstStyle/>
            <a:p>
              <a:endParaRPr lang="en-US"/>
            </a:p>
          </p:txBody>
        </p:sp>
        <p:sp>
          <p:nvSpPr>
            <p:cNvPr id="29418" name="Rectangle 1715"/>
            <p:cNvSpPr>
              <a:spLocks noChangeArrowheads="1"/>
            </p:cNvSpPr>
            <p:nvPr/>
          </p:nvSpPr>
          <p:spPr bwMode="auto">
            <a:xfrm>
              <a:off x="600" y="2283"/>
              <a:ext cx="8" cy="5"/>
            </a:xfrm>
            <a:prstGeom prst="rect">
              <a:avLst/>
            </a:prstGeom>
            <a:solidFill>
              <a:srgbClr val="E6E6E6"/>
            </a:solidFill>
            <a:ln w="25400">
              <a:noFill/>
              <a:miter lim="800000"/>
              <a:headEnd/>
              <a:tailEnd/>
            </a:ln>
          </p:spPr>
          <p:txBody>
            <a:bodyPr/>
            <a:lstStyle/>
            <a:p>
              <a:endParaRPr lang="en-US"/>
            </a:p>
          </p:txBody>
        </p:sp>
        <p:sp>
          <p:nvSpPr>
            <p:cNvPr id="29419" name="Freeform 1716"/>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noFill/>
              <a:round/>
              <a:headEnd/>
              <a:tailEnd/>
            </a:ln>
          </p:spPr>
          <p:txBody>
            <a:bodyPr/>
            <a:lstStyle/>
            <a:p>
              <a:endParaRPr lang="en-US"/>
            </a:p>
          </p:txBody>
        </p:sp>
        <p:sp>
          <p:nvSpPr>
            <p:cNvPr id="29420" name="Freeform 1717"/>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421" name="Freeform 1718"/>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noFill/>
              <a:round/>
              <a:headEnd/>
              <a:tailEnd/>
            </a:ln>
          </p:spPr>
          <p:txBody>
            <a:bodyPr/>
            <a:lstStyle/>
            <a:p>
              <a:endParaRPr lang="en-US"/>
            </a:p>
          </p:txBody>
        </p:sp>
        <p:sp>
          <p:nvSpPr>
            <p:cNvPr id="29422" name="Freeform 1719"/>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423" name="Rectangle 1720"/>
            <p:cNvSpPr>
              <a:spLocks noChangeArrowheads="1"/>
            </p:cNvSpPr>
            <p:nvPr/>
          </p:nvSpPr>
          <p:spPr bwMode="auto">
            <a:xfrm>
              <a:off x="556" y="2298"/>
              <a:ext cx="7" cy="5"/>
            </a:xfrm>
            <a:prstGeom prst="rect">
              <a:avLst/>
            </a:prstGeom>
            <a:solidFill>
              <a:srgbClr val="E6E6E6"/>
            </a:solidFill>
            <a:ln w="25400">
              <a:noFill/>
              <a:miter lim="800000"/>
              <a:headEnd/>
              <a:tailEnd/>
            </a:ln>
          </p:spPr>
          <p:txBody>
            <a:bodyPr/>
            <a:lstStyle/>
            <a:p>
              <a:endParaRPr lang="en-US"/>
            </a:p>
          </p:txBody>
        </p:sp>
        <p:sp>
          <p:nvSpPr>
            <p:cNvPr id="29424" name="Freeform 1721"/>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noFill/>
              <a:round/>
              <a:headEnd/>
              <a:tailEnd/>
            </a:ln>
          </p:spPr>
          <p:txBody>
            <a:bodyPr/>
            <a:lstStyle/>
            <a:p>
              <a:endParaRPr lang="en-US"/>
            </a:p>
          </p:txBody>
        </p:sp>
      </p:grpSp>
      <p:sp>
        <p:nvSpPr>
          <p:cNvPr id="28690" name="Rectangle 1841"/>
          <p:cNvSpPr>
            <a:spLocks noChangeArrowheads="1"/>
          </p:cNvSpPr>
          <p:nvPr/>
        </p:nvSpPr>
        <p:spPr bwMode="auto">
          <a:xfrm>
            <a:off x="2133600" y="47244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691" name="Rectangle 1843"/>
          <p:cNvSpPr>
            <a:spLocks noChangeArrowheads="1"/>
          </p:cNvSpPr>
          <p:nvPr/>
        </p:nvSpPr>
        <p:spPr bwMode="auto">
          <a:xfrm>
            <a:off x="3352800" y="47244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692" name="Rectangle 1845"/>
          <p:cNvSpPr>
            <a:spLocks noChangeArrowheads="1"/>
          </p:cNvSpPr>
          <p:nvPr/>
        </p:nvSpPr>
        <p:spPr bwMode="auto">
          <a:xfrm>
            <a:off x="4572000" y="47244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sp>
        <p:nvSpPr>
          <p:cNvPr id="28693" name="Rectangle 1847"/>
          <p:cNvSpPr>
            <a:spLocks noChangeArrowheads="1"/>
          </p:cNvSpPr>
          <p:nvPr/>
        </p:nvSpPr>
        <p:spPr bwMode="auto">
          <a:xfrm>
            <a:off x="5791200" y="47244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grpSp>
        <p:nvGrpSpPr>
          <p:cNvPr id="7" name="Group 1848"/>
          <p:cNvGrpSpPr>
            <a:grpSpLocks/>
          </p:cNvGrpSpPr>
          <p:nvPr/>
        </p:nvGrpSpPr>
        <p:grpSpPr bwMode="auto">
          <a:xfrm>
            <a:off x="2286000" y="4800600"/>
            <a:ext cx="249238" cy="503238"/>
            <a:chOff x="488" y="2026"/>
            <a:chExt cx="157" cy="317"/>
          </a:xfrm>
        </p:grpSpPr>
        <p:sp>
          <p:nvSpPr>
            <p:cNvPr id="29189" name="Freeform 1849"/>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noFill/>
              <a:round/>
              <a:headEnd/>
              <a:tailEnd/>
            </a:ln>
          </p:spPr>
          <p:txBody>
            <a:bodyPr/>
            <a:lstStyle/>
            <a:p>
              <a:endParaRPr lang="en-US"/>
            </a:p>
          </p:txBody>
        </p:sp>
        <p:sp>
          <p:nvSpPr>
            <p:cNvPr id="29190" name="Freeform 1850"/>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noFill/>
              <a:round/>
              <a:headEnd/>
              <a:tailEnd/>
            </a:ln>
          </p:spPr>
          <p:txBody>
            <a:bodyPr/>
            <a:lstStyle/>
            <a:p>
              <a:endParaRPr lang="en-US"/>
            </a:p>
          </p:txBody>
        </p:sp>
        <p:sp>
          <p:nvSpPr>
            <p:cNvPr id="29191" name="Freeform 1851"/>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noFill/>
              <a:round/>
              <a:headEnd/>
              <a:tailEnd/>
            </a:ln>
          </p:spPr>
          <p:txBody>
            <a:bodyPr/>
            <a:lstStyle/>
            <a:p>
              <a:endParaRPr lang="en-US"/>
            </a:p>
          </p:txBody>
        </p:sp>
        <p:sp>
          <p:nvSpPr>
            <p:cNvPr id="29192" name="Freeform 1852"/>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noFill/>
              <a:round/>
              <a:headEnd/>
              <a:tailEnd/>
            </a:ln>
          </p:spPr>
          <p:txBody>
            <a:bodyPr/>
            <a:lstStyle/>
            <a:p>
              <a:endParaRPr lang="en-US"/>
            </a:p>
          </p:txBody>
        </p:sp>
        <p:sp>
          <p:nvSpPr>
            <p:cNvPr id="29193" name="Freeform 1853"/>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noFill/>
              <a:round/>
              <a:headEnd/>
              <a:tailEnd/>
            </a:ln>
          </p:spPr>
          <p:txBody>
            <a:bodyPr/>
            <a:lstStyle/>
            <a:p>
              <a:endParaRPr lang="en-US"/>
            </a:p>
          </p:txBody>
        </p:sp>
        <p:sp>
          <p:nvSpPr>
            <p:cNvPr id="29194" name="Freeform 1854"/>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noFill/>
              <a:round/>
              <a:headEnd/>
              <a:tailEnd/>
            </a:ln>
          </p:spPr>
          <p:txBody>
            <a:bodyPr/>
            <a:lstStyle/>
            <a:p>
              <a:endParaRPr lang="en-US"/>
            </a:p>
          </p:txBody>
        </p:sp>
        <p:sp>
          <p:nvSpPr>
            <p:cNvPr id="29195" name="Freeform 1855"/>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noFill/>
              <a:round/>
              <a:headEnd/>
              <a:tailEnd/>
            </a:ln>
          </p:spPr>
          <p:txBody>
            <a:bodyPr/>
            <a:lstStyle/>
            <a:p>
              <a:endParaRPr lang="en-US"/>
            </a:p>
          </p:txBody>
        </p:sp>
        <p:sp>
          <p:nvSpPr>
            <p:cNvPr id="29196" name="Freeform 1856"/>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197" name="Freeform 1857"/>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noFill/>
              <a:round/>
              <a:headEnd/>
              <a:tailEnd/>
            </a:ln>
          </p:spPr>
          <p:txBody>
            <a:bodyPr/>
            <a:lstStyle/>
            <a:p>
              <a:endParaRPr lang="en-US"/>
            </a:p>
          </p:txBody>
        </p:sp>
        <p:sp>
          <p:nvSpPr>
            <p:cNvPr id="29198" name="Rectangle 1858"/>
            <p:cNvSpPr>
              <a:spLocks noChangeArrowheads="1"/>
            </p:cNvSpPr>
            <p:nvPr/>
          </p:nvSpPr>
          <p:spPr bwMode="auto">
            <a:xfrm>
              <a:off x="563" y="2112"/>
              <a:ext cx="8" cy="5"/>
            </a:xfrm>
            <a:prstGeom prst="rect">
              <a:avLst/>
            </a:prstGeom>
            <a:solidFill>
              <a:srgbClr val="E6E6E6"/>
            </a:solidFill>
            <a:ln w="25400">
              <a:noFill/>
              <a:miter lim="800000"/>
              <a:headEnd/>
              <a:tailEnd/>
            </a:ln>
          </p:spPr>
          <p:txBody>
            <a:bodyPr/>
            <a:lstStyle/>
            <a:p>
              <a:endParaRPr lang="en-US"/>
            </a:p>
          </p:txBody>
        </p:sp>
        <p:sp>
          <p:nvSpPr>
            <p:cNvPr id="29199" name="Rectangle 1859"/>
            <p:cNvSpPr>
              <a:spLocks noChangeArrowheads="1"/>
            </p:cNvSpPr>
            <p:nvPr/>
          </p:nvSpPr>
          <p:spPr bwMode="auto">
            <a:xfrm>
              <a:off x="578" y="2142"/>
              <a:ext cx="7" cy="5"/>
            </a:xfrm>
            <a:prstGeom prst="rect">
              <a:avLst/>
            </a:prstGeom>
            <a:solidFill>
              <a:srgbClr val="00250F"/>
            </a:solidFill>
            <a:ln w="25400">
              <a:noFill/>
              <a:miter lim="800000"/>
              <a:headEnd/>
              <a:tailEnd/>
            </a:ln>
          </p:spPr>
          <p:txBody>
            <a:bodyPr/>
            <a:lstStyle/>
            <a:p>
              <a:endParaRPr lang="en-US"/>
            </a:p>
          </p:txBody>
        </p:sp>
        <p:sp>
          <p:nvSpPr>
            <p:cNvPr id="29200" name="Rectangle 1860"/>
            <p:cNvSpPr>
              <a:spLocks noChangeArrowheads="1"/>
            </p:cNvSpPr>
            <p:nvPr/>
          </p:nvSpPr>
          <p:spPr bwMode="auto">
            <a:xfrm>
              <a:off x="563" y="2142"/>
              <a:ext cx="8" cy="5"/>
            </a:xfrm>
            <a:prstGeom prst="rect">
              <a:avLst/>
            </a:prstGeom>
            <a:solidFill>
              <a:srgbClr val="00250F"/>
            </a:solidFill>
            <a:ln w="25400">
              <a:noFill/>
              <a:miter lim="800000"/>
              <a:headEnd/>
              <a:tailEnd/>
            </a:ln>
          </p:spPr>
          <p:txBody>
            <a:bodyPr/>
            <a:lstStyle/>
            <a:p>
              <a:endParaRPr lang="en-US"/>
            </a:p>
          </p:txBody>
        </p:sp>
        <p:sp>
          <p:nvSpPr>
            <p:cNvPr id="29201" name="Rectangle 1861"/>
            <p:cNvSpPr>
              <a:spLocks noChangeArrowheads="1"/>
            </p:cNvSpPr>
            <p:nvPr/>
          </p:nvSpPr>
          <p:spPr bwMode="auto">
            <a:xfrm>
              <a:off x="518" y="2157"/>
              <a:ext cx="7" cy="5"/>
            </a:xfrm>
            <a:prstGeom prst="rect">
              <a:avLst/>
            </a:prstGeom>
            <a:solidFill>
              <a:srgbClr val="00250F"/>
            </a:solidFill>
            <a:ln w="25400">
              <a:noFill/>
              <a:miter lim="800000"/>
              <a:headEnd/>
              <a:tailEnd/>
            </a:ln>
          </p:spPr>
          <p:txBody>
            <a:bodyPr/>
            <a:lstStyle/>
            <a:p>
              <a:endParaRPr lang="en-US"/>
            </a:p>
          </p:txBody>
        </p:sp>
        <p:sp>
          <p:nvSpPr>
            <p:cNvPr id="29202" name="Freeform 1862"/>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noFill/>
              <a:round/>
              <a:headEnd/>
              <a:tailEnd/>
            </a:ln>
          </p:spPr>
          <p:txBody>
            <a:bodyPr/>
            <a:lstStyle/>
            <a:p>
              <a:endParaRPr lang="en-US"/>
            </a:p>
          </p:txBody>
        </p:sp>
        <p:sp>
          <p:nvSpPr>
            <p:cNvPr id="29203" name="Freeform 1863"/>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noFill/>
              <a:round/>
              <a:headEnd/>
              <a:tailEnd/>
            </a:ln>
          </p:spPr>
          <p:txBody>
            <a:bodyPr/>
            <a:lstStyle/>
            <a:p>
              <a:endParaRPr lang="en-US"/>
            </a:p>
          </p:txBody>
        </p:sp>
        <p:sp>
          <p:nvSpPr>
            <p:cNvPr id="29204" name="Freeform 1864"/>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noFill/>
              <a:round/>
              <a:headEnd/>
              <a:tailEnd/>
            </a:ln>
          </p:spPr>
          <p:txBody>
            <a:bodyPr/>
            <a:lstStyle/>
            <a:p>
              <a:endParaRPr lang="en-US"/>
            </a:p>
          </p:txBody>
        </p:sp>
        <p:sp>
          <p:nvSpPr>
            <p:cNvPr id="29205" name="Freeform 1865"/>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noFill/>
              <a:round/>
              <a:headEnd/>
              <a:tailEnd/>
            </a:ln>
          </p:spPr>
          <p:txBody>
            <a:bodyPr/>
            <a:lstStyle/>
            <a:p>
              <a:endParaRPr lang="en-US"/>
            </a:p>
          </p:txBody>
        </p:sp>
        <p:sp>
          <p:nvSpPr>
            <p:cNvPr id="29206" name="Freeform 1866"/>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noFill/>
              <a:round/>
              <a:headEnd/>
              <a:tailEnd/>
            </a:ln>
          </p:spPr>
          <p:txBody>
            <a:bodyPr/>
            <a:lstStyle/>
            <a:p>
              <a:endParaRPr lang="en-US"/>
            </a:p>
          </p:txBody>
        </p:sp>
        <p:sp>
          <p:nvSpPr>
            <p:cNvPr id="29207" name="Freeform 1867"/>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noFill/>
              <a:round/>
              <a:headEnd/>
              <a:tailEnd/>
            </a:ln>
          </p:spPr>
          <p:txBody>
            <a:bodyPr/>
            <a:lstStyle/>
            <a:p>
              <a:endParaRPr lang="en-US"/>
            </a:p>
          </p:txBody>
        </p:sp>
        <p:sp>
          <p:nvSpPr>
            <p:cNvPr id="29208" name="Freeform 1868"/>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noFill/>
              <a:round/>
              <a:headEnd/>
              <a:tailEnd/>
            </a:ln>
          </p:spPr>
          <p:txBody>
            <a:bodyPr/>
            <a:lstStyle/>
            <a:p>
              <a:endParaRPr lang="en-US"/>
            </a:p>
          </p:txBody>
        </p:sp>
        <p:sp>
          <p:nvSpPr>
            <p:cNvPr id="29209" name="Freeform 1869"/>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noFill/>
              <a:round/>
              <a:headEnd/>
              <a:tailEnd/>
            </a:ln>
          </p:spPr>
          <p:txBody>
            <a:bodyPr/>
            <a:lstStyle/>
            <a:p>
              <a:endParaRPr lang="en-US"/>
            </a:p>
          </p:txBody>
        </p:sp>
        <p:sp>
          <p:nvSpPr>
            <p:cNvPr id="29210" name="Freeform 1870"/>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noFill/>
              <a:round/>
              <a:headEnd/>
              <a:tailEnd/>
            </a:ln>
          </p:spPr>
          <p:txBody>
            <a:bodyPr/>
            <a:lstStyle/>
            <a:p>
              <a:endParaRPr lang="en-US"/>
            </a:p>
          </p:txBody>
        </p:sp>
        <p:sp>
          <p:nvSpPr>
            <p:cNvPr id="29211" name="Freeform 1871"/>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noFill/>
              <a:round/>
              <a:headEnd/>
              <a:tailEnd/>
            </a:ln>
          </p:spPr>
          <p:txBody>
            <a:bodyPr/>
            <a:lstStyle/>
            <a:p>
              <a:endParaRPr lang="en-US"/>
            </a:p>
          </p:txBody>
        </p:sp>
        <p:sp>
          <p:nvSpPr>
            <p:cNvPr id="29212" name="Freeform 1872"/>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noFill/>
              <a:round/>
              <a:headEnd/>
              <a:tailEnd/>
            </a:ln>
          </p:spPr>
          <p:txBody>
            <a:bodyPr/>
            <a:lstStyle/>
            <a:p>
              <a:endParaRPr lang="en-US"/>
            </a:p>
          </p:txBody>
        </p:sp>
        <p:sp>
          <p:nvSpPr>
            <p:cNvPr id="29213" name="Freeform 1873"/>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noFill/>
              <a:round/>
              <a:headEnd/>
              <a:tailEnd/>
            </a:ln>
          </p:spPr>
          <p:txBody>
            <a:bodyPr/>
            <a:lstStyle/>
            <a:p>
              <a:endParaRPr lang="en-US"/>
            </a:p>
          </p:txBody>
        </p:sp>
        <p:sp>
          <p:nvSpPr>
            <p:cNvPr id="29214" name="Freeform 1874"/>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noFill/>
              <a:round/>
              <a:headEnd/>
              <a:tailEnd/>
            </a:ln>
          </p:spPr>
          <p:txBody>
            <a:bodyPr/>
            <a:lstStyle/>
            <a:p>
              <a:endParaRPr lang="en-US"/>
            </a:p>
          </p:txBody>
        </p:sp>
        <p:sp>
          <p:nvSpPr>
            <p:cNvPr id="29215" name="Freeform 1875"/>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noFill/>
              <a:round/>
              <a:headEnd/>
              <a:tailEnd/>
            </a:ln>
          </p:spPr>
          <p:txBody>
            <a:bodyPr/>
            <a:lstStyle/>
            <a:p>
              <a:endParaRPr lang="en-US"/>
            </a:p>
          </p:txBody>
        </p:sp>
        <p:sp>
          <p:nvSpPr>
            <p:cNvPr id="29216" name="Freeform 1876"/>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noFill/>
              <a:round/>
              <a:headEnd/>
              <a:tailEnd/>
            </a:ln>
          </p:spPr>
          <p:txBody>
            <a:bodyPr/>
            <a:lstStyle/>
            <a:p>
              <a:endParaRPr lang="en-US"/>
            </a:p>
          </p:txBody>
        </p:sp>
        <p:sp>
          <p:nvSpPr>
            <p:cNvPr id="29217" name="Freeform 1877"/>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noFill/>
              <a:round/>
              <a:headEnd/>
              <a:tailEnd/>
            </a:ln>
          </p:spPr>
          <p:txBody>
            <a:bodyPr/>
            <a:lstStyle/>
            <a:p>
              <a:endParaRPr lang="en-US"/>
            </a:p>
          </p:txBody>
        </p:sp>
        <p:sp>
          <p:nvSpPr>
            <p:cNvPr id="29218" name="Freeform 1878"/>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noFill/>
              <a:round/>
              <a:headEnd/>
              <a:tailEnd/>
            </a:ln>
          </p:spPr>
          <p:txBody>
            <a:bodyPr/>
            <a:lstStyle/>
            <a:p>
              <a:endParaRPr lang="en-US"/>
            </a:p>
          </p:txBody>
        </p:sp>
        <p:sp>
          <p:nvSpPr>
            <p:cNvPr id="29219" name="Freeform 1879"/>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noFill/>
              <a:round/>
              <a:headEnd/>
              <a:tailEnd/>
            </a:ln>
          </p:spPr>
          <p:txBody>
            <a:bodyPr/>
            <a:lstStyle/>
            <a:p>
              <a:endParaRPr lang="en-US"/>
            </a:p>
          </p:txBody>
        </p:sp>
        <p:sp>
          <p:nvSpPr>
            <p:cNvPr id="29220" name="Freeform 1880"/>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noFill/>
              <a:round/>
              <a:headEnd/>
              <a:tailEnd/>
            </a:ln>
          </p:spPr>
          <p:txBody>
            <a:bodyPr/>
            <a:lstStyle/>
            <a:p>
              <a:endParaRPr lang="en-US"/>
            </a:p>
          </p:txBody>
        </p:sp>
        <p:sp>
          <p:nvSpPr>
            <p:cNvPr id="29221" name="Freeform 1881"/>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noFill/>
              <a:round/>
              <a:headEnd/>
              <a:tailEnd/>
            </a:ln>
          </p:spPr>
          <p:txBody>
            <a:bodyPr/>
            <a:lstStyle/>
            <a:p>
              <a:endParaRPr lang="en-US"/>
            </a:p>
          </p:txBody>
        </p:sp>
        <p:pic>
          <p:nvPicPr>
            <p:cNvPr id="29222" name="Picture 1882"/>
            <p:cNvPicPr>
              <a:picLocks noChangeAspect="1" noChangeArrowheads="1"/>
            </p:cNvPicPr>
            <p:nvPr/>
          </p:nvPicPr>
          <p:blipFill>
            <a:blip r:embed="rId2"/>
            <a:srcRect/>
            <a:stretch>
              <a:fillRect/>
            </a:stretch>
          </p:blipFill>
          <p:spPr bwMode="auto">
            <a:xfrm>
              <a:off x="518" y="2227"/>
              <a:ext cx="90" cy="15"/>
            </a:xfrm>
            <a:prstGeom prst="rect">
              <a:avLst/>
            </a:prstGeom>
            <a:noFill/>
            <a:ln w="25400">
              <a:noFill/>
              <a:miter lim="800000"/>
              <a:headEnd/>
              <a:tailEnd/>
            </a:ln>
          </p:spPr>
        </p:pic>
        <p:pic>
          <p:nvPicPr>
            <p:cNvPr id="29223" name="Picture 1883"/>
            <p:cNvPicPr>
              <a:picLocks noChangeAspect="1" noChangeArrowheads="1"/>
            </p:cNvPicPr>
            <p:nvPr/>
          </p:nvPicPr>
          <p:blipFill>
            <a:blip r:embed="rId3"/>
            <a:srcRect/>
            <a:stretch>
              <a:fillRect/>
            </a:stretch>
          </p:blipFill>
          <p:spPr bwMode="auto">
            <a:xfrm>
              <a:off x="518" y="2227"/>
              <a:ext cx="90" cy="15"/>
            </a:xfrm>
            <a:prstGeom prst="rect">
              <a:avLst/>
            </a:prstGeom>
            <a:noFill/>
            <a:ln w="25400">
              <a:noFill/>
              <a:miter lim="800000"/>
              <a:headEnd/>
              <a:tailEnd/>
            </a:ln>
          </p:spPr>
        </p:pic>
        <p:sp>
          <p:nvSpPr>
            <p:cNvPr id="29224" name="Rectangle 1884"/>
            <p:cNvSpPr>
              <a:spLocks noChangeArrowheads="1"/>
            </p:cNvSpPr>
            <p:nvPr/>
          </p:nvSpPr>
          <p:spPr bwMode="auto">
            <a:xfrm>
              <a:off x="525" y="2177"/>
              <a:ext cx="9" cy="5"/>
            </a:xfrm>
            <a:prstGeom prst="rect">
              <a:avLst/>
            </a:prstGeom>
            <a:solidFill>
              <a:srgbClr val="00250F"/>
            </a:solidFill>
            <a:ln w="25400">
              <a:noFill/>
              <a:miter lim="800000"/>
              <a:headEnd/>
              <a:tailEnd/>
            </a:ln>
          </p:spPr>
          <p:txBody>
            <a:bodyPr/>
            <a:lstStyle/>
            <a:p>
              <a:endParaRPr lang="en-US"/>
            </a:p>
          </p:txBody>
        </p:sp>
        <p:sp>
          <p:nvSpPr>
            <p:cNvPr id="29225" name="Rectangle 1885"/>
            <p:cNvSpPr>
              <a:spLocks noChangeArrowheads="1"/>
            </p:cNvSpPr>
            <p:nvPr/>
          </p:nvSpPr>
          <p:spPr bwMode="auto">
            <a:xfrm>
              <a:off x="534" y="2177"/>
              <a:ext cx="7" cy="5"/>
            </a:xfrm>
            <a:prstGeom prst="rect">
              <a:avLst/>
            </a:prstGeom>
            <a:solidFill>
              <a:srgbClr val="00250F"/>
            </a:solidFill>
            <a:ln w="25400">
              <a:noFill/>
              <a:miter lim="800000"/>
              <a:headEnd/>
              <a:tailEnd/>
            </a:ln>
          </p:spPr>
          <p:txBody>
            <a:bodyPr/>
            <a:lstStyle/>
            <a:p>
              <a:endParaRPr lang="en-US"/>
            </a:p>
          </p:txBody>
        </p:sp>
        <p:sp>
          <p:nvSpPr>
            <p:cNvPr id="29226" name="Rectangle 1886"/>
            <p:cNvSpPr>
              <a:spLocks noChangeArrowheads="1"/>
            </p:cNvSpPr>
            <p:nvPr/>
          </p:nvSpPr>
          <p:spPr bwMode="auto">
            <a:xfrm>
              <a:off x="518" y="2172"/>
              <a:ext cx="7" cy="5"/>
            </a:xfrm>
            <a:prstGeom prst="rect">
              <a:avLst/>
            </a:prstGeom>
            <a:solidFill>
              <a:srgbClr val="00250F"/>
            </a:solidFill>
            <a:ln w="25400">
              <a:noFill/>
              <a:miter lim="800000"/>
              <a:headEnd/>
              <a:tailEnd/>
            </a:ln>
          </p:spPr>
          <p:txBody>
            <a:bodyPr/>
            <a:lstStyle/>
            <a:p>
              <a:endParaRPr lang="en-US"/>
            </a:p>
          </p:txBody>
        </p:sp>
        <p:sp>
          <p:nvSpPr>
            <p:cNvPr id="29227" name="Rectangle 1887"/>
            <p:cNvSpPr>
              <a:spLocks noChangeArrowheads="1"/>
            </p:cNvSpPr>
            <p:nvPr/>
          </p:nvSpPr>
          <p:spPr bwMode="auto">
            <a:xfrm>
              <a:off x="578" y="2177"/>
              <a:ext cx="7" cy="5"/>
            </a:xfrm>
            <a:prstGeom prst="rect">
              <a:avLst/>
            </a:prstGeom>
            <a:solidFill>
              <a:srgbClr val="00250F"/>
            </a:solidFill>
            <a:ln w="25400">
              <a:noFill/>
              <a:miter lim="800000"/>
              <a:headEnd/>
              <a:tailEnd/>
            </a:ln>
          </p:spPr>
          <p:txBody>
            <a:bodyPr/>
            <a:lstStyle/>
            <a:p>
              <a:endParaRPr lang="en-US"/>
            </a:p>
          </p:txBody>
        </p:sp>
        <p:pic>
          <p:nvPicPr>
            <p:cNvPr id="29228" name="Picture 1888"/>
            <p:cNvPicPr>
              <a:picLocks noChangeAspect="1" noChangeArrowheads="1"/>
            </p:cNvPicPr>
            <p:nvPr/>
          </p:nvPicPr>
          <p:blipFill>
            <a:blip r:embed="rId4"/>
            <a:srcRect/>
            <a:stretch>
              <a:fillRect/>
            </a:stretch>
          </p:blipFill>
          <p:spPr bwMode="auto">
            <a:xfrm>
              <a:off x="593" y="2208"/>
              <a:ext cx="22" cy="9"/>
            </a:xfrm>
            <a:prstGeom prst="rect">
              <a:avLst/>
            </a:prstGeom>
            <a:noFill/>
            <a:ln w="25400">
              <a:noFill/>
              <a:miter lim="800000"/>
              <a:headEnd/>
              <a:tailEnd/>
            </a:ln>
          </p:spPr>
        </p:pic>
        <p:pic>
          <p:nvPicPr>
            <p:cNvPr id="29229" name="Picture 1889"/>
            <p:cNvPicPr>
              <a:picLocks noChangeAspect="1" noChangeArrowheads="1"/>
            </p:cNvPicPr>
            <p:nvPr/>
          </p:nvPicPr>
          <p:blipFill>
            <a:blip r:embed="rId5"/>
            <a:srcRect/>
            <a:stretch>
              <a:fillRect/>
            </a:stretch>
          </p:blipFill>
          <p:spPr bwMode="auto">
            <a:xfrm>
              <a:off x="593" y="2208"/>
              <a:ext cx="22" cy="9"/>
            </a:xfrm>
            <a:prstGeom prst="rect">
              <a:avLst/>
            </a:prstGeom>
            <a:noFill/>
            <a:ln w="25400">
              <a:noFill/>
              <a:miter lim="800000"/>
              <a:headEnd/>
              <a:tailEnd/>
            </a:ln>
          </p:spPr>
        </p:pic>
        <p:sp>
          <p:nvSpPr>
            <p:cNvPr id="29230" name="Freeform 1890"/>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noFill/>
              <a:round/>
              <a:headEnd/>
              <a:tailEnd/>
            </a:ln>
          </p:spPr>
          <p:txBody>
            <a:bodyPr/>
            <a:lstStyle/>
            <a:p>
              <a:endParaRPr lang="en-US"/>
            </a:p>
          </p:txBody>
        </p:sp>
        <p:sp>
          <p:nvSpPr>
            <p:cNvPr id="29231" name="Rectangle 1891"/>
            <p:cNvSpPr>
              <a:spLocks noChangeArrowheads="1"/>
            </p:cNvSpPr>
            <p:nvPr/>
          </p:nvSpPr>
          <p:spPr bwMode="auto">
            <a:xfrm>
              <a:off x="622" y="2212"/>
              <a:ext cx="15" cy="5"/>
            </a:xfrm>
            <a:prstGeom prst="rect">
              <a:avLst/>
            </a:prstGeom>
            <a:solidFill>
              <a:srgbClr val="333333"/>
            </a:solidFill>
            <a:ln w="25400">
              <a:noFill/>
              <a:miter lim="800000"/>
              <a:headEnd/>
              <a:tailEnd/>
            </a:ln>
          </p:spPr>
          <p:txBody>
            <a:bodyPr/>
            <a:lstStyle/>
            <a:p>
              <a:endParaRPr lang="en-US"/>
            </a:p>
          </p:txBody>
        </p:sp>
        <p:sp>
          <p:nvSpPr>
            <p:cNvPr id="29232" name="Freeform 1892"/>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noFill/>
              <a:round/>
              <a:headEnd/>
              <a:tailEnd/>
            </a:ln>
          </p:spPr>
          <p:txBody>
            <a:bodyPr/>
            <a:lstStyle/>
            <a:p>
              <a:endParaRPr lang="en-US"/>
            </a:p>
          </p:txBody>
        </p:sp>
        <p:sp>
          <p:nvSpPr>
            <p:cNvPr id="29233" name="Rectangle 1893"/>
            <p:cNvSpPr>
              <a:spLocks noChangeArrowheads="1"/>
            </p:cNvSpPr>
            <p:nvPr/>
          </p:nvSpPr>
          <p:spPr bwMode="auto">
            <a:xfrm>
              <a:off x="496" y="2217"/>
              <a:ext cx="7" cy="10"/>
            </a:xfrm>
            <a:prstGeom prst="rect">
              <a:avLst/>
            </a:prstGeom>
            <a:solidFill>
              <a:srgbClr val="333333"/>
            </a:solidFill>
            <a:ln w="25400">
              <a:noFill/>
              <a:miter lim="800000"/>
              <a:headEnd/>
              <a:tailEnd/>
            </a:ln>
          </p:spPr>
          <p:txBody>
            <a:bodyPr/>
            <a:lstStyle/>
            <a:p>
              <a:endParaRPr lang="en-US"/>
            </a:p>
          </p:txBody>
        </p:sp>
        <p:sp>
          <p:nvSpPr>
            <p:cNvPr id="29234" name="Rectangle 1894"/>
            <p:cNvSpPr>
              <a:spLocks noChangeArrowheads="1"/>
            </p:cNvSpPr>
            <p:nvPr/>
          </p:nvSpPr>
          <p:spPr bwMode="auto">
            <a:xfrm>
              <a:off x="556" y="2132"/>
              <a:ext cx="15" cy="5"/>
            </a:xfrm>
            <a:prstGeom prst="rect">
              <a:avLst/>
            </a:prstGeom>
            <a:solidFill>
              <a:srgbClr val="00250F"/>
            </a:solidFill>
            <a:ln w="25400">
              <a:noFill/>
              <a:miter lim="800000"/>
              <a:headEnd/>
              <a:tailEnd/>
            </a:ln>
          </p:spPr>
          <p:txBody>
            <a:bodyPr/>
            <a:lstStyle/>
            <a:p>
              <a:endParaRPr lang="en-US"/>
            </a:p>
          </p:txBody>
        </p:sp>
        <p:sp>
          <p:nvSpPr>
            <p:cNvPr id="29235" name="Freeform 1895"/>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noFill/>
              <a:round/>
              <a:headEnd/>
              <a:tailEnd/>
            </a:ln>
          </p:spPr>
          <p:txBody>
            <a:bodyPr/>
            <a:lstStyle/>
            <a:p>
              <a:endParaRPr lang="en-US"/>
            </a:p>
          </p:txBody>
        </p:sp>
        <p:sp>
          <p:nvSpPr>
            <p:cNvPr id="29236" name="Freeform 1896"/>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noFill/>
              <a:round/>
              <a:headEnd/>
              <a:tailEnd/>
            </a:ln>
          </p:spPr>
          <p:txBody>
            <a:bodyPr/>
            <a:lstStyle/>
            <a:p>
              <a:endParaRPr lang="en-US"/>
            </a:p>
          </p:txBody>
        </p:sp>
        <p:sp>
          <p:nvSpPr>
            <p:cNvPr id="29237" name="Freeform 1897"/>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noFill/>
              <a:round/>
              <a:headEnd/>
              <a:tailEnd/>
            </a:ln>
          </p:spPr>
          <p:txBody>
            <a:bodyPr/>
            <a:lstStyle/>
            <a:p>
              <a:endParaRPr lang="en-US"/>
            </a:p>
          </p:txBody>
        </p:sp>
        <p:sp>
          <p:nvSpPr>
            <p:cNvPr id="29238" name="Freeform 1898"/>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noFill/>
              <a:round/>
              <a:headEnd/>
              <a:tailEnd/>
            </a:ln>
          </p:spPr>
          <p:txBody>
            <a:bodyPr/>
            <a:lstStyle/>
            <a:p>
              <a:endParaRPr lang="en-US"/>
            </a:p>
          </p:txBody>
        </p:sp>
        <p:sp>
          <p:nvSpPr>
            <p:cNvPr id="29239" name="Freeform 1899"/>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noFill/>
              <a:round/>
              <a:headEnd/>
              <a:tailEnd/>
            </a:ln>
          </p:spPr>
          <p:txBody>
            <a:bodyPr/>
            <a:lstStyle/>
            <a:p>
              <a:endParaRPr lang="en-US"/>
            </a:p>
          </p:txBody>
        </p:sp>
        <p:sp>
          <p:nvSpPr>
            <p:cNvPr id="29240" name="Freeform 1900"/>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noFill/>
              <a:round/>
              <a:headEnd/>
              <a:tailEnd/>
            </a:ln>
          </p:spPr>
          <p:txBody>
            <a:bodyPr/>
            <a:lstStyle/>
            <a:p>
              <a:endParaRPr lang="en-US"/>
            </a:p>
          </p:txBody>
        </p:sp>
        <p:sp>
          <p:nvSpPr>
            <p:cNvPr id="29241" name="Rectangle 1901"/>
            <p:cNvSpPr>
              <a:spLocks noChangeArrowheads="1"/>
            </p:cNvSpPr>
            <p:nvPr/>
          </p:nvSpPr>
          <p:spPr bwMode="auto">
            <a:xfrm>
              <a:off x="630" y="2077"/>
              <a:ext cx="7" cy="4"/>
            </a:xfrm>
            <a:prstGeom prst="rect">
              <a:avLst/>
            </a:prstGeom>
            <a:solidFill>
              <a:srgbClr val="FF3333"/>
            </a:solidFill>
            <a:ln w="25400">
              <a:noFill/>
              <a:miter lim="800000"/>
              <a:headEnd/>
              <a:tailEnd/>
            </a:ln>
          </p:spPr>
          <p:txBody>
            <a:bodyPr/>
            <a:lstStyle/>
            <a:p>
              <a:endParaRPr lang="en-US"/>
            </a:p>
          </p:txBody>
        </p:sp>
        <p:pic>
          <p:nvPicPr>
            <p:cNvPr id="29242" name="Picture 1902"/>
            <p:cNvPicPr>
              <a:picLocks noChangeAspect="1" noChangeArrowheads="1"/>
            </p:cNvPicPr>
            <p:nvPr/>
          </p:nvPicPr>
          <p:blipFill>
            <a:blip r:embed="rId6"/>
            <a:srcRect/>
            <a:stretch>
              <a:fillRect/>
            </a:stretch>
          </p:blipFill>
          <p:spPr bwMode="auto">
            <a:xfrm>
              <a:off x="615" y="2071"/>
              <a:ext cx="22" cy="16"/>
            </a:xfrm>
            <a:prstGeom prst="rect">
              <a:avLst/>
            </a:prstGeom>
            <a:noFill/>
            <a:ln w="25400">
              <a:noFill/>
              <a:miter lim="800000"/>
              <a:headEnd/>
              <a:tailEnd/>
            </a:ln>
          </p:spPr>
        </p:pic>
        <p:pic>
          <p:nvPicPr>
            <p:cNvPr id="29243" name="Picture 1903"/>
            <p:cNvPicPr>
              <a:picLocks noChangeAspect="1" noChangeArrowheads="1"/>
            </p:cNvPicPr>
            <p:nvPr/>
          </p:nvPicPr>
          <p:blipFill>
            <a:blip r:embed="rId7"/>
            <a:srcRect/>
            <a:stretch>
              <a:fillRect/>
            </a:stretch>
          </p:blipFill>
          <p:spPr bwMode="auto">
            <a:xfrm>
              <a:off x="615" y="2071"/>
              <a:ext cx="22" cy="16"/>
            </a:xfrm>
            <a:prstGeom prst="rect">
              <a:avLst/>
            </a:prstGeom>
            <a:noFill/>
            <a:ln w="25400">
              <a:noFill/>
              <a:miter lim="800000"/>
              <a:headEnd/>
              <a:tailEnd/>
            </a:ln>
          </p:spPr>
        </p:pic>
        <p:sp>
          <p:nvSpPr>
            <p:cNvPr id="29244" name="Freeform 1904"/>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noFill/>
              <a:round/>
              <a:headEnd/>
              <a:tailEnd/>
            </a:ln>
          </p:spPr>
          <p:txBody>
            <a:bodyPr/>
            <a:lstStyle/>
            <a:p>
              <a:endParaRPr lang="en-US"/>
            </a:p>
          </p:txBody>
        </p:sp>
        <p:sp>
          <p:nvSpPr>
            <p:cNvPr id="29245" name="Freeform 1905"/>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noFill/>
              <a:round/>
              <a:headEnd/>
              <a:tailEnd/>
            </a:ln>
          </p:spPr>
          <p:txBody>
            <a:bodyPr/>
            <a:lstStyle/>
            <a:p>
              <a:endParaRPr lang="en-US"/>
            </a:p>
          </p:txBody>
        </p:sp>
        <p:sp>
          <p:nvSpPr>
            <p:cNvPr id="29246" name="Freeform 1906"/>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noFill/>
              <a:round/>
              <a:headEnd/>
              <a:tailEnd/>
            </a:ln>
          </p:spPr>
          <p:txBody>
            <a:bodyPr/>
            <a:lstStyle/>
            <a:p>
              <a:endParaRPr lang="en-US"/>
            </a:p>
          </p:txBody>
        </p:sp>
        <p:sp>
          <p:nvSpPr>
            <p:cNvPr id="29247" name="Freeform 1907"/>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noFill/>
              <a:round/>
              <a:headEnd/>
              <a:tailEnd/>
            </a:ln>
          </p:spPr>
          <p:txBody>
            <a:bodyPr/>
            <a:lstStyle/>
            <a:p>
              <a:endParaRPr lang="en-US"/>
            </a:p>
          </p:txBody>
        </p:sp>
        <p:sp>
          <p:nvSpPr>
            <p:cNvPr id="29248" name="Freeform 1908"/>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noFill/>
              <a:round/>
              <a:headEnd/>
              <a:tailEnd/>
            </a:ln>
          </p:spPr>
          <p:txBody>
            <a:bodyPr/>
            <a:lstStyle/>
            <a:p>
              <a:endParaRPr lang="en-US"/>
            </a:p>
          </p:txBody>
        </p:sp>
        <p:sp>
          <p:nvSpPr>
            <p:cNvPr id="29249" name="Freeform 1909"/>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noFill/>
              <a:round/>
              <a:headEnd/>
              <a:tailEnd/>
            </a:ln>
          </p:spPr>
          <p:txBody>
            <a:bodyPr/>
            <a:lstStyle/>
            <a:p>
              <a:endParaRPr lang="en-US"/>
            </a:p>
          </p:txBody>
        </p:sp>
        <p:sp>
          <p:nvSpPr>
            <p:cNvPr id="29250" name="Freeform 1910"/>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noFill/>
              <a:round/>
              <a:headEnd/>
              <a:tailEnd/>
            </a:ln>
          </p:spPr>
          <p:txBody>
            <a:bodyPr/>
            <a:lstStyle/>
            <a:p>
              <a:endParaRPr lang="en-US"/>
            </a:p>
          </p:txBody>
        </p:sp>
        <p:sp>
          <p:nvSpPr>
            <p:cNvPr id="29251" name="Freeform 1911"/>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noFill/>
              <a:round/>
              <a:headEnd/>
              <a:tailEnd/>
            </a:ln>
          </p:spPr>
          <p:txBody>
            <a:bodyPr/>
            <a:lstStyle/>
            <a:p>
              <a:endParaRPr lang="en-US"/>
            </a:p>
          </p:txBody>
        </p:sp>
        <p:sp>
          <p:nvSpPr>
            <p:cNvPr id="29252" name="Freeform 1912"/>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noFill/>
              <a:round/>
              <a:headEnd/>
              <a:tailEnd/>
            </a:ln>
          </p:spPr>
          <p:txBody>
            <a:bodyPr/>
            <a:lstStyle/>
            <a:p>
              <a:endParaRPr lang="en-US"/>
            </a:p>
          </p:txBody>
        </p:sp>
        <p:sp>
          <p:nvSpPr>
            <p:cNvPr id="29253" name="Freeform 1913"/>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noFill/>
              <a:round/>
              <a:headEnd/>
              <a:tailEnd/>
            </a:ln>
          </p:spPr>
          <p:txBody>
            <a:bodyPr/>
            <a:lstStyle/>
            <a:p>
              <a:endParaRPr lang="en-US"/>
            </a:p>
          </p:txBody>
        </p:sp>
        <p:sp>
          <p:nvSpPr>
            <p:cNvPr id="29254" name="Freeform 1914"/>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noFill/>
              <a:round/>
              <a:headEnd/>
              <a:tailEnd/>
            </a:ln>
          </p:spPr>
          <p:txBody>
            <a:bodyPr/>
            <a:lstStyle/>
            <a:p>
              <a:endParaRPr lang="en-US"/>
            </a:p>
          </p:txBody>
        </p:sp>
        <p:sp>
          <p:nvSpPr>
            <p:cNvPr id="29255" name="Freeform 1915"/>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256" name="Freeform 1916"/>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noFill/>
              <a:round/>
              <a:headEnd/>
              <a:tailEnd/>
            </a:ln>
          </p:spPr>
          <p:txBody>
            <a:bodyPr/>
            <a:lstStyle/>
            <a:p>
              <a:endParaRPr lang="en-US"/>
            </a:p>
          </p:txBody>
        </p:sp>
        <p:sp>
          <p:nvSpPr>
            <p:cNvPr id="29257" name="Freeform 1917"/>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noFill/>
              <a:round/>
              <a:headEnd/>
              <a:tailEnd/>
            </a:ln>
          </p:spPr>
          <p:txBody>
            <a:bodyPr/>
            <a:lstStyle/>
            <a:p>
              <a:endParaRPr lang="en-US"/>
            </a:p>
          </p:txBody>
        </p:sp>
        <p:sp>
          <p:nvSpPr>
            <p:cNvPr id="29258" name="Freeform 1918"/>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259" name="Freeform 1919"/>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noFill/>
              <a:round/>
              <a:headEnd/>
              <a:tailEnd/>
            </a:ln>
          </p:spPr>
          <p:txBody>
            <a:bodyPr/>
            <a:lstStyle/>
            <a:p>
              <a:endParaRPr lang="en-US"/>
            </a:p>
          </p:txBody>
        </p:sp>
        <p:sp>
          <p:nvSpPr>
            <p:cNvPr id="29260" name="Freeform 1920"/>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261" name="Freeform 1921"/>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262" name="Freeform 1922"/>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noFill/>
              <a:round/>
              <a:headEnd/>
              <a:tailEnd/>
            </a:ln>
          </p:spPr>
          <p:txBody>
            <a:bodyPr/>
            <a:lstStyle/>
            <a:p>
              <a:endParaRPr lang="en-US"/>
            </a:p>
          </p:txBody>
        </p:sp>
        <p:sp>
          <p:nvSpPr>
            <p:cNvPr id="29263" name="Freeform 1923"/>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264" name="Freeform 1924"/>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265" name="Freeform 1925"/>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266" name="Freeform 1926"/>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267" name="Freeform 1927"/>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268" name="Freeform 1928"/>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noFill/>
              <a:round/>
              <a:headEnd/>
              <a:tailEnd/>
            </a:ln>
          </p:spPr>
          <p:txBody>
            <a:bodyPr/>
            <a:lstStyle/>
            <a:p>
              <a:endParaRPr lang="en-US"/>
            </a:p>
          </p:txBody>
        </p:sp>
        <p:sp>
          <p:nvSpPr>
            <p:cNvPr id="29269" name="Freeform 1929"/>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270" name="Freeform 1930"/>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271" name="Freeform 1931"/>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272" name="Freeform 1932"/>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273" name="Freeform 1933"/>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noFill/>
              <a:round/>
              <a:headEnd/>
              <a:tailEnd/>
            </a:ln>
          </p:spPr>
          <p:txBody>
            <a:bodyPr/>
            <a:lstStyle/>
            <a:p>
              <a:endParaRPr lang="en-US"/>
            </a:p>
          </p:txBody>
        </p:sp>
        <p:sp>
          <p:nvSpPr>
            <p:cNvPr id="29274" name="Freeform 1934"/>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noFill/>
              <a:round/>
              <a:headEnd/>
              <a:tailEnd/>
            </a:ln>
          </p:spPr>
          <p:txBody>
            <a:bodyPr/>
            <a:lstStyle/>
            <a:p>
              <a:endParaRPr lang="en-US"/>
            </a:p>
          </p:txBody>
        </p:sp>
        <p:sp>
          <p:nvSpPr>
            <p:cNvPr id="29275" name="Freeform 1935"/>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276" name="Freeform 1936"/>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277" name="Freeform 1937"/>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noFill/>
              <a:round/>
              <a:headEnd/>
              <a:tailEnd/>
            </a:ln>
          </p:spPr>
          <p:txBody>
            <a:bodyPr/>
            <a:lstStyle/>
            <a:p>
              <a:endParaRPr lang="en-US"/>
            </a:p>
          </p:txBody>
        </p:sp>
        <p:sp>
          <p:nvSpPr>
            <p:cNvPr id="29278" name="Freeform 1938"/>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noFill/>
              <a:round/>
              <a:headEnd/>
              <a:tailEnd/>
            </a:ln>
          </p:spPr>
          <p:txBody>
            <a:bodyPr/>
            <a:lstStyle/>
            <a:p>
              <a:endParaRPr lang="en-US"/>
            </a:p>
          </p:txBody>
        </p:sp>
        <p:sp>
          <p:nvSpPr>
            <p:cNvPr id="29279" name="Freeform 1939"/>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280" name="Freeform 1940"/>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noFill/>
              <a:round/>
              <a:headEnd/>
              <a:tailEnd/>
            </a:ln>
          </p:spPr>
          <p:txBody>
            <a:bodyPr/>
            <a:lstStyle/>
            <a:p>
              <a:endParaRPr lang="en-US"/>
            </a:p>
          </p:txBody>
        </p:sp>
        <p:sp>
          <p:nvSpPr>
            <p:cNvPr id="29281" name="Freeform 1941"/>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282" name="Freeform 1942"/>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noFill/>
              <a:round/>
              <a:headEnd/>
              <a:tailEnd/>
            </a:ln>
          </p:spPr>
          <p:txBody>
            <a:bodyPr/>
            <a:lstStyle/>
            <a:p>
              <a:endParaRPr lang="en-US"/>
            </a:p>
          </p:txBody>
        </p:sp>
        <p:sp>
          <p:nvSpPr>
            <p:cNvPr id="29283" name="Freeform 1943"/>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noFill/>
              <a:round/>
              <a:headEnd/>
              <a:tailEnd/>
            </a:ln>
          </p:spPr>
          <p:txBody>
            <a:bodyPr/>
            <a:lstStyle/>
            <a:p>
              <a:endParaRPr lang="en-US"/>
            </a:p>
          </p:txBody>
        </p:sp>
        <p:sp>
          <p:nvSpPr>
            <p:cNvPr id="29284" name="Rectangle 1944"/>
            <p:cNvSpPr>
              <a:spLocks noChangeArrowheads="1"/>
            </p:cNvSpPr>
            <p:nvPr/>
          </p:nvSpPr>
          <p:spPr bwMode="auto">
            <a:xfrm>
              <a:off x="525" y="2267"/>
              <a:ext cx="9" cy="6"/>
            </a:xfrm>
            <a:prstGeom prst="rect">
              <a:avLst/>
            </a:prstGeom>
            <a:solidFill>
              <a:srgbClr val="E6E6E6"/>
            </a:solidFill>
            <a:ln w="25400">
              <a:noFill/>
              <a:miter lim="800000"/>
              <a:headEnd/>
              <a:tailEnd/>
            </a:ln>
          </p:spPr>
          <p:txBody>
            <a:bodyPr/>
            <a:lstStyle/>
            <a:p>
              <a:endParaRPr lang="en-US"/>
            </a:p>
          </p:txBody>
        </p:sp>
        <p:sp>
          <p:nvSpPr>
            <p:cNvPr id="29285" name="Freeform 1945"/>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286" name="Freeform 1946"/>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noFill/>
              <a:round/>
              <a:headEnd/>
              <a:tailEnd/>
            </a:ln>
          </p:spPr>
          <p:txBody>
            <a:bodyPr/>
            <a:lstStyle/>
            <a:p>
              <a:endParaRPr lang="en-US"/>
            </a:p>
          </p:txBody>
        </p:sp>
        <p:sp>
          <p:nvSpPr>
            <p:cNvPr id="29287" name="Freeform 1947"/>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noFill/>
              <a:round/>
              <a:headEnd/>
              <a:tailEnd/>
            </a:ln>
          </p:spPr>
          <p:txBody>
            <a:bodyPr/>
            <a:lstStyle/>
            <a:p>
              <a:endParaRPr lang="en-US"/>
            </a:p>
          </p:txBody>
        </p:sp>
        <p:sp>
          <p:nvSpPr>
            <p:cNvPr id="29288" name="Freeform 1948"/>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289" name="Rectangle 1949"/>
            <p:cNvSpPr>
              <a:spLocks noChangeArrowheads="1"/>
            </p:cNvSpPr>
            <p:nvPr/>
          </p:nvSpPr>
          <p:spPr bwMode="auto">
            <a:xfrm>
              <a:off x="600" y="2263"/>
              <a:ext cx="8" cy="10"/>
            </a:xfrm>
            <a:prstGeom prst="rect">
              <a:avLst/>
            </a:prstGeom>
            <a:solidFill>
              <a:srgbClr val="E6E6E6"/>
            </a:solidFill>
            <a:ln w="25400">
              <a:noFill/>
              <a:miter lim="800000"/>
              <a:headEnd/>
              <a:tailEnd/>
            </a:ln>
          </p:spPr>
          <p:txBody>
            <a:bodyPr/>
            <a:lstStyle/>
            <a:p>
              <a:endParaRPr lang="en-US"/>
            </a:p>
          </p:txBody>
        </p:sp>
        <p:sp>
          <p:nvSpPr>
            <p:cNvPr id="29290" name="Freeform 1950"/>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noFill/>
              <a:round/>
              <a:headEnd/>
              <a:tailEnd/>
            </a:ln>
          </p:spPr>
          <p:txBody>
            <a:bodyPr/>
            <a:lstStyle/>
            <a:p>
              <a:endParaRPr lang="en-US"/>
            </a:p>
          </p:txBody>
        </p:sp>
        <p:sp>
          <p:nvSpPr>
            <p:cNvPr id="29291" name="Freeform 1951"/>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noFill/>
              <a:round/>
              <a:headEnd/>
              <a:tailEnd/>
            </a:ln>
          </p:spPr>
          <p:txBody>
            <a:bodyPr/>
            <a:lstStyle/>
            <a:p>
              <a:endParaRPr lang="en-US"/>
            </a:p>
          </p:txBody>
        </p:sp>
        <p:sp>
          <p:nvSpPr>
            <p:cNvPr id="29292" name="Rectangle 1952"/>
            <p:cNvSpPr>
              <a:spLocks noChangeArrowheads="1"/>
            </p:cNvSpPr>
            <p:nvPr/>
          </p:nvSpPr>
          <p:spPr bwMode="auto">
            <a:xfrm>
              <a:off x="525" y="2283"/>
              <a:ext cx="9" cy="5"/>
            </a:xfrm>
            <a:prstGeom prst="rect">
              <a:avLst/>
            </a:prstGeom>
            <a:solidFill>
              <a:srgbClr val="E6E6E6"/>
            </a:solidFill>
            <a:ln w="25400">
              <a:noFill/>
              <a:miter lim="800000"/>
              <a:headEnd/>
              <a:tailEnd/>
            </a:ln>
          </p:spPr>
          <p:txBody>
            <a:bodyPr/>
            <a:lstStyle/>
            <a:p>
              <a:endParaRPr lang="en-US"/>
            </a:p>
          </p:txBody>
        </p:sp>
        <p:sp>
          <p:nvSpPr>
            <p:cNvPr id="29293" name="Freeform 1953"/>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294" name="Freeform 1954"/>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295" name="Freeform 1955"/>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296" name="Rectangle 1956"/>
            <p:cNvSpPr>
              <a:spLocks noChangeArrowheads="1"/>
            </p:cNvSpPr>
            <p:nvPr/>
          </p:nvSpPr>
          <p:spPr bwMode="auto">
            <a:xfrm>
              <a:off x="556" y="2283"/>
              <a:ext cx="7" cy="5"/>
            </a:xfrm>
            <a:prstGeom prst="rect">
              <a:avLst/>
            </a:prstGeom>
            <a:solidFill>
              <a:srgbClr val="E6E6E6"/>
            </a:solidFill>
            <a:ln w="25400">
              <a:noFill/>
              <a:miter lim="800000"/>
              <a:headEnd/>
              <a:tailEnd/>
            </a:ln>
          </p:spPr>
          <p:txBody>
            <a:bodyPr/>
            <a:lstStyle/>
            <a:p>
              <a:endParaRPr lang="en-US"/>
            </a:p>
          </p:txBody>
        </p:sp>
        <p:sp>
          <p:nvSpPr>
            <p:cNvPr id="29297" name="Freeform 1957"/>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298" name="Freeform 1958"/>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noFill/>
              <a:round/>
              <a:headEnd/>
              <a:tailEnd/>
            </a:ln>
          </p:spPr>
          <p:txBody>
            <a:bodyPr/>
            <a:lstStyle/>
            <a:p>
              <a:endParaRPr lang="en-US"/>
            </a:p>
          </p:txBody>
        </p:sp>
        <p:sp>
          <p:nvSpPr>
            <p:cNvPr id="29299" name="Freeform 1959"/>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noFill/>
              <a:round/>
              <a:headEnd/>
              <a:tailEnd/>
            </a:ln>
          </p:spPr>
          <p:txBody>
            <a:bodyPr/>
            <a:lstStyle/>
            <a:p>
              <a:endParaRPr lang="en-US"/>
            </a:p>
          </p:txBody>
        </p:sp>
        <p:sp>
          <p:nvSpPr>
            <p:cNvPr id="29300" name="Rectangle 1960"/>
            <p:cNvSpPr>
              <a:spLocks noChangeArrowheads="1"/>
            </p:cNvSpPr>
            <p:nvPr/>
          </p:nvSpPr>
          <p:spPr bwMode="auto">
            <a:xfrm>
              <a:off x="600" y="2283"/>
              <a:ext cx="8" cy="5"/>
            </a:xfrm>
            <a:prstGeom prst="rect">
              <a:avLst/>
            </a:prstGeom>
            <a:solidFill>
              <a:srgbClr val="E6E6E6"/>
            </a:solidFill>
            <a:ln w="25400">
              <a:noFill/>
              <a:miter lim="800000"/>
              <a:headEnd/>
              <a:tailEnd/>
            </a:ln>
          </p:spPr>
          <p:txBody>
            <a:bodyPr/>
            <a:lstStyle/>
            <a:p>
              <a:endParaRPr lang="en-US"/>
            </a:p>
          </p:txBody>
        </p:sp>
        <p:sp>
          <p:nvSpPr>
            <p:cNvPr id="29301" name="Freeform 1961"/>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noFill/>
              <a:round/>
              <a:headEnd/>
              <a:tailEnd/>
            </a:ln>
          </p:spPr>
          <p:txBody>
            <a:bodyPr/>
            <a:lstStyle/>
            <a:p>
              <a:endParaRPr lang="en-US"/>
            </a:p>
          </p:txBody>
        </p:sp>
        <p:sp>
          <p:nvSpPr>
            <p:cNvPr id="29302" name="Freeform 1962"/>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303" name="Freeform 1963"/>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noFill/>
              <a:round/>
              <a:headEnd/>
              <a:tailEnd/>
            </a:ln>
          </p:spPr>
          <p:txBody>
            <a:bodyPr/>
            <a:lstStyle/>
            <a:p>
              <a:endParaRPr lang="en-US"/>
            </a:p>
          </p:txBody>
        </p:sp>
        <p:sp>
          <p:nvSpPr>
            <p:cNvPr id="29304" name="Freeform 1964"/>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305" name="Rectangle 1965"/>
            <p:cNvSpPr>
              <a:spLocks noChangeArrowheads="1"/>
            </p:cNvSpPr>
            <p:nvPr/>
          </p:nvSpPr>
          <p:spPr bwMode="auto">
            <a:xfrm>
              <a:off x="556" y="2298"/>
              <a:ext cx="7" cy="5"/>
            </a:xfrm>
            <a:prstGeom prst="rect">
              <a:avLst/>
            </a:prstGeom>
            <a:solidFill>
              <a:srgbClr val="E6E6E6"/>
            </a:solidFill>
            <a:ln w="25400">
              <a:noFill/>
              <a:miter lim="800000"/>
              <a:headEnd/>
              <a:tailEnd/>
            </a:ln>
          </p:spPr>
          <p:txBody>
            <a:bodyPr/>
            <a:lstStyle/>
            <a:p>
              <a:endParaRPr lang="en-US"/>
            </a:p>
          </p:txBody>
        </p:sp>
        <p:sp>
          <p:nvSpPr>
            <p:cNvPr id="29306" name="Freeform 1966"/>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noFill/>
              <a:round/>
              <a:headEnd/>
              <a:tailEnd/>
            </a:ln>
          </p:spPr>
          <p:txBody>
            <a:bodyPr/>
            <a:lstStyle/>
            <a:p>
              <a:endParaRPr lang="en-US"/>
            </a:p>
          </p:txBody>
        </p:sp>
      </p:grpSp>
      <p:sp>
        <p:nvSpPr>
          <p:cNvPr id="28695" name="Rectangle 1968"/>
          <p:cNvSpPr>
            <a:spLocks noChangeArrowheads="1"/>
          </p:cNvSpPr>
          <p:nvPr/>
        </p:nvSpPr>
        <p:spPr bwMode="auto">
          <a:xfrm>
            <a:off x="7010400" y="4724400"/>
            <a:ext cx="609600" cy="685800"/>
          </a:xfrm>
          <a:prstGeom prst="rect">
            <a:avLst/>
          </a:prstGeom>
          <a:noFill/>
          <a:ln w="25400">
            <a:solidFill>
              <a:schemeClr val="tx1"/>
            </a:solidFill>
            <a:miter lim="800000"/>
            <a:headEnd/>
            <a:tailEnd/>
          </a:ln>
        </p:spPr>
        <p:txBody>
          <a:bodyPr wrap="none" lIns="90000" tIns="46800" rIns="90000" bIns="46800" anchor="ctr"/>
          <a:lstStyle/>
          <a:p>
            <a:endParaRPr lang="en-US"/>
          </a:p>
        </p:txBody>
      </p:sp>
      <p:grpSp>
        <p:nvGrpSpPr>
          <p:cNvPr id="8" name="Group 2210"/>
          <p:cNvGrpSpPr>
            <a:grpSpLocks/>
          </p:cNvGrpSpPr>
          <p:nvPr/>
        </p:nvGrpSpPr>
        <p:grpSpPr bwMode="auto">
          <a:xfrm>
            <a:off x="4779963" y="4800600"/>
            <a:ext cx="249237" cy="503238"/>
            <a:chOff x="488" y="2026"/>
            <a:chExt cx="157" cy="317"/>
          </a:xfrm>
        </p:grpSpPr>
        <p:sp>
          <p:nvSpPr>
            <p:cNvPr id="29071" name="Freeform 2211"/>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noFill/>
              <a:round/>
              <a:headEnd/>
              <a:tailEnd/>
            </a:ln>
          </p:spPr>
          <p:txBody>
            <a:bodyPr/>
            <a:lstStyle/>
            <a:p>
              <a:endParaRPr lang="en-US"/>
            </a:p>
          </p:txBody>
        </p:sp>
        <p:sp>
          <p:nvSpPr>
            <p:cNvPr id="29072" name="Freeform 2212"/>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noFill/>
              <a:round/>
              <a:headEnd/>
              <a:tailEnd/>
            </a:ln>
          </p:spPr>
          <p:txBody>
            <a:bodyPr/>
            <a:lstStyle/>
            <a:p>
              <a:endParaRPr lang="en-US"/>
            </a:p>
          </p:txBody>
        </p:sp>
        <p:sp>
          <p:nvSpPr>
            <p:cNvPr id="29073" name="Freeform 2213"/>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noFill/>
              <a:round/>
              <a:headEnd/>
              <a:tailEnd/>
            </a:ln>
          </p:spPr>
          <p:txBody>
            <a:bodyPr/>
            <a:lstStyle/>
            <a:p>
              <a:endParaRPr lang="en-US"/>
            </a:p>
          </p:txBody>
        </p:sp>
        <p:sp>
          <p:nvSpPr>
            <p:cNvPr id="29074" name="Freeform 2214"/>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noFill/>
              <a:round/>
              <a:headEnd/>
              <a:tailEnd/>
            </a:ln>
          </p:spPr>
          <p:txBody>
            <a:bodyPr/>
            <a:lstStyle/>
            <a:p>
              <a:endParaRPr lang="en-US"/>
            </a:p>
          </p:txBody>
        </p:sp>
        <p:sp>
          <p:nvSpPr>
            <p:cNvPr id="29075" name="Freeform 2215"/>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noFill/>
              <a:round/>
              <a:headEnd/>
              <a:tailEnd/>
            </a:ln>
          </p:spPr>
          <p:txBody>
            <a:bodyPr/>
            <a:lstStyle/>
            <a:p>
              <a:endParaRPr lang="en-US"/>
            </a:p>
          </p:txBody>
        </p:sp>
        <p:sp>
          <p:nvSpPr>
            <p:cNvPr id="29076" name="Freeform 2216"/>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noFill/>
              <a:round/>
              <a:headEnd/>
              <a:tailEnd/>
            </a:ln>
          </p:spPr>
          <p:txBody>
            <a:bodyPr/>
            <a:lstStyle/>
            <a:p>
              <a:endParaRPr lang="en-US"/>
            </a:p>
          </p:txBody>
        </p:sp>
        <p:sp>
          <p:nvSpPr>
            <p:cNvPr id="29077" name="Freeform 2217"/>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noFill/>
              <a:round/>
              <a:headEnd/>
              <a:tailEnd/>
            </a:ln>
          </p:spPr>
          <p:txBody>
            <a:bodyPr/>
            <a:lstStyle/>
            <a:p>
              <a:endParaRPr lang="en-US"/>
            </a:p>
          </p:txBody>
        </p:sp>
        <p:sp>
          <p:nvSpPr>
            <p:cNvPr id="29078" name="Freeform 2218"/>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079" name="Freeform 2219"/>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noFill/>
              <a:round/>
              <a:headEnd/>
              <a:tailEnd/>
            </a:ln>
          </p:spPr>
          <p:txBody>
            <a:bodyPr/>
            <a:lstStyle/>
            <a:p>
              <a:endParaRPr lang="en-US"/>
            </a:p>
          </p:txBody>
        </p:sp>
        <p:sp>
          <p:nvSpPr>
            <p:cNvPr id="29080" name="Rectangle 2220"/>
            <p:cNvSpPr>
              <a:spLocks noChangeArrowheads="1"/>
            </p:cNvSpPr>
            <p:nvPr/>
          </p:nvSpPr>
          <p:spPr bwMode="auto">
            <a:xfrm>
              <a:off x="563" y="2112"/>
              <a:ext cx="8" cy="5"/>
            </a:xfrm>
            <a:prstGeom prst="rect">
              <a:avLst/>
            </a:prstGeom>
            <a:solidFill>
              <a:srgbClr val="E6E6E6"/>
            </a:solidFill>
            <a:ln w="25400">
              <a:noFill/>
              <a:miter lim="800000"/>
              <a:headEnd/>
              <a:tailEnd/>
            </a:ln>
          </p:spPr>
          <p:txBody>
            <a:bodyPr/>
            <a:lstStyle/>
            <a:p>
              <a:endParaRPr lang="en-US"/>
            </a:p>
          </p:txBody>
        </p:sp>
        <p:sp>
          <p:nvSpPr>
            <p:cNvPr id="29081" name="Rectangle 2221"/>
            <p:cNvSpPr>
              <a:spLocks noChangeArrowheads="1"/>
            </p:cNvSpPr>
            <p:nvPr/>
          </p:nvSpPr>
          <p:spPr bwMode="auto">
            <a:xfrm>
              <a:off x="578" y="2142"/>
              <a:ext cx="7" cy="5"/>
            </a:xfrm>
            <a:prstGeom prst="rect">
              <a:avLst/>
            </a:prstGeom>
            <a:solidFill>
              <a:srgbClr val="00250F"/>
            </a:solidFill>
            <a:ln w="25400">
              <a:noFill/>
              <a:miter lim="800000"/>
              <a:headEnd/>
              <a:tailEnd/>
            </a:ln>
          </p:spPr>
          <p:txBody>
            <a:bodyPr/>
            <a:lstStyle/>
            <a:p>
              <a:endParaRPr lang="en-US"/>
            </a:p>
          </p:txBody>
        </p:sp>
        <p:sp>
          <p:nvSpPr>
            <p:cNvPr id="29082" name="Rectangle 2222"/>
            <p:cNvSpPr>
              <a:spLocks noChangeArrowheads="1"/>
            </p:cNvSpPr>
            <p:nvPr/>
          </p:nvSpPr>
          <p:spPr bwMode="auto">
            <a:xfrm>
              <a:off x="563" y="2142"/>
              <a:ext cx="8" cy="5"/>
            </a:xfrm>
            <a:prstGeom prst="rect">
              <a:avLst/>
            </a:prstGeom>
            <a:solidFill>
              <a:srgbClr val="00250F"/>
            </a:solidFill>
            <a:ln w="25400">
              <a:noFill/>
              <a:miter lim="800000"/>
              <a:headEnd/>
              <a:tailEnd/>
            </a:ln>
          </p:spPr>
          <p:txBody>
            <a:bodyPr/>
            <a:lstStyle/>
            <a:p>
              <a:endParaRPr lang="en-US"/>
            </a:p>
          </p:txBody>
        </p:sp>
        <p:sp>
          <p:nvSpPr>
            <p:cNvPr id="29083" name="Rectangle 2223"/>
            <p:cNvSpPr>
              <a:spLocks noChangeArrowheads="1"/>
            </p:cNvSpPr>
            <p:nvPr/>
          </p:nvSpPr>
          <p:spPr bwMode="auto">
            <a:xfrm>
              <a:off x="518" y="2157"/>
              <a:ext cx="7" cy="5"/>
            </a:xfrm>
            <a:prstGeom prst="rect">
              <a:avLst/>
            </a:prstGeom>
            <a:solidFill>
              <a:srgbClr val="00250F"/>
            </a:solidFill>
            <a:ln w="25400">
              <a:noFill/>
              <a:miter lim="800000"/>
              <a:headEnd/>
              <a:tailEnd/>
            </a:ln>
          </p:spPr>
          <p:txBody>
            <a:bodyPr/>
            <a:lstStyle/>
            <a:p>
              <a:endParaRPr lang="en-US"/>
            </a:p>
          </p:txBody>
        </p:sp>
        <p:sp>
          <p:nvSpPr>
            <p:cNvPr id="29084" name="Freeform 2224"/>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noFill/>
              <a:round/>
              <a:headEnd/>
              <a:tailEnd/>
            </a:ln>
          </p:spPr>
          <p:txBody>
            <a:bodyPr/>
            <a:lstStyle/>
            <a:p>
              <a:endParaRPr lang="en-US"/>
            </a:p>
          </p:txBody>
        </p:sp>
        <p:sp>
          <p:nvSpPr>
            <p:cNvPr id="29085" name="Freeform 2225"/>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noFill/>
              <a:round/>
              <a:headEnd/>
              <a:tailEnd/>
            </a:ln>
          </p:spPr>
          <p:txBody>
            <a:bodyPr/>
            <a:lstStyle/>
            <a:p>
              <a:endParaRPr lang="en-US"/>
            </a:p>
          </p:txBody>
        </p:sp>
        <p:sp>
          <p:nvSpPr>
            <p:cNvPr id="29086" name="Freeform 2226"/>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noFill/>
              <a:round/>
              <a:headEnd/>
              <a:tailEnd/>
            </a:ln>
          </p:spPr>
          <p:txBody>
            <a:bodyPr/>
            <a:lstStyle/>
            <a:p>
              <a:endParaRPr lang="en-US"/>
            </a:p>
          </p:txBody>
        </p:sp>
        <p:sp>
          <p:nvSpPr>
            <p:cNvPr id="29087" name="Freeform 2227"/>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noFill/>
              <a:round/>
              <a:headEnd/>
              <a:tailEnd/>
            </a:ln>
          </p:spPr>
          <p:txBody>
            <a:bodyPr/>
            <a:lstStyle/>
            <a:p>
              <a:endParaRPr lang="en-US"/>
            </a:p>
          </p:txBody>
        </p:sp>
        <p:sp>
          <p:nvSpPr>
            <p:cNvPr id="29088" name="Freeform 2228"/>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noFill/>
              <a:round/>
              <a:headEnd/>
              <a:tailEnd/>
            </a:ln>
          </p:spPr>
          <p:txBody>
            <a:bodyPr/>
            <a:lstStyle/>
            <a:p>
              <a:endParaRPr lang="en-US"/>
            </a:p>
          </p:txBody>
        </p:sp>
        <p:sp>
          <p:nvSpPr>
            <p:cNvPr id="29089" name="Freeform 2229"/>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noFill/>
              <a:round/>
              <a:headEnd/>
              <a:tailEnd/>
            </a:ln>
          </p:spPr>
          <p:txBody>
            <a:bodyPr/>
            <a:lstStyle/>
            <a:p>
              <a:endParaRPr lang="en-US"/>
            </a:p>
          </p:txBody>
        </p:sp>
        <p:sp>
          <p:nvSpPr>
            <p:cNvPr id="29090" name="Freeform 2230"/>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noFill/>
              <a:round/>
              <a:headEnd/>
              <a:tailEnd/>
            </a:ln>
          </p:spPr>
          <p:txBody>
            <a:bodyPr/>
            <a:lstStyle/>
            <a:p>
              <a:endParaRPr lang="en-US"/>
            </a:p>
          </p:txBody>
        </p:sp>
        <p:sp>
          <p:nvSpPr>
            <p:cNvPr id="29091" name="Freeform 2231"/>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noFill/>
              <a:round/>
              <a:headEnd/>
              <a:tailEnd/>
            </a:ln>
          </p:spPr>
          <p:txBody>
            <a:bodyPr/>
            <a:lstStyle/>
            <a:p>
              <a:endParaRPr lang="en-US"/>
            </a:p>
          </p:txBody>
        </p:sp>
        <p:sp>
          <p:nvSpPr>
            <p:cNvPr id="29092" name="Freeform 2232"/>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noFill/>
              <a:round/>
              <a:headEnd/>
              <a:tailEnd/>
            </a:ln>
          </p:spPr>
          <p:txBody>
            <a:bodyPr/>
            <a:lstStyle/>
            <a:p>
              <a:endParaRPr lang="en-US"/>
            </a:p>
          </p:txBody>
        </p:sp>
        <p:sp>
          <p:nvSpPr>
            <p:cNvPr id="29093" name="Freeform 2233"/>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noFill/>
              <a:round/>
              <a:headEnd/>
              <a:tailEnd/>
            </a:ln>
          </p:spPr>
          <p:txBody>
            <a:bodyPr/>
            <a:lstStyle/>
            <a:p>
              <a:endParaRPr lang="en-US"/>
            </a:p>
          </p:txBody>
        </p:sp>
        <p:sp>
          <p:nvSpPr>
            <p:cNvPr id="29094" name="Freeform 2234"/>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noFill/>
              <a:round/>
              <a:headEnd/>
              <a:tailEnd/>
            </a:ln>
          </p:spPr>
          <p:txBody>
            <a:bodyPr/>
            <a:lstStyle/>
            <a:p>
              <a:endParaRPr lang="en-US"/>
            </a:p>
          </p:txBody>
        </p:sp>
        <p:sp>
          <p:nvSpPr>
            <p:cNvPr id="29095" name="Freeform 2235"/>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noFill/>
              <a:round/>
              <a:headEnd/>
              <a:tailEnd/>
            </a:ln>
          </p:spPr>
          <p:txBody>
            <a:bodyPr/>
            <a:lstStyle/>
            <a:p>
              <a:endParaRPr lang="en-US"/>
            </a:p>
          </p:txBody>
        </p:sp>
        <p:sp>
          <p:nvSpPr>
            <p:cNvPr id="29096" name="Freeform 2236"/>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noFill/>
              <a:round/>
              <a:headEnd/>
              <a:tailEnd/>
            </a:ln>
          </p:spPr>
          <p:txBody>
            <a:bodyPr/>
            <a:lstStyle/>
            <a:p>
              <a:endParaRPr lang="en-US"/>
            </a:p>
          </p:txBody>
        </p:sp>
        <p:sp>
          <p:nvSpPr>
            <p:cNvPr id="29097" name="Freeform 2237"/>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noFill/>
              <a:round/>
              <a:headEnd/>
              <a:tailEnd/>
            </a:ln>
          </p:spPr>
          <p:txBody>
            <a:bodyPr/>
            <a:lstStyle/>
            <a:p>
              <a:endParaRPr lang="en-US"/>
            </a:p>
          </p:txBody>
        </p:sp>
        <p:sp>
          <p:nvSpPr>
            <p:cNvPr id="29098" name="Freeform 2238"/>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noFill/>
              <a:round/>
              <a:headEnd/>
              <a:tailEnd/>
            </a:ln>
          </p:spPr>
          <p:txBody>
            <a:bodyPr/>
            <a:lstStyle/>
            <a:p>
              <a:endParaRPr lang="en-US"/>
            </a:p>
          </p:txBody>
        </p:sp>
        <p:sp>
          <p:nvSpPr>
            <p:cNvPr id="29099" name="Freeform 2239"/>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noFill/>
              <a:round/>
              <a:headEnd/>
              <a:tailEnd/>
            </a:ln>
          </p:spPr>
          <p:txBody>
            <a:bodyPr/>
            <a:lstStyle/>
            <a:p>
              <a:endParaRPr lang="en-US"/>
            </a:p>
          </p:txBody>
        </p:sp>
        <p:sp>
          <p:nvSpPr>
            <p:cNvPr id="29100" name="Freeform 2240"/>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noFill/>
              <a:round/>
              <a:headEnd/>
              <a:tailEnd/>
            </a:ln>
          </p:spPr>
          <p:txBody>
            <a:bodyPr/>
            <a:lstStyle/>
            <a:p>
              <a:endParaRPr lang="en-US"/>
            </a:p>
          </p:txBody>
        </p:sp>
        <p:sp>
          <p:nvSpPr>
            <p:cNvPr id="29101" name="Freeform 2241"/>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noFill/>
              <a:round/>
              <a:headEnd/>
              <a:tailEnd/>
            </a:ln>
          </p:spPr>
          <p:txBody>
            <a:bodyPr/>
            <a:lstStyle/>
            <a:p>
              <a:endParaRPr lang="en-US"/>
            </a:p>
          </p:txBody>
        </p:sp>
        <p:sp>
          <p:nvSpPr>
            <p:cNvPr id="29102" name="Freeform 2242"/>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noFill/>
              <a:round/>
              <a:headEnd/>
              <a:tailEnd/>
            </a:ln>
          </p:spPr>
          <p:txBody>
            <a:bodyPr/>
            <a:lstStyle/>
            <a:p>
              <a:endParaRPr lang="en-US"/>
            </a:p>
          </p:txBody>
        </p:sp>
        <p:sp>
          <p:nvSpPr>
            <p:cNvPr id="29103" name="Freeform 2243"/>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noFill/>
              <a:round/>
              <a:headEnd/>
              <a:tailEnd/>
            </a:ln>
          </p:spPr>
          <p:txBody>
            <a:bodyPr/>
            <a:lstStyle/>
            <a:p>
              <a:endParaRPr lang="en-US"/>
            </a:p>
          </p:txBody>
        </p:sp>
        <p:pic>
          <p:nvPicPr>
            <p:cNvPr id="29104" name="Picture 2244"/>
            <p:cNvPicPr>
              <a:picLocks noChangeAspect="1" noChangeArrowheads="1"/>
            </p:cNvPicPr>
            <p:nvPr/>
          </p:nvPicPr>
          <p:blipFill>
            <a:blip r:embed="rId2"/>
            <a:srcRect/>
            <a:stretch>
              <a:fillRect/>
            </a:stretch>
          </p:blipFill>
          <p:spPr bwMode="auto">
            <a:xfrm>
              <a:off x="518" y="2227"/>
              <a:ext cx="90" cy="15"/>
            </a:xfrm>
            <a:prstGeom prst="rect">
              <a:avLst/>
            </a:prstGeom>
            <a:noFill/>
            <a:ln w="25400">
              <a:noFill/>
              <a:miter lim="800000"/>
              <a:headEnd/>
              <a:tailEnd/>
            </a:ln>
          </p:spPr>
        </p:pic>
        <p:pic>
          <p:nvPicPr>
            <p:cNvPr id="29105" name="Picture 2245"/>
            <p:cNvPicPr>
              <a:picLocks noChangeAspect="1" noChangeArrowheads="1"/>
            </p:cNvPicPr>
            <p:nvPr/>
          </p:nvPicPr>
          <p:blipFill>
            <a:blip r:embed="rId3"/>
            <a:srcRect/>
            <a:stretch>
              <a:fillRect/>
            </a:stretch>
          </p:blipFill>
          <p:spPr bwMode="auto">
            <a:xfrm>
              <a:off x="518" y="2227"/>
              <a:ext cx="90" cy="15"/>
            </a:xfrm>
            <a:prstGeom prst="rect">
              <a:avLst/>
            </a:prstGeom>
            <a:noFill/>
            <a:ln w="25400">
              <a:noFill/>
              <a:miter lim="800000"/>
              <a:headEnd/>
              <a:tailEnd/>
            </a:ln>
          </p:spPr>
        </p:pic>
        <p:sp>
          <p:nvSpPr>
            <p:cNvPr id="29106" name="Rectangle 2246"/>
            <p:cNvSpPr>
              <a:spLocks noChangeArrowheads="1"/>
            </p:cNvSpPr>
            <p:nvPr/>
          </p:nvSpPr>
          <p:spPr bwMode="auto">
            <a:xfrm>
              <a:off x="525" y="2177"/>
              <a:ext cx="9" cy="5"/>
            </a:xfrm>
            <a:prstGeom prst="rect">
              <a:avLst/>
            </a:prstGeom>
            <a:solidFill>
              <a:srgbClr val="00250F"/>
            </a:solidFill>
            <a:ln w="25400">
              <a:noFill/>
              <a:miter lim="800000"/>
              <a:headEnd/>
              <a:tailEnd/>
            </a:ln>
          </p:spPr>
          <p:txBody>
            <a:bodyPr/>
            <a:lstStyle/>
            <a:p>
              <a:endParaRPr lang="en-US"/>
            </a:p>
          </p:txBody>
        </p:sp>
        <p:sp>
          <p:nvSpPr>
            <p:cNvPr id="29107" name="Rectangle 2247"/>
            <p:cNvSpPr>
              <a:spLocks noChangeArrowheads="1"/>
            </p:cNvSpPr>
            <p:nvPr/>
          </p:nvSpPr>
          <p:spPr bwMode="auto">
            <a:xfrm>
              <a:off x="534" y="2177"/>
              <a:ext cx="7" cy="5"/>
            </a:xfrm>
            <a:prstGeom prst="rect">
              <a:avLst/>
            </a:prstGeom>
            <a:solidFill>
              <a:srgbClr val="00250F"/>
            </a:solidFill>
            <a:ln w="25400">
              <a:noFill/>
              <a:miter lim="800000"/>
              <a:headEnd/>
              <a:tailEnd/>
            </a:ln>
          </p:spPr>
          <p:txBody>
            <a:bodyPr/>
            <a:lstStyle/>
            <a:p>
              <a:endParaRPr lang="en-US"/>
            </a:p>
          </p:txBody>
        </p:sp>
        <p:sp>
          <p:nvSpPr>
            <p:cNvPr id="29108" name="Rectangle 2248"/>
            <p:cNvSpPr>
              <a:spLocks noChangeArrowheads="1"/>
            </p:cNvSpPr>
            <p:nvPr/>
          </p:nvSpPr>
          <p:spPr bwMode="auto">
            <a:xfrm>
              <a:off x="518" y="2172"/>
              <a:ext cx="7" cy="5"/>
            </a:xfrm>
            <a:prstGeom prst="rect">
              <a:avLst/>
            </a:prstGeom>
            <a:solidFill>
              <a:srgbClr val="00250F"/>
            </a:solidFill>
            <a:ln w="25400">
              <a:noFill/>
              <a:miter lim="800000"/>
              <a:headEnd/>
              <a:tailEnd/>
            </a:ln>
          </p:spPr>
          <p:txBody>
            <a:bodyPr/>
            <a:lstStyle/>
            <a:p>
              <a:endParaRPr lang="en-US"/>
            </a:p>
          </p:txBody>
        </p:sp>
        <p:sp>
          <p:nvSpPr>
            <p:cNvPr id="29109" name="Rectangle 2249"/>
            <p:cNvSpPr>
              <a:spLocks noChangeArrowheads="1"/>
            </p:cNvSpPr>
            <p:nvPr/>
          </p:nvSpPr>
          <p:spPr bwMode="auto">
            <a:xfrm>
              <a:off x="578" y="2177"/>
              <a:ext cx="7" cy="5"/>
            </a:xfrm>
            <a:prstGeom prst="rect">
              <a:avLst/>
            </a:prstGeom>
            <a:solidFill>
              <a:srgbClr val="00250F"/>
            </a:solidFill>
            <a:ln w="25400">
              <a:noFill/>
              <a:miter lim="800000"/>
              <a:headEnd/>
              <a:tailEnd/>
            </a:ln>
          </p:spPr>
          <p:txBody>
            <a:bodyPr/>
            <a:lstStyle/>
            <a:p>
              <a:endParaRPr lang="en-US"/>
            </a:p>
          </p:txBody>
        </p:sp>
        <p:pic>
          <p:nvPicPr>
            <p:cNvPr id="29110" name="Picture 2250"/>
            <p:cNvPicPr>
              <a:picLocks noChangeAspect="1" noChangeArrowheads="1"/>
            </p:cNvPicPr>
            <p:nvPr/>
          </p:nvPicPr>
          <p:blipFill>
            <a:blip r:embed="rId4"/>
            <a:srcRect/>
            <a:stretch>
              <a:fillRect/>
            </a:stretch>
          </p:blipFill>
          <p:spPr bwMode="auto">
            <a:xfrm>
              <a:off x="593" y="2208"/>
              <a:ext cx="22" cy="9"/>
            </a:xfrm>
            <a:prstGeom prst="rect">
              <a:avLst/>
            </a:prstGeom>
            <a:noFill/>
            <a:ln w="25400">
              <a:noFill/>
              <a:miter lim="800000"/>
              <a:headEnd/>
              <a:tailEnd/>
            </a:ln>
          </p:spPr>
        </p:pic>
        <p:pic>
          <p:nvPicPr>
            <p:cNvPr id="29111" name="Picture 2251"/>
            <p:cNvPicPr>
              <a:picLocks noChangeAspect="1" noChangeArrowheads="1"/>
            </p:cNvPicPr>
            <p:nvPr/>
          </p:nvPicPr>
          <p:blipFill>
            <a:blip r:embed="rId5"/>
            <a:srcRect/>
            <a:stretch>
              <a:fillRect/>
            </a:stretch>
          </p:blipFill>
          <p:spPr bwMode="auto">
            <a:xfrm>
              <a:off x="593" y="2208"/>
              <a:ext cx="22" cy="9"/>
            </a:xfrm>
            <a:prstGeom prst="rect">
              <a:avLst/>
            </a:prstGeom>
            <a:noFill/>
            <a:ln w="25400">
              <a:noFill/>
              <a:miter lim="800000"/>
              <a:headEnd/>
              <a:tailEnd/>
            </a:ln>
          </p:spPr>
        </p:pic>
        <p:sp>
          <p:nvSpPr>
            <p:cNvPr id="29112" name="Freeform 2252"/>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noFill/>
              <a:round/>
              <a:headEnd/>
              <a:tailEnd/>
            </a:ln>
          </p:spPr>
          <p:txBody>
            <a:bodyPr/>
            <a:lstStyle/>
            <a:p>
              <a:endParaRPr lang="en-US"/>
            </a:p>
          </p:txBody>
        </p:sp>
        <p:sp>
          <p:nvSpPr>
            <p:cNvPr id="29113" name="Rectangle 2253"/>
            <p:cNvSpPr>
              <a:spLocks noChangeArrowheads="1"/>
            </p:cNvSpPr>
            <p:nvPr/>
          </p:nvSpPr>
          <p:spPr bwMode="auto">
            <a:xfrm>
              <a:off x="622" y="2212"/>
              <a:ext cx="15" cy="5"/>
            </a:xfrm>
            <a:prstGeom prst="rect">
              <a:avLst/>
            </a:prstGeom>
            <a:solidFill>
              <a:srgbClr val="333333"/>
            </a:solidFill>
            <a:ln w="25400">
              <a:noFill/>
              <a:miter lim="800000"/>
              <a:headEnd/>
              <a:tailEnd/>
            </a:ln>
          </p:spPr>
          <p:txBody>
            <a:bodyPr/>
            <a:lstStyle/>
            <a:p>
              <a:endParaRPr lang="en-US"/>
            </a:p>
          </p:txBody>
        </p:sp>
        <p:sp>
          <p:nvSpPr>
            <p:cNvPr id="29114" name="Freeform 2254"/>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noFill/>
              <a:round/>
              <a:headEnd/>
              <a:tailEnd/>
            </a:ln>
          </p:spPr>
          <p:txBody>
            <a:bodyPr/>
            <a:lstStyle/>
            <a:p>
              <a:endParaRPr lang="en-US"/>
            </a:p>
          </p:txBody>
        </p:sp>
        <p:sp>
          <p:nvSpPr>
            <p:cNvPr id="29115" name="Rectangle 2255"/>
            <p:cNvSpPr>
              <a:spLocks noChangeArrowheads="1"/>
            </p:cNvSpPr>
            <p:nvPr/>
          </p:nvSpPr>
          <p:spPr bwMode="auto">
            <a:xfrm>
              <a:off x="496" y="2217"/>
              <a:ext cx="7" cy="10"/>
            </a:xfrm>
            <a:prstGeom prst="rect">
              <a:avLst/>
            </a:prstGeom>
            <a:solidFill>
              <a:srgbClr val="333333"/>
            </a:solidFill>
            <a:ln w="25400">
              <a:noFill/>
              <a:miter lim="800000"/>
              <a:headEnd/>
              <a:tailEnd/>
            </a:ln>
          </p:spPr>
          <p:txBody>
            <a:bodyPr/>
            <a:lstStyle/>
            <a:p>
              <a:endParaRPr lang="en-US"/>
            </a:p>
          </p:txBody>
        </p:sp>
        <p:sp>
          <p:nvSpPr>
            <p:cNvPr id="29116" name="Rectangle 2256"/>
            <p:cNvSpPr>
              <a:spLocks noChangeArrowheads="1"/>
            </p:cNvSpPr>
            <p:nvPr/>
          </p:nvSpPr>
          <p:spPr bwMode="auto">
            <a:xfrm>
              <a:off x="556" y="2132"/>
              <a:ext cx="15" cy="5"/>
            </a:xfrm>
            <a:prstGeom prst="rect">
              <a:avLst/>
            </a:prstGeom>
            <a:solidFill>
              <a:srgbClr val="00250F"/>
            </a:solidFill>
            <a:ln w="25400">
              <a:noFill/>
              <a:miter lim="800000"/>
              <a:headEnd/>
              <a:tailEnd/>
            </a:ln>
          </p:spPr>
          <p:txBody>
            <a:bodyPr/>
            <a:lstStyle/>
            <a:p>
              <a:endParaRPr lang="en-US"/>
            </a:p>
          </p:txBody>
        </p:sp>
        <p:sp>
          <p:nvSpPr>
            <p:cNvPr id="29117" name="Freeform 2257"/>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noFill/>
              <a:round/>
              <a:headEnd/>
              <a:tailEnd/>
            </a:ln>
          </p:spPr>
          <p:txBody>
            <a:bodyPr/>
            <a:lstStyle/>
            <a:p>
              <a:endParaRPr lang="en-US"/>
            </a:p>
          </p:txBody>
        </p:sp>
        <p:sp>
          <p:nvSpPr>
            <p:cNvPr id="29118" name="Freeform 2258"/>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noFill/>
              <a:round/>
              <a:headEnd/>
              <a:tailEnd/>
            </a:ln>
          </p:spPr>
          <p:txBody>
            <a:bodyPr/>
            <a:lstStyle/>
            <a:p>
              <a:endParaRPr lang="en-US"/>
            </a:p>
          </p:txBody>
        </p:sp>
        <p:sp>
          <p:nvSpPr>
            <p:cNvPr id="29119" name="Freeform 2259"/>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noFill/>
              <a:round/>
              <a:headEnd/>
              <a:tailEnd/>
            </a:ln>
          </p:spPr>
          <p:txBody>
            <a:bodyPr/>
            <a:lstStyle/>
            <a:p>
              <a:endParaRPr lang="en-US"/>
            </a:p>
          </p:txBody>
        </p:sp>
        <p:sp>
          <p:nvSpPr>
            <p:cNvPr id="29120" name="Freeform 2260"/>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noFill/>
              <a:round/>
              <a:headEnd/>
              <a:tailEnd/>
            </a:ln>
          </p:spPr>
          <p:txBody>
            <a:bodyPr/>
            <a:lstStyle/>
            <a:p>
              <a:endParaRPr lang="en-US"/>
            </a:p>
          </p:txBody>
        </p:sp>
        <p:sp>
          <p:nvSpPr>
            <p:cNvPr id="29121" name="Freeform 2261"/>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noFill/>
              <a:round/>
              <a:headEnd/>
              <a:tailEnd/>
            </a:ln>
          </p:spPr>
          <p:txBody>
            <a:bodyPr/>
            <a:lstStyle/>
            <a:p>
              <a:endParaRPr lang="en-US"/>
            </a:p>
          </p:txBody>
        </p:sp>
        <p:sp>
          <p:nvSpPr>
            <p:cNvPr id="29122" name="Freeform 2262"/>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noFill/>
              <a:round/>
              <a:headEnd/>
              <a:tailEnd/>
            </a:ln>
          </p:spPr>
          <p:txBody>
            <a:bodyPr/>
            <a:lstStyle/>
            <a:p>
              <a:endParaRPr lang="en-US"/>
            </a:p>
          </p:txBody>
        </p:sp>
        <p:sp>
          <p:nvSpPr>
            <p:cNvPr id="29123" name="Rectangle 2263"/>
            <p:cNvSpPr>
              <a:spLocks noChangeArrowheads="1"/>
            </p:cNvSpPr>
            <p:nvPr/>
          </p:nvSpPr>
          <p:spPr bwMode="auto">
            <a:xfrm>
              <a:off x="630" y="2077"/>
              <a:ext cx="7" cy="4"/>
            </a:xfrm>
            <a:prstGeom prst="rect">
              <a:avLst/>
            </a:prstGeom>
            <a:solidFill>
              <a:srgbClr val="FF3333"/>
            </a:solidFill>
            <a:ln w="25400">
              <a:noFill/>
              <a:miter lim="800000"/>
              <a:headEnd/>
              <a:tailEnd/>
            </a:ln>
          </p:spPr>
          <p:txBody>
            <a:bodyPr/>
            <a:lstStyle/>
            <a:p>
              <a:endParaRPr lang="en-US"/>
            </a:p>
          </p:txBody>
        </p:sp>
        <p:pic>
          <p:nvPicPr>
            <p:cNvPr id="29124" name="Picture 2264"/>
            <p:cNvPicPr>
              <a:picLocks noChangeAspect="1" noChangeArrowheads="1"/>
            </p:cNvPicPr>
            <p:nvPr/>
          </p:nvPicPr>
          <p:blipFill>
            <a:blip r:embed="rId6"/>
            <a:srcRect/>
            <a:stretch>
              <a:fillRect/>
            </a:stretch>
          </p:blipFill>
          <p:spPr bwMode="auto">
            <a:xfrm>
              <a:off x="615" y="2071"/>
              <a:ext cx="22" cy="16"/>
            </a:xfrm>
            <a:prstGeom prst="rect">
              <a:avLst/>
            </a:prstGeom>
            <a:noFill/>
            <a:ln w="25400">
              <a:noFill/>
              <a:miter lim="800000"/>
              <a:headEnd/>
              <a:tailEnd/>
            </a:ln>
          </p:spPr>
        </p:pic>
        <p:pic>
          <p:nvPicPr>
            <p:cNvPr id="29125" name="Picture 2265"/>
            <p:cNvPicPr>
              <a:picLocks noChangeAspect="1" noChangeArrowheads="1"/>
            </p:cNvPicPr>
            <p:nvPr/>
          </p:nvPicPr>
          <p:blipFill>
            <a:blip r:embed="rId7"/>
            <a:srcRect/>
            <a:stretch>
              <a:fillRect/>
            </a:stretch>
          </p:blipFill>
          <p:spPr bwMode="auto">
            <a:xfrm>
              <a:off x="615" y="2071"/>
              <a:ext cx="22" cy="16"/>
            </a:xfrm>
            <a:prstGeom prst="rect">
              <a:avLst/>
            </a:prstGeom>
            <a:noFill/>
            <a:ln w="25400">
              <a:noFill/>
              <a:miter lim="800000"/>
              <a:headEnd/>
              <a:tailEnd/>
            </a:ln>
          </p:spPr>
        </p:pic>
        <p:sp>
          <p:nvSpPr>
            <p:cNvPr id="29126" name="Freeform 2266"/>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noFill/>
              <a:round/>
              <a:headEnd/>
              <a:tailEnd/>
            </a:ln>
          </p:spPr>
          <p:txBody>
            <a:bodyPr/>
            <a:lstStyle/>
            <a:p>
              <a:endParaRPr lang="en-US"/>
            </a:p>
          </p:txBody>
        </p:sp>
        <p:sp>
          <p:nvSpPr>
            <p:cNvPr id="29127" name="Freeform 2267"/>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noFill/>
              <a:round/>
              <a:headEnd/>
              <a:tailEnd/>
            </a:ln>
          </p:spPr>
          <p:txBody>
            <a:bodyPr/>
            <a:lstStyle/>
            <a:p>
              <a:endParaRPr lang="en-US"/>
            </a:p>
          </p:txBody>
        </p:sp>
        <p:sp>
          <p:nvSpPr>
            <p:cNvPr id="29128" name="Freeform 2268"/>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noFill/>
              <a:round/>
              <a:headEnd/>
              <a:tailEnd/>
            </a:ln>
          </p:spPr>
          <p:txBody>
            <a:bodyPr/>
            <a:lstStyle/>
            <a:p>
              <a:endParaRPr lang="en-US"/>
            </a:p>
          </p:txBody>
        </p:sp>
        <p:sp>
          <p:nvSpPr>
            <p:cNvPr id="29129" name="Freeform 2269"/>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noFill/>
              <a:round/>
              <a:headEnd/>
              <a:tailEnd/>
            </a:ln>
          </p:spPr>
          <p:txBody>
            <a:bodyPr/>
            <a:lstStyle/>
            <a:p>
              <a:endParaRPr lang="en-US"/>
            </a:p>
          </p:txBody>
        </p:sp>
        <p:sp>
          <p:nvSpPr>
            <p:cNvPr id="29130" name="Freeform 2270"/>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noFill/>
              <a:round/>
              <a:headEnd/>
              <a:tailEnd/>
            </a:ln>
          </p:spPr>
          <p:txBody>
            <a:bodyPr/>
            <a:lstStyle/>
            <a:p>
              <a:endParaRPr lang="en-US"/>
            </a:p>
          </p:txBody>
        </p:sp>
        <p:sp>
          <p:nvSpPr>
            <p:cNvPr id="29131" name="Freeform 2271"/>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noFill/>
              <a:round/>
              <a:headEnd/>
              <a:tailEnd/>
            </a:ln>
          </p:spPr>
          <p:txBody>
            <a:bodyPr/>
            <a:lstStyle/>
            <a:p>
              <a:endParaRPr lang="en-US"/>
            </a:p>
          </p:txBody>
        </p:sp>
        <p:sp>
          <p:nvSpPr>
            <p:cNvPr id="29132" name="Freeform 2272"/>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noFill/>
              <a:round/>
              <a:headEnd/>
              <a:tailEnd/>
            </a:ln>
          </p:spPr>
          <p:txBody>
            <a:bodyPr/>
            <a:lstStyle/>
            <a:p>
              <a:endParaRPr lang="en-US"/>
            </a:p>
          </p:txBody>
        </p:sp>
        <p:sp>
          <p:nvSpPr>
            <p:cNvPr id="29133" name="Freeform 2273"/>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noFill/>
              <a:round/>
              <a:headEnd/>
              <a:tailEnd/>
            </a:ln>
          </p:spPr>
          <p:txBody>
            <a:bodyPr/>
            <a:lstStyle/>
            <a:p>
              <a:endParaRPr lang="en-US"/>
            </a:p>
          </p:txBody>
        </p:sp>
        <p:sp>
          <p:nvSpPr>
            <p:cNvPr id="29134" name="Freeform 2274"/>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noFill/>
              <a:round/>
              <a:headEnd/>
              <a:tailEnd/>
            </a:ln>
          </p:spPr>
          <p:txBody>
            <a:bodyPr/>
            <a:lstStyle/>
            <a:p>
              <a:endParaRPr lang="en-US"/>
            </a:p>
          </p:txBody>
        </p:sp>
        <p:sp>
          <p:nvSpPr>
            <p:cNvPr id="29135" name="Freeform 2275"/>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noFill/>
              <a:round/>
              <a:headEnd/>
              <a:tailEnd/>
            </a:ln>
          </p:spPr>
          <p:txBody>
            <a:bodyPr/>
            <a:lstStyle/>
            <a:p>
              <a:endParaRPr lang="en-US"/>
            </a:p>
          </p:txBody>
        </p:sp>
        <p:sp>
          <p:nvSpPr>
            <p:cNvPr id="29136" name="Freeform 2276"/>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noFill/>
              <a:round/>
              <a:headEnd/>
              <a:tailEnd/>
            </a:ln>
          </p:spPr>
          <p:txBody>
            <a:bodyPr/>
            <a:lstStyle/>
            <a:p>
              <a:endParaRPr lang="en-US"/>
            </a:p>
          </p:txBody>
        </p:sp>
        <p:sp>
          <p:nvSpPr>
            <p:cNvPr id="29137" name="Freeform 2277"/>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138" name="Freeform 2278"/>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noFill/>
              <a:round/>
              <a:headEnd/>
              <a:tailEnd/>
            </a:ln>
          </p:spPr>
          <p:txBody>
            <a:bodyPr/>
            <a:lstStyle/>
            <a:p>
              <a:endParaRPr lang="en-US"/>
            </a:p>
          </p:txBody>
        </p:sp>
        <p:sp>
          <p:nvSpPr>
            <p:cNvPr id="29139" name="Freeform 2279"/>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noFill/>
              <a:round/>
              <a:headEnd/>
              <a:tailEnd/>
            </a:ln>
          </p:spPr>
          <p:txBody>
            <a:bodyPr/>
            <a:lstStyle/>
            <a:p>
              <a:endParaRPr lang="en-US"/>
            </a:p>
          </p:txBody>
        </p:sp>
        <p:sp>
          <p:nvSpPr>
            <p:cNvPr id="29140" name="Freeform 2280"/>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141" name="Freeform 2281"/>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noFill/>
              <a:round/>
              <a:headEnd/>
              <a:tailEnd/>
            </a:ln>
          </p:spPr>
          <p:txBody>
            <a:bodyPr/>
            <a:lstStyle/>
            <a:p>
              <a:endParaRPr lang="en-US"/>
            </a:p>
          </p:txBody>
        </p:sp>
        <p:sp>
          <p:nvSpPr>
            <p:cNvPr id="29142" name="Freeform 2282"/>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143" name="Freeform 2283"/>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144" name="Freeform 2284"/>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noFill/>
              <a:round/>
              <a:headEnd/>
              <a:tailEnd/>
            </a:ln>
          </p:spPr>
          <p:txBody>
            <a:bodyPr/>
            <a:lstStyle/>
            <a:p>
              <a:endParaRPr lang="en-US"/>
            </a:p>
          </p:txBody>
        </p:sp>
        <p:sp>
          <p:nvSpPr>
            <p:cNvPr id="29145" name="Freeform 2285"/>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146" name="Freeform 2286"/>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147" name="Freeform 2287"/>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148" name="Freeform 2288"/>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149" name="Freeform 2289"/>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150" name="Freeform 2290"/>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noFill/>
              <a:round/>
              <a:headEnd/>
              <a:tailEnd/>
            </a:ln>
          </p:spPr>
          <p:txBody>
            <a:bodyPr/>
            <a:lstStyle/>
            <a:p>
              <a:endParaRPr lang="en-US"/>
            </a:p>
          </p:txBody>
        </p:sp>
        <p:sp>
          <p:nvSpPr>
            <p:cNvPr id="29151" name="Freeform 2291"/>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152" name="Freeform 2292"/>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153" name="Freeform 2293"/>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154" name="Freeform 2294"/>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155" name="Freeform 2295"/>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noFill/>
              <a:round/>
              <a:headEnd/>
              <a:tailEnd/>
            </a:ln>
          </p:spPr>
          <p:txBody>
            <a:bodyPr/>
            <a:lstStyle/>
            <a:p>
              <a:endParaRPr lang="en-US"/>
            </a:p>
          </p:txBody>
        </p:sp>
        <p:sp>
          <p:nvSpPr>
            <p:cNvPr id="29156" name="Freeform 2296"/>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noFill/>
              <a:round/>
              <a:headEnd/>
              <a:tailEnd/>
            </a:ln>
          </p:spPr>
          <p:txBody>
            <a:bodyPr/>
            <a:lstStyle/>
            <a:p>
              <a:endParaRPr lang="en-US"/>
            </a:p>
          </p:txBody>
        </p:sp>
        <p:sp>
          <p:nvSpPr>
            <p:cNvPr id="29157" name="Freeform 2297"/>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158" name="Freeform 2298"/>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159" name="Freeform 2299"/>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noFill/>
              <a:round/>
              <a:headEnd/>
              <a:tailEnd/>
            </a:ln>
          </p:spPr>
          <p:txBody>
            <a:bodyPr/>
            <a:lstStyle/>
            <a:p>
              <a:endParaRPr lang="en-US"/>
            </a:p>
          </p:txBody>
        </p:sp>
        <p:sp>
          <p:nvSpPr>
            <p:cNvPr id="29160" name="Freeform 2300"/>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noFill/>
              <a:round/>
              <a:headEnd/>
              <a:tailEnd/>
            </a:ln>
          </p:spPr>
          <p:txBody>
            <a:bodyPr/>
            <a:lstStyle/>
            <a:p>
              <a:endParaRPr lang="en-US"/>
            </a:p>
          </p:txBody>
        </p:sp>
        <p:sp>
          <p:nvSpPr>
            <p:cNvPr id="29161" name="Freeform 2301"/>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162" name="Freeform 2302"/>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noFill/>
              <a:round/>
              <a:headEnd/>
              <a:tailEnd/>
            </a:ln>
          </p:spPr>
          <p:txBody>
            <a:bodyPr/>
            <a:lstStyle/>
            <a:p>
              <a:endParaRPr lang="en-US"/>
            </a:p>
          </p:txBody>
        </p:sp>
        <p:sp>
          <p:nvSpPr>
            <p:cNvPr id="29163" name="Freeform 2303"/>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164" name="Freeform 2304"/>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noFill/>
              <a:round/>
              <a:headEnd/>
              <a:tailEnd/>
            </a:ln>
          </p:spPr>
          <p:txBody>
            <a:bodyPr/>
            <a:lstStyle/>
            <a:p>
              <a:endParaRPr lang="en-US"/>
            </a:p>
          </p:txBody>
        </p:sp>
        <p:sp>
          <p:nvSpPr>
            <p:cNvPr id="29165" name="Freeform 2305"/>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noFill/>
              <a:round/>
              <a:headEnd/>
              <a:tailEnd/>
            </a:ln>
          </p:spPr>
          <p:txBody>
            <a:bodyPr/>
            <a:lstStyle/>
            <a:p>
              <a:endParaRPr lang="en-US"/>
            </a:p>
          </p:txBody>
        </p:sp>
        <p:sp>
          <p:nvSpPr>
            <p:cNvPr id="29166" name="Rectangle 2306"/>
            <p:cNvSpPr>
              <a:spLocks noChangeArrowheads="1"/>
            </p:cNvSpPr>
            <p:nvPr/>
          </p:nvSpPr>
          <p:spPr bwMode="auto">
            <a:xfrm>
              <a:off x="525" y="2267"/>
              <a:ext cx="9" cy="6"/>
            </a:xfrm>
            <a:prstGeom prst="rect">
              <a:avLst/>
            </a:prstGeom>
            <a:solidFill>
              <a:srgbClr val="E6E6E6"/>
            </a:solidFill>
            <a:ln w="25400">
              <a:noFill/>
              <a:miter lim="800000"/>
              <a:headEnd/>
              <a:tailEnd/>
            </a:ln>
          </p:spPr>
          <p:txBody>
            <a:bodyPr/>
            <a:lstStyle/>
            <a:p>
              <a:endParaRPr lang="en-US"/>
            </a:p>
          </p:txBody>
        </p:sp>
        <p:sp>
          <p:nvSpPr>
            <p:cNvPr id="29167" name="Freeform 2307"/>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168" name="Freeform 2308"/>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noFill/>
              <a:round/>
              <a:headEnd/>
              <a:tailEnd/>
            </a:ln>
          </p:spPr>
          <p:txBody>
            <a:bodyPr/>
            <a:lstStyle/>
            <a:p>
              <a:endParaRPr lang="en-US"/>
            </a:p>
          </p:txBody>
        </p:sp>
        <p:sp>
          <p:nvSpPr>
            <p:cNvPr id="29169" name="Freeform 2309"/>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noFill/>
              <a:round/>
              <a:headEnd/>
              <a:tailEnd/>
            </a:ln>
          </p:spPr>
          <p:txBody>
            <a:bodyPr/>
            <a:lstStyle/>
            <a:p>
              <a:endParaRPr lang="en-US"/>
            </a:p>
          </p:txBody>
        </p:sp>
        <p:sp>
          <p:nvSpPr>
            <p:cNvPr id="29170" name="Freeform 2310"/>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171" name="Rectangle 2311"/>
            <p:cNvSpPr>
              <a:spLocks noChangeArrowheads="1"/>
            </p:cNvSpPr>
            <p:nvPr/>
          </p:nvSpPr>
          <p:spPr bwMode="auto">
            <a:xfrm>
              <a:off x="600" y="2263"/>
              <a:ext cx="8" cy="10"/>
            </a:xfrm>
            <a:prstGeom prst="rect">
              <a:avLst/>
            </a:prstGeom>
            <a:solidFill>
              <a:srgbClr val="E6E6E6"/>
            </a:solidFill>
            <a:ln w="25400">
              <a:noFill/>
              <a:miter lim="800000"/>
              <a:headEnd/>
              <a:tailEnd/>
            </a:ln>
          </p:spPr>
          <p:txBody>
            <a:bodyPr/>
            <a:lstStyle/>
            <a:p>
              <a:endParaRPr lang="en-US"/>
            </a:p>
          </p:txBody>
        </p:sp>
        <p:sp>
          <p:nvSpPr>
            <p:cNvPr id="29172" name="Freeform 2312"/>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noFill/>
              <a:round/>
              <a:headEnd/>
              <a:tailEnd/>
            </a:ln>
          </p:spPr>
          <p:txBody>
            <a:bodyPr/>
            <a:lstStyle/>
            <a:p>
              <a:endParaRPr lang="en-US"/>
            </a:p>
          </p:txBody>
        </p:sp>
        <p:sp>
          <p:nvSpPr>
            <p:cNvPr id="29173" name="Freeform 2313"/>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noFill/>
              <a:round/>
              <a:headEnd/>
              <a:tailEnd/>
            </a:ln>
          </p:spPr>
          <p:txBody>
            <a:bodyPr/>
            <a:lstStyle/>
            <a:p>
              <a:endParaRPr lang="en-US"/>
            </a:p>
          </p:txBody>
        </p:sp>
        <p:sp>
          <p:nvSpPr>
            <p:cNvPr id="29174" name="Rectangle 2314"/>
            <p:cNvSpPr>
              <a:spLocks noChangeArrowheads="1"/>
            </p:cNvSpPr>
            <p:nvPr/>
          </p:nvSpPr>
          <p:spPr bwMode="auto">
            <a:xfrm>
              <a:off x="525" y="2283"/>
              <a:ext cx="9" cy="5"/>
            </a:xfrm>
            <a:prstGeom prst="rect">
              <a:avLst/>
            </a:prstGeom>
            <a:solidFill>
              <a:srgbClr val="E6E6E6"/>
            </a:solidFill>
            <a:ln w="25400">
              <a:noFill/>
              <a:miter lim="800000"/>
              <a:headEnd/>
              <a:tailEnd/>
            </a:ln>
          </p:spPr>
          <p:txBody>
            <a:bodyPr/>
            <a:lstStyle/>
            <a:p>
              <a:endParaRPr lang="en-US"/>
            </a:p>
          </p:txBody>
        </p:sp>
        <p:sp>
          <p:nvSpPr>
            <p:cNvPr id="29175" name="Freeform 2315"/>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176" name="Freeform 2316"/>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177" name="Freeform 2317"/>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178" name="Rectangle 2318"/>
            <p:cNvSpPr>
              <a:spLocks noChangeArrowheads="1"/>
            </p:cNvSpPr>
            <p:nvPr/>
          </p:nvSpPr>
          <p:spPr bwMode="auto">
            <a:xfrm>
              <a:off x="556" y="2283"/>
              <a:ext cx="7" cy="5"/>
            </a:xfrm>
            <a:prstGeom prst="rect">
              <a:avLst/>
            </a:prstGeom>
            <a:solidFill>
              <a:srgbClr val="E6E6E6"/>
            </a:solidFill>
            <a:ln w="25400">
              <a:noFill/>
              <a:miter lim="800000"/>
              <a:headEnd/>
              <a:tailEnd/>
            </a:ln>
          </p:spPr>
          <p:txBody>
            <a:bodyPr/>
            <a:lstStyle/>
            <a:p>
              <a:endParaRPr lang="en-US"/>
            </a:p>
          </p:txBody>
        </p:sp>
        <p:sp>
          <p:nvSpPr>
            <p:cNvPr id="29179" name="Freeform 2319"/>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180" name="Freeform 2320"/>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noFill/>
              <a:round/>
              <a:headEnd/>
              <a:tailEnd/>
            </a:ln>
          </p:spPr>
          <p:txBody>
            <a:bodyPr/>
            <a:lstStyle/>
            <a:p>
              <a:endParaRPr lang="en-US"/>
            </a:p>
          </p:txBody>
        </p:sp>
        <p:sp>
          <p:nvSpPr>
            <p:cNvPr id="29181" name="Freeform 2321"/>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noFill/>
              <a:round/>
              <a:headEnd/>
              <a:tailEnd/>
            </a:ln>
          </p:spPr>
          <p:txBody>
            <a:bodyPr/>
            <a:lstStyle/>
            <a:p>
              <a:endParaRPr lang="en-US"/>
            </a:p>
          </p:txBody>
        </p:sp>
        <p:sp>
          <p:nvSpPr>
            <p:cNvPr id="29182" name="Rectangle 2322"/>
            <p:cNvSpPr>
              <a:spLocks noChangeArrowheads="1"/>
            </p:cNvSpPr>
            <p:nvPr/>
          </p:nvSpPr>
          <p:spPr bwMode="auto">
            <a:xfrm>
              <a:off x="600" y="2283"/>
              <a:ext cx="8" cy="5"/>
            </a:xfrm>
            <a:prstGeom prst="rect">
              <a:avLst/>
            </a:prstGeom>
            <a:solidFill>
              <a:srgbClr val="E6E6E6"/>
            </a:solidFill>
            <a:ln w="25400">
              <a:noFill/>
              <a:miter lim="800000"/>
              <a:headEnd/>
              <a:tailEnd/>
            </a:ln>
          </p:spPr>
          <p:txBody>
            <a:bodyPr/>
            <a:lstStyle/>
            <a:p>
              <a:endParaRPr lang="en-US"/>
            </a:p>
          </p:txBody>
        </p:sp>
        <p:sp>
          <p:nvSpPr>
            <p:cNvPr id="29183" name="Freeform 2323"/>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noFill/>
              <a:round/>
              <a:headEnd/>
              <a:tailEnd/>
            </a:ln>
          </p:spPr>
          <p:txBody>
            <a:bodyPr/>
            <a:lstStyle/>
            <a:p>
              <a:endParaRPr lang="en-US"/>
            </a:p>
          </p:txBody>
        </p:sp>
        <p:sp>
          <p:nvSpPr>
            <p:cNvPr id="29184" name="Freeform 2324"/>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185" name="Freeform 2325"/>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noFill/>
              <a:round/>
              <a:headEnd/>
              <a:tailEnd/>
            </a:ln>
          </p:spPr>
          <p:txBody>
            <a:bodyPr/>
            <a:lstStyle/>
            <a:p>
              <a:endParaRPr lang="en-US"/>
            </a:p>
          </p:txBody>
        </p:sp>
        <p:sp>
          <p:nvSpPr>
            <p:cNvPr id="29186" name="Freeform 2326"/>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187" name="Rectangle 2327"/>
            <p:cNvSpPr>
              <a:spLocks noChangeArrowheads="1"/>
            </p:cNvSpPr>
            <p:nvPr/>
          </p:nvSpPr>
          <p:spPr bwMode="auto">
            <a:xfrm>
              <a:off x="556" y="2298"/>
              <a:ext cx="7" cy="5"/>
            </a:xfrm>
            <a:prstGeom prst="rect">
              <a:avLst/>
            </a:prstGeom>
            <a:solidFill>
              <a:srgbClr val="E6E6E6"/>
            </a:solidFill>
            <a:ln w="25400">
              <a:noFill/>
              <a:miter lim="800000"/>
              <a:headEnd/>
              <a:tailEnd/>
            </a:ln>
          </p:spPr>
          <p:txBody>
            <a:bodyPr/>
            <a:lstStyle/>
            <a:p>
              <a:endParaRPr lang="en-US"/>
            </a:p>
          </p:txBody>
        </p:sp>
        <p:sp>
          <p:nvSpPr>
            <p:cNvPr id="29188" name="Freeform 2328"/>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noFill/>
              <a:round/>
              <a:headEnd/>
              <a:tailEnd/>
            </a:ln>
          </p:spPr>
          <p:txBody>
            <a:bodyPr/>
            <a:lstStyle/>
            <a:p>
              <a:endParaRPr lang="en-US"/>
            </a:p>
          </p:txBody>
        </p:sp>
      </p:grpSp>
      <p:grpSp>
        <p:nvGrpSpPr>
          <p:cNvPr id="9" name="Group 2448"/>
          <p:cNvGrpSpPr>
            <a:grpSpLocks/>
          </p:cNvGrpSpPr>
          <p:nvPr/>
        </p:nvGrpSpPr>
        <p:grpSpPr bwMode="auto">
          <a:xfrm>
            <a:off x="7218363" y="4800600"/>
            <a:ext cx="249237" cy="503238"/>
            <a:chOff x="488" y="2026"/>
            <a:chExt cx="157" cy="317"/>
          </a:xfrm>
        </p:grpSpPr>
        <p:sp>
          <p:nvSpPr>
            <p:cNvPr id="28953" name="Freeform 2449"/>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noFill/>
              <a:round/>
              <a:headEnd/>
              <a:tailEnd/>
            </a:ln>
          </p:spPr>
          <p:txBody>
            <a:bodyPr/>
            <a:lstStyle/>
            <a:p>
              <a:endParaRPr lang="en-US"/>
            </a:p>
          </p:txBody>
        </p:sp>
        <p:sp>
          <p:nvSpPr>
            <p:cNvPr id="28954" name="Freeform 2450"/>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noFill/>
              <a:round/>
              <a:headEnd/>
              <a:tailEnd/>
            </a:ln>
          </p:spPr>
          <p:txBody>
            <a:bodyPr/>
            <a:lstStyle/>
            <a:p>
              <a:endParaRPr lang="en-US"/>
            </a:p>
          </p:txBody>
        </p:sp>
        <p:sp>
          <p:nvSpPr>
            <p:cNvPr id="28955" name="Freeform 2451"/>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noFill/>
              <a:round/>
              <a:headEnd/>
              <a:tailEnd/>
            </a:ln>
          </p:spPr>
          <p:txBody>
            <a:bodyPr/>
            <a:lstStyle/>
            <a:p>
              <a:endParaRPr lang="en-US"/>
            </a:p>
          </p:txBody>
        </p:sp>
        <p:sp>
          <p:nvSpPr>
            <p:cNvPr id="28956" name="Freeform 2452"/>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noFill/>
              <a:round/>
              <a:headEnd/>
              <a:tailEnd/>
            </a:ln>
          </p:spPr>
          <p:txBody>
            <a:bodyPr/>
            <a:lstStyle/>
            <a:p>
              <a:endParaRPr lang="en-US"/>
            </a:p>
          </p:txBody>
        </p:sp>
        <p:sp>
          <p:nvSpPr>
            <p:cNvPr id="28957" name="Freeform 2453"/>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noFill/>
              <a:round/>
              <a:headEnd/>
              <a:tailEnd/>
            </a:ln>
          </p:spPr>
          <p:txBody>
            <a:bodyPr/>
            <a:lstStyle/>
            <a:p>
              <a:endParaRPr lang="en-US"/>
            </a:p>
          </p:txBody>
        </p:sp>
        <p:sp>
          <p:nvSpPr>
            <p:cNvPr id="28958" name="Freeform 2454"/>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noFill/>
              <a:round/>
              <a:headEnd/>
              <a:tailEnd/>
            </a:ln>
          </p:spPr>
          <p:txBody>
            <a:bodyPr/>
            <a:lstStyle/>
            <a:p>
              <a:endParaRPr lang="en-US"/>
            </a:p>
          </p:txBody>
        </p:sp>
        <p:sp>
          <p:nvSpPr>
            <p:cNvPr id="28959" name="Freeform 2455"/>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noFill/>
              <a:round/>
              <a:headEnd/>
              <a:tailEnd/>
            </a:ln>
          </p:spPr>
          <p:txBody>
            <a:bodyPr/>
            <a:lstStyle/>
            <a:p>
              <a:endParaRPr lang="en-US"/>
            </a:p>
          </p:txBody>
        </p:sp>
        <p:sp>
          <p:nvSpPr>
            <p:cNvPr id="28960" name="Freeform 2456"/>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8961" name="Freeform 2457"/>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noFill/>
              <a:round/>
              <a:headEnd/>
              <a:tailEnd/>
            </a:ln>
          </p:spPr>
          <p:txBody>
            <a:bodyPr/>
            <a:lstStyle/>
            <a:p>
              <a:endParaRPr lang="en-US"/>
            </a:p>
          </p:txBody>
        </p:sp>
        <p:sp>
          <p:nvSpPr>
            <p:cNvPr id="28962" name="Rectangle 2458"/>
            <p:cNvSpPr>
              <a:spLocks noChangeArrowheads="1"/>
            </p:cNvSpPr>
            <p:nvPr/>
          </p:nvSpPr>
          <p:spPr bwMode="auto">
            <a:xfrm>
              <a:off x="563" y="2112"/>
              <a:ext cx="8" cy="5"/>
            </a:xfrm>
            <a:prstGeom prst="rect">
              <a:avLst/>
            </a:prstGeom>
            <a:solidFill>
              <a:srgbClr val="E6E6E6"/>
            </a:solidFill>
            <a:ln w="25400">
              <a:noFill/>
              <a:miter lim="800000"/>
              <a:headEnd/>
              <a:tailEnd/>
            </a:ln>
          </p:spPr>
          <p:txBody>
            <a:bodyPr/>
            <a:lstStyle/>
            <a:p>
              <a:endParaRPr lang="en-US"/>
            </a:p>
          </p:txBody>
        </p:sp>
        <p:sp>
          <p:nvSpPr>
            <p:cNvPr id="28963" name="Rectangle 2459"/>
            <p:cNvSpPr>
              <a:spLocks noChangeArrowheads="1"/>
            </p:cNvSpPr>
            <p:nvPr/>
          </p:nvSpPr>
          <p:spPr bwMode="auto">
            <a:xfrm>
              <a:off x="578" y="2142"/>
              <a:ext cx="7" cy="5"/>
            </a:xfrm>
            <a:prstGeom prst="rect">
              <a:avLst/>
            </a:prstGeom>
            <a:solidFill>
              <a:srgbClr val="00250F"/>
            </a:solidFill>
            <a:ln w="25400">
              <a:noFill/>
              <a:miter lim="800000"/>
              <a:headEnd/>
              <a:tailEnd/>
            </a:ln>
          </p:spPr>
          <p:txBody>
            <a:bodyPr/>
            <a:lstStyle/>
            <a:p>
              <a:endParaRPr lang="en-US"/>
            </a:p>
          </p:txBody>
        </p:sp>
        <p:sp>
          <p:nvSpPr>
            <p:cNvPr id="28964" name="Rectangle 2460"/>
            <p:cNvSpPr>
              <a:spLocks noChangeArrowheads="1"/>
            </p:cNvSpPr>
            <p:nvPr/>
          </p:nvSpPr>
          <p:spPr bwMode="auto">
            <a:xfrm>
              <a:off x="563" y="2142"/>
              <a:ext cx="8" cy="5"/>
            </a:xfrm>
            <a:prstGeom prst="rect">
              <a:avLst/>
            </a:prstGeom>
            <a:solidFill>
              <a:srgbClr val="00250F"/>
            </a:solidFill>
            <a:ln w="25400">
              <a:noFill/>
              <a:miter lim="800000"/>
              <a:headEnd/>
              <a:tailEnd/>
            </a:ln>
          </p:spPr>
          <p:txBody>
            <a:bodyPr/>
            <a:lstStyle/>
            <a:p>
              <a:endParaRPr lang="en-US"/>
            </a:p>
          </p:txBody>
        </p:sp>
        <p:sp>
          <p:nvSpPr>
            <p:cNvPr id="28965" name="Rectangle 2461"/>
            <p:cNvSpPr>
              <a:spLocks noChangeArrowheads="1"/>
            </p:cNvSpPr>
            <p:nvPr/>
          </p:nvSpPr>
          <p:spPr bwMode="auto">
            <a:xfrm>
              <a:off x="518" y="2157"/>
              <a:ext cx="7" cy="5"/>
            </a:xfrm>
            <a:prstGeom prst="rect">
              <a:avLst/>
            </a:prstGeom>
            <a:solidFill>
              <a:srgbClr val="00250F"/>
            </a:solidFill>
            <a:ln w="25400">
              <a:noFill/>
              <a:miter lim="800000"/>
              <a:headEnd/>
              <a:tailEnd/>
            </a:ln>
          </p:spPr>
          <p:txBody>
            <a:bodyPr/>
            <a:lstStyle/>
            <a:p>
              <a:endParaRPr lang="en-US"/>
            </a:p>
          </p:txBody>
        </p:sp>
        <p:sp>
          <p:nvSpPr>
            <p:cNvPr id="28966" name="Freeform 2462"/>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noFill/>
              <a:round/>
              <a:headEnd/>
              <a:tailEnd/>
            </a:ln>
          </p:spPr>
          <p:txBody>
            <a:bodyPr/>
            <a:lstStyle/>
            <a:p>
              <a:endParaRPr lang="en-US"/>
            </a:p>
          </p:txBody>
        </p:sp>
        <p:sp>
          <p:nvSpPr>
            <p:cNvPr id="28967" name="Freeform 2463"/>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noFill/>
              <a:round/>
              <a:headEnd/>
              <a:tailEnd/>
            </a:ln>
          </p:spPr>
          <p:txBody>
            <a:bodyPr/>
            <a:lstStyle/>
            <a:p>
              <a:endParaRPr lang="en-US"/>
            </a:p>
          </p:txBody>
        </p:sp>
        <p:sp>
          <p:nvSpPr>
            <p:cNvPr id="28968" name="Freeform 2464"/>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noFill/>
              <a:round/>
              <a:headEnd/>
              <a:tailEnd/>
            </a:ln>
          </p:spPr>
          <p:txBody>
            <a:bodyPr/>
            <a:lstStyle/>
            <a:p>
              <a:endParaRPr lang="en-US"/>
            </a:p>
          </p:txBody>
        </p:sp>
        <p:sp>
          <p:nvSpPr>
            <p:cNvPr id="28969" name="Freeform 2465"/>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noFill/>
              <a:round/>
              <a:headEnd/>
              <a:tailEnd/>
            </a:ln>
          </p:spPr>
          <p:txBody>
            <a:bodyPr/>
            <a:lstStyle/>
            <a:p>
              <a:endParaRPr lang="en-US"/>
            </a:p>
          </p:txBody>
        </p:sp>
        <p:sp>
          <p:nvSpPr>
            <p:cNvPr id="28970" name="Freeform 2466"/>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noFill/>
              <a:round/>
              <a:headEnd/>
              <a:tailEnd/>
            </a:ln>
          </p:spPr>
          <p:txBody>
            <a:bodyPr/>
            <a:lstStyle/>
            <a:p>
              <a:endParaRPr lang="en-US"/>
            </a:p>
          </p:txBody>
        </p:sp>
        <p:sp>
          <p:nvSpPr>
            <p:cNvPr id="28971" name="Freeform 2467"/>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noFill/>
              <a:round/>
              <a:headEnd/>
              <a:tailEnd/>
            </a:ln>
          </p:spPr>
          <p:txBody>
            <a:bodyPr/>
            <a:lstStyle/>
            <a:p>
              <a:endParaRPr lang="en-US"/>
            </a:p>
          </p:txBody>
        </p:sp>
        <p:sp>
          <p:nvSpPr>
            <p:cNvPr id="28972" name="Freeform 2468"/>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noFill/>
              <a:round/>
              <a:headEnd/>
              <a:tailEnd/>
            </a:ln>
          </p:spPr>
          <p:txBody>
            <a:bodyPr/>
            <a:lstStyle/>
            <a:p>
              <a:endParaRPr lang="en-US"/>
            </a:p>
          </p:txBody>
        </p:sp>
        <p:sp>
          <p:nvSpPr>
            <p:cNvPr id="28973" name="Freeform 2469"/>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noFill/>
              <a:round/>
              <a:headEnd/>
              <a:tailEnd/>
            </a:ln>
          </p:spPr>
          <p:txBody>
            <a:bodyPr/>
            <a:lstStyle/>
            <a:p>
              <a:endParaRPr lang="en-US"/>
            </a:p>
          </p:txBody>
        </p:sp>
        <p:sp>
          <p:nvSpPr>
            <p:cNvPr id="28974" name="Freeform 2470"/>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noFill/>
              <a:round/>
              <a:headEnd/>
              <a:tailEnd/>
            </a:ln>
          </p:spPr>
          <p:txBody>
            <a:bodyPr/>
            <a:lstStyle/>
            <a:p>
              <a:endParaRPr lang="en-US"/>
            </a:p>
          </p:txBody>
        </p:sp>
        <p:sp>
          <p:nvSpPr>
            <p:cNvPr id="28975" name="Freeform 2471"/>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noFill/>
              <a:round/>
              <a:headEnd/>
              <a:tailEnd/>
            </a:ln>
          </p:spPr>
          <p:txBody>
            <a:bodyPr/>
            <a:lstStyle/>
            <a:p>
              <a:endParaRPr lang="en-US"/>
            </a:p>
          </p:txBody>
        </p:sp>
        <p:sp>
          <p:nvSpPr>
            <p:cNvPr id="28976" name="Freeform 2472"/>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noFill/>
              <a:round/>
              <a:headEnd/>
              <a:tailEnd/>
            </a:ln>
          </p:spPr>
          <p:txBody>
            <a:bodyPr/>
            <a:lstStyle/>
            <a:p>
              <a:endParaRPr lang="en-US"/>
            </a:p>
          </p:txBody>
        </p:sp>
        <p:sp>
          <p:nvSpPr>
            <p:cNvPr id="28977" name="Freeform 2473"/>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noFill/>
              <a:round/>
              <a:headEnd/>
              <a:tailEnd/>
            </a:ln>
          </p:spPr>
          <p:txBody>
            <a:bodyPr/>
            <a:lstStyle/>
            <a:p>
              <a:endParaRPr lang="en-US"/>
            </a:p>
          </p:txBody>
        </p:sp>
        <p:sp>
          <p:nvSpPr>
            <p:cNvPr id="28978" name="Freeform 2474"/>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noFill/>
              <a:round/>
              <a:headEnd/>
              <a:tailEnd/>
            </a:ln>
          </p:spPr>
          <p:txBody>
            <a:bodyPr/>
            <a:lstStyle/>
            <a:p>
              <a:endParaRPr lang="en-US"/>
            </a:p>
          </p:txBody>
        </p:sp>
        <p:sp>
          <p:nvSpPr>
            <p:cNvPr id="28979" name="Freeform 2475"/>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noFill/>
              <a:round/>
              <a:headEnd/>
              <a:tailEnd/>
            </a:ln>
          </p:spPr>
          <p:txBody>
            <a:bodyPr/>
            <a:lstStyle/>
            <a:p>
              <a:endParaRPr lang="en-US"/>
            </a:p>
          </p:txBody>
        </p:sp>
        <p:sp>
          <p:nvSpPr>
            <p:cNvPr id="28980" name="Freeform 2476"/>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noFill/>
              <a:round/>
              <a:headEnd/>
              <a:tailEnd/>
            </a:ln>
          </p:spPr>
          <p:txBody>
            <a:bodyPr/>
            <a:lstStyle/>
            <a:p>
              <a:endParaRPr lang="en-US"/>
            </a:p>
          </p:txBody>
        </p:sp>
        <p:sp>
          <p:nvSpPr>
            <p:cNvPr id="28981" name="Freeform 2477"/>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noFill/>
              <a:round/>
              <a:headEnd/>
              <a:tailEnd/>
            </a:ln>
          </p:spPr>
          <p:txBody>
            <a:bodyPr/>
            <a:lstStyle/>
            <a:p>
              <a:endParaRPr lang="en-US"/>
            </a:p>
          </p:txBody>
        </p:sp>
        <p:sp>
          <p:nvSpPr>
            <p:cNvPr id="28982" name="Freeform 2478"/>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noFill/>
              <a:round/>
              <a:headEnd/>
              <a:tailEnd/>
            </a:ln>
          </p:spPr>
          <p:txBody>
            <a:bodyPr/>
            <a:lstStyle/>
            <a:p>
              <a:endParaRPr lang="en-US"/>
            </a:p>
          </p:txBody>
        </p:sp>
        <p:sp>
          <p:nvSpPr>
            <p:cNvPr id="28983" name="Freeform 2479"/>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noFill/>
              <a:round/>
              <a:headEnd/>
              <a:tailEnd/>
            </a:ln>
          </p:spPr>
          <p:txBody>
            <a:bodyPr/>
            <a:lstStyle/>
            <a:p>
              <a:endParaRPr lang="en-US"/>
            </a:p>
          </p:txBody>
        </p:sp>
        <p:sp>
          <p:nvSpPr>
            <p:cNvPr id="28984" name="Freeform 2480"/>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noFill/>
              <a:round/>
              <a:headEnd/>
              <a:tailEnd/>
            </a:ln>
          </p:spPr>
          <p:txBody>
            <a:bodyPr/>
            <a:lstStyle/>
            <a:p>
              <a:endParaRPr lang="en-US"/>
            </a:p>
          </p:txBody>
        </p:sp>
        <p:sp>
          <p:nvSpPr>
            <p:cNvPr id="28985" name="Freeform 2481"/>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noFill/>
              <a:round/>
              <a:headEnd/>
              <a:tailEnd/>
            </a:ln>
          </p:spPr>
          <p:txBody>
            <a:bodyPr/>
            <a:lstStyle/>
            <a:p>
              <a:endParaRPr lang="en-US"/>
            </a:p>
          </p:txBody>
        </p:sp>
        <p:pic>
          <p:nvPicPr>
            <p:cNvPr id="28986" name="Picture 2482"/>
            <p:cNvPicPr>
              <a:picLocks noChangeAspect="1" noChangeArrowheads="1"/>
            </p:cNvPicPr>
            <p:nvPr/>
          </p:nvPicPr>
          <p:blipFill>
            <a:blip r:embed="rId2"/>
            <a:srcRect/>
            <a:stretch>
              <a:fillRect/>
            </a:stretch>
          </p:blipFill>
          <p:spPr bwMode="auto">
            <a:xfrm>
              <a:off x="518" y="2227"/>
              <a:ext cx="90" cy="15"/>
            </a:xfrm>
            <a:prstGeom prst="rect">
              <a:avLst/>
            </a:prstGeom>
            <a:noFill/>
            <a:ln w="25400">
              <a:noFill/>
              <a:miter lim="800000"/>
              <a:headEnd/>
              <a:tailEnd/>
            </a:ln>
          </p:spPr>
        </p:pic>
        <p:pic>
          <p:nvPicPr>
            <p:cNvPr id="28987" name="Picture 2483"/>
            <p:cNvPicPr>
              <a:picLocks noChangeAspect="1" noChangeArrowheads="1"/>
            </p:cNvPicPr>
            <p:nvPr/>
          </p:nvPicPr>
          <p:blipFill>
            <a:blip r:embed="rId3"/>
            <a:srcRect/>
            <a:stretch>
              <a:fillRect/>
            </a:stretch>
          </p:blipFill>
          <p:spPr bwMode="auto">
            <a:xfrm>
              <a:off x="518" y="2227"/>
              <a:ext cx="90" cy="15"/>
            </a:xfrm>
            <a:prstGeom prst="rect">
              <a:avLst/>
            </a:prstGeom>
            <a:noFill/>
            <a:ln w="25400">
              <a:noFill/>
              <a:miter lim="800000"/>
              <a:headEnd/>
              <a:tailEnd/>
            </a:ln>
          </p:spPr>
        </p:pic>
        <p:sp>
          <p:nvSpPr>
            <p:cNvPr id="28988" name="Rectangle 2484"/>
            <p:cNvSpPr>
              <a:spLocks noChangeArrowheads="1"/>
            </p:cNvSpPr>
            <p:nvPr/>
          </p:nvSpPr>
          <p:spPr bwMode="auto">
            <a:xfrm>
              <a:off x="525" y="2177"/>
              <a:ext cx="9" cy="5"/>
            </a:xfrm>
            <a:prstGeom prst="rect">
              <a:avLst/>
            </a:prstGeom>
            <a:solidFill>
              <a:srgbClr val="00250F"/>
            </a:solidFill>
            <a:ln w="25400">
              <a:noFill/>
              <a:miter lim="800000"/>
              <a:headEnd/>
              <a:tailEnd/>
            </a:ln>
          </p:spPr>
          <p:txBody>
            <a:bodyPr/>
            <a:lstStyle/>
            <a:p>
              <a:endParaRPr lang="en-US"/>
            </a:p>
          </p:txBody>
        </p:sp>
        <p:sp>
          <p:nvSpPr>
            <p:cNvPr id="28989" name="Rectangle 2485"/>
            <p:cNvSpPr>
              <a:spLocks noChangeArrowheads="1"/>
            </p:cNvSpPr>
            <p:nvPr/>
          </p:nvSpPr>
          <p:spPr bwMode="auto">
            <a:xfrm>
              <a:off x="534" y="2177"/>
              <a:ext cx="7" cy="5"/>
            </a:xfrm>
            <a:prstGeom prst="rect">
              <a:avLst/>
            </a:prstGeom>
            <a:solidFill>
              <a:srgbClr val="00250F"/>
            </a:solidFill>
            <a:ln w="25400">
              <a:noFill/>
              <a:miter lim="800000"/>
              <a:headEnd/>
              <a:tailEnd/>
            </a:ln>
          </p:spPr>
          <p:txBody>
            <a:bodyPr/>
            <a:lstStyle/>
            <a:p>
              <a:endParaRPr lang="en-US"/>
            </a:p>
          </p:txBody>
        </p:sp>
        <p:sp>
          <p:nvSpPr>
            <p:cNvPr id="28990" name="Rectangle 2486"/>
            <p:cNvSpPr>
              <a:spLocks noChangeArrowheads="1"/>
            </p:cNvSpPr>
            <p:nvPr/>
          </p:nvSpPr>
          <p:spPr bwMode="auto">
            <a:xfrm>
              <a:off x="518" y="2172"/>
              <a:ext cx="7" cy="5"/>
            </a:xfrm>
            <a:prstGeom prst="rect">
              <a:avLst/>
            </a:prstGeom>
            <a:solidFill>
              <a:srgbClr val="00250F"/>
            </a:solidFill>
            <a:ln w="25400">
              <a:noFill/>
              <a:miter lim="800000"/>
              <a:headEnd/>
              <a:tailEnd/>
            </a:ln>
          </p:spPr>
          <p:txBody>
            <a:bodyPr/>
            <a:lstStyle/>
            <a:p>
              <a:endParaRPr lang="en-US"/>
            </a:p>
          </p:txBody>
        </p:sp>
        <p:sp>
          <p:nvSpPr>
            <p:cNvPr id="28991" name="Rectangle 2487"/>
            <p:cNvSpPr>
              <a:spLocks noChangeArrowheads="1"/>
            </p:cNvSpPr>
            <p:nvPr/>
          </p:nvSpPr>
          <p:spPr bwMode="auto">
            <a:xfrm>
              <a:off x="578" y="2177"/>
              <a:ext cx="7" cy="5"/>
            </a:xfrm>
            <a:prstGeom prst="rect">
              <a:avLst/>
            </a:prstGeom>
            <a:solidFill>
              <a:srgbClr val="00250F"/>
            </a:solidFill>
            <a:ln w="25400">
              <a:noFill/>
              <a:miter lim="800000"/>
              <a:headEnd/>
              <a:tailEnd/>
            </a:ln>
          </p:spPr>
          <p:txBody>
            <a:bodyPr/>
            <a:lstStyle/>
            <a:p>
              <a:endParaRPr lang="en-US"/>
            </a:p>
          </p:txBody>
        </p:sp>
        <p:pic>
          <p:nvPicPr>
            <p:cNvPr id="28992" name="Picture 2488"/>
            <p:cNvPicPr>
              <a:picLocks noChangeAspect="1" noChangeArrowheads="1"/>
            </p:cNvPicPr>
            <p:nvPr/>
          </p:nvPicPr>
          <p:blipFill>
            <a:blip r:embed="rId4"/>
            <a:srcRect/>
            <a:stretch>
              <a:fillRect/>
            </a:stretch>
          </p:blipFill>
          <p:spPr bwMode="auto">
            <a:xfrm>
              <a:off x="593" y="2208"/>
              <a:ext cx="22" cy="9"/>
            </a:xfrm>
            <a:prstGeom prst="rect">
              <a:avLst/>
            </a:prstGeom>
            <a:noFill/>
            <a:ln w="25400">
              <a:noFill/>
              <a:miter lim="800000"/>
              <a:headEnd/>
              <a:tailEnd/>
            </a:ln>
          </p:spPr>
        </p:pic>
        <p:pic>
          <p:nvPicPr>
            <p:cNvPr id="28993" name="Picture 2489"/>
            <p:cNvPicPr>
              <a:picLocks noChangeAspect="1" noChangeArrowheads="1"/>
            </p:cNvPicPr>
            <p:nvPr/>
          </p:nvPicPr>
          <p:blipFill>
            <a:blip r:embed="rId5"/>
            <a:srcRect/>
            <a:stretch>
              <a:fillRect/>
            </a:stretch>
          </p:blipFill>
          <p:spPr bwMode="auto">
            <a:xfrm>
              <a:off x="593" y="2208"/>
              <a:ext cx="22" cy="9"/>
            </a:xfrm>
            <a:prstGeom prst="rect">
              <a:avLst/>
            </a:prstGeom>
            <a:noFill/>
            <a:ln w="25400">
              <a:noFill/>
              <a:miter lim="800000"/>
              <a:headEnd/>
              <a:tailEnd/>
            </a:ln>
          </p:spPr>
        </p:pic>
        <p:sp>
          <p:nvSpPr>
            <p:cNvPr id="28994" name="Freeform 2490"/>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noFill/>
              <a:round/>
              <a:headEnd/>
              <a:tailEnd/>
            </a:ln>
          </p:spPr>
          <p:txBody>
            <a:bodyPr/>
            <a:lstStyle/>
            <a:p>
              <a:endParaRPr lang="en-US"/>
            </a:p>
          </p:txBody>
        </p:sp>
        <p:sp>
          <p:nvSpPr>
            <p:cNvPr id="28995" name="Rectangle 2491"/>
            <p:cNvSpPr>
              <a:spLocks noChangeArrowheads="1"/>
            </p:cNvSpPr>
            <p:nvPr/>
          </p:nvSpPr>
          <p:spPr bwMode="auto">
            <a:xfrm>
              <a:off x="622" y="2212"/>
              <a:ext cx="15" cy="5"/>
            </a:xfrm>
            <a:prstGeom prst="rect">
              <a:avLst/>
            </a:prstGeom>
            <a:solidFill>
              <a:srgbClr val="333333"/>
            </a:solidFill>
            <a:ln w="25400">
              <a:noFill/>
              <a:miter lim="800000"/>
              <a:headEnd/>
              <a:tailEnd/>
            </a:ln>
          </p:spPr>
          <p:txBody>
            <a:bodyPr/>
            <a:lstStyle/>
            <a:p>
              <a:endParaRPr lang="en-US"/>
            </a:p>
          </p:txBody>
        </p:sp>
        <p:sp>
          <p:nvSpPr>
            <p:cNvPr id="28996" name="Freeform 2492"/>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noFill/>
              <a:round/>
              <a:headEnd/>
              <a:tailEnd/>
            </a:ln>
          </p:spPr>
          <p:txBody>
            <a:bodyPr/>
            <a:lstStyle/>
            <a:p>
              <a:endParaRPr lang="en-US"/>
            </a:p>
          </p:txBody>
        </p:sp>
        <p:sp>
          <p:nvSpPr>
            <p:cNvPr id="28997" name="Rectangle 2493"/>
            <p:cNvSpPr>
              <a:spLocks noChangeArrowheads="1"/>
            </p:cNvSpPr>
            <p:nvPr/>
          </p:nvSpPr>
          <p:spPr bwMode="auto">
            <a:xfrm>
              <a:off x="496" y="2217"/>
              <a:ext cx="7" cy="10"/>
            </a:xfrm>
            <a:prstGeom prst="rect">
              <a:avLst/>
            </a:prstGeom>
            <a:solidFill>
              <a:srgbClr val="333333"/>
            </a:solidFill>
            <a:ln w="25400">
              <a:noFill/>
              <a:miter lim="800000"/>
              <a:headEnd/>
              <a:tailEnd/>
            </a:ln>
          </p:spPr>
          <p:txBody>
            <a:bodyPr/>
            <a:lstStyle/>
            <a:p>
              <a:endParaRPr lang="en-US"/>
            </a:p>
          </p:txBody>
        </p:sp>
        <p:sp>
          <p:nvSpPr>
            <p:cNvPr id="28998" name="Rectangle 2494"/>
            <p:cNvSpPr>
              <a:spLocks noChangeArrowheads="1"/>
            </p:cNvSpPr>
            <p:nvPr/>
          </p:nvSpPr>
          <p:spPr bwMode="auto">
            <a:xfrm>
              <a:off x="556" y="2132"/>
              <a:ext cx="15" cy="5"/>
            </a:xfrm>
            <a:prstGeom prst="rect">
              <a:avLst/>
            </a:prstGeom>
            <a:solidFill>
              <a:srgbClr val="00250F"/>
            </a:solidFill>
            <a:ln w="25400">
              <a:noFill/>
              <a:miter lim="800000"/>
              <a:headEnd/>
              <a:tailEnd/>
            </a:ln>
          </p:spPr>
          <p:txBody>
            <a:bodyPr/>
            <a:lstStyle/>
            <a:p>
              <a:endParaRPr lang="en-US"/>
            </a:p>
          </p:txBody>
        </p:sp>
        <p:sp>
          <p:nvSpPr>
            <p:cNvPr id="28999" name="Freeform 2495"/>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noFill/>
              <a:round/>
              <a:headEnd/>
              <a:tailEnd/>
            </a:ln>
          </p:spPr>
          <p:txBody>
            <a:bodyPr/>
            <a:lstStyle/>
            <a:p>
              <a:endParaRPr lang="en-US"/>
            </a:p>
          </p:txBody>
        </p:sp>
        <p:sp>
          <p:nvSpPr>
            <p:cNvPr id="29000" name="Freeform 2496"/>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noFill/>
              <a:round/>
              <a:headEnd/>
              <a:tailEnd/>
            </a:ln>
          </p:spPr>
          <p:txBody>
            <a:bodyPr/>
            <a:lstStyle/>
            <a:p>
              <a:endParaRPr lang="en-US"/>
            </a:p>
          </p:txBody>
        </p:sp>
        <p:sp>
          <p:nvSpPr>
            <p:cNvPr id="29001" name="Freeform 2497"/>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noFill/>
              <a:round/>
              <a:headEnd/>
              <a:tailEnd/>
            </a:ln>
          </p:spPr>
          <p:txBody>
            <a:bodyPr/>
            <a:lstStyle/>
            <a:p>
              <a:endParaRPr lang="en-US"/>
            </a:p>
          </p:txBody>
        </p:sp>
        <p:sp>
          <p:nvSpPr>
            <p:cNvPr id="29002" name="Freeform 2498"/>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noFill/>
              <a:round/>
              <a:headEnd/>
              <a:tailEnd/>
            </a:ln>
          </p:spPr>
          <p:txBody>
            <a:bodyPr/>
            <a:lstStyle/>
            <a:p>
              <a:endParaRPr lang="en-US"/>
            </a:p>
          </p:txBody>
        </p:sp>
        <p:sp>
          <p:nvSpPr>
            <p:cNvPr id="29003" name="Freeform 2499"/>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noFill/>
              <a:round/>
              <a:headEnd/>
              <a:tailEnd/>
            </a:ln>
          </p:spPr>
          <p:txBody>
            <a:bodyPr/>
            <a:lstStyle/>
            <a:p>
              <a:endParaRPr lang="en-US"/>
            </a:p>
          </p:txBody>
        </p:sp>
        <p:sp>
          <p:nvSpPr>
            <p:cNvPr id="29004" name="Freeform 2500"/>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noFill/>
              <a:round/>
              <a:headEnd/>
              <a:tailEnd/>
            </a:ln>
          </p:spPr>
          <p:txBody>
            <a:bodyPr/>
            <a:lstStyle/>
            <a:p>
              <a:endParaRPr lang="en-US"/>
            </a:p>
          </p:txBody>
        </p:sp>
        <p:sp>
          <p:nvSpPr>
            <p:cNvPr id="29005" name="Rectangle 2501"/>
            <p:cNvSpPr>
              <a:spLocks noChangeArrowheads="1"/>
            </p:cNvSpPr>
            <p:nvPr/>
          </p:nvSpPr>
          <p:spPr bwMode="auto">
            <a:xfrm>
              <a:off x="630" y="2077"/>
              <a:ext cx="7" cy="4"/>
            </a:xfrm>
            <a:prstGeom prst="rect">
              <a:avLst/>
            </a:prstGeom>
            <a:solidFill>
              <a:srgbClr val="FF3333"/>
            </a:solidFill>
            <a:ln w="25400">
              <a:noFill/>
              <a:miter lim="800000"/>
              <a:headEnd/>
              <a:tailEnd/>
            </a:ln>
          </p:spPr>
          <p:txBody>
            <a:bodyPr/>
            <a:lstStyle/>
            <a:p>
              <a:endParaRPr lang="en-US"/>
            </a:p>
          </p:txBody>
        </p:sp>
        <p:pic>
          <p:nvPicPr>
            <p:cNvPr id="29006" name="Picture 2502"/>
            <p:cNvPicPr>
              <a:picLocks noChangeAspect="1" noChangeArrowheads="1"/>
            </p:cNvPicPr>
            <p:nvPr/>
          </p:nvPicPr>
          <p:blipFill>
            <a:blip r:embed="rId6"/>
            <a:srcRect/>
            <a:stretch>
              <a:fillRect/>
            </a:stretch>
          </p:blipFill>
          <p:spPr bwMode="auto">
            <a:xfrm>
              <a:off x="615" y="2071"/>
              <a:ext cx="22" cy="16"/>
            </a:xfrm>
            <a:prstGeom prst="rect">
              <a:avLst/>
            </a:prstGeom>
            <a:noFill/>
            <a:ln w="25400">
              <a:noFill/>
              <a:miter lim="800000"/>
              <a:headEnd/>
              <a:tailEnd/>
            </a:ln>
          </p:spPr>
        </p:pic>
        <p:pic>
          <p:nvPicPr>
            <p:cNvPr id="29007" name="Picture 2503"/>
            <p:cNvPicPr>
              <a:picLocks noChangeAspect="1" noChangeArrowheads="1"/>
            </p:cNvPicPr>
            <p:nvPr/>
          </p:nvPicPr>
          <p:blipFill>
            <a:blip r:embed="rId7"/>
            <a:srcRect/>
            <a:stretch>
              <a:fillRect/>
            </a:stretch>
          </p:blipFill>
          <p:spPr bwMode="auto">
            <a:xfrm>
              <a:off x="615" y="2071"/>
              <a:ext cx="22" cy="16"/>
            </a:xfrm>
            <a:prstGeom prst="rect">
              <a:avLst/>
            </a:prstGeom>
            <a:noFill/>
            <a:ln w="25400">
              <a:noFill/>
              <a:miter lim="800000"/>
              <a:headEnd/>
              <a:tailEnd/>
            </a:ln>
          </p:spPr>
        </p:pic>
        <p:sp>
          <p:nvSpPr>
            <p:cNvPr id="29008" name="Freeform 2504"/>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noFill/>
              <a:round/>
              <a:headEnd/>
              <a:tailEnd/>
            </a:ln>
          </p:spPr>
          <p:txBody>
            <a:bodyPr/>
            <a:lstStyle/>
            <a:p>
              <a:endParaRPr lang="en-US"/>
            </a:p>
          </p:txBody>
        </p:sp>
        <p:sp>
          <p:nvSpPr>
            <p:cNvPr id="29009" name="Freeform 2505"/>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noFill/>
              <a:round/>
              <a:headEnd/>
              <a:tailEnd/>
            </a:ln>
          </p:spPr>
          <p:txBody>
            <a:bodyPr/>
            <a:lstStyle/>
            <a:p>
              <a:endParaRPr lang="en-US"/>
            </a:p>
          </p:txBody>
        </p:sp>
        <p:sp>
          <p:nvSpPr>
            <p:cNvPr id="29010" name="Freeform 2506"/>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noFill/>
              <a:round/>
              <a:headEnd/>
              <a:tailEnd/>
            </a:ln>
          </p:spPr>
          <p:txBody>
            <a:bodyPr/>
            <a:lstStyle/>
            <a:p>
              <a:endParaRPr lang="en-US"/>
            </a:p>
          </p:txBody>
        </p:sp>
        <p:sp>
          <p:nvSpPr>
            <p:cNvPr id="29011" name="Freeform 2507"/>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noFill/>
              <a:round/>
              <a:headEnd/>
              <a:tailEnd/>
            </a:ln>
          </p:spPr>
          <p:txBody>
            <a:bodyPr/>
            <a:lstStyle/>
            <a:p>
              <a:endParaRPr lang="en-US"/>
            </a:p>
          </p:txBody>
        </p:sp>
        <p:sp>
          <p:nvSpPr>
            <p:cNvPr id="29012" name="Freeform 2508"/>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noFill/>
              <a:round/>
              <a:headEnd/>
              <a:tailEnd/>
            </a:ln>
          </p:spPr>
          <p:txBody>
            <a:bodyPr/>
            <a:lstStyle/>
            <a:p>
              <a:endParaRPr lang="en-US"/>
            </a:p>
          </p:txBody>
        </p:sp>
        <p:sp>
          <p:nvSpPr>
            <p:cNvPr id="29013" name="Freeform 2509"/>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noFill/>
              <a:round/>
              <a:headEnd/>
              <a:tailEnd/>
            </a:ln>
          </p:spPr>
          <p:txBody>
            <a:bodyPr/>
            <a:lstStyle/>
            <a:p>
              <a:endParaRPr lang="en-US"/>
            </a:p>
          </p:txBody>
        </p:sp>
        <p:sp>
          <p:nvSpPr>
            <p:cNvPr id="29014" name="Freeform 2510"/>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noFill/>
              <a:round/>
              <a:headEnd/>
              <a:tailEnd/>
            </a:ln>
          </p:spPr>
          <p:txBody>
            <a:bodyPr/>
            <a:lstStyle/>
            <a:p>
              <a:endParaRPr lang="en-US"/>
            </a:p>
          </p:txBody>
        </p:sp>
        <p:sp>
          <p:nvSpPr>
            <p:cNvPr id="29015" name="Freeform 2511"/>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noFill/>
              <a:round/>
              <a:headEnd/>
              <a:tailEnd/>
            </a:ln>
          </p:spPr>
          <p:txBody>
            <a:bodyPr/>
            <a:lstStyle/>
            <a:p>
              <a:endParaRPr lang="en-US"/>
            </a:p>
          </p:txBody>
        </p:sp>
        <p:sp>
          <p:nvSpPr>
            <p:cNvPr id="29016" name="Freeform 2512"/>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noFill/>
              <a:round/>
              <a:headEnd/>
              <a:tailEnd/>
            </a:ln>
          </p:spPr>
          <p:txBody>
            <a:bodyPr/>
            <a:lstStyle/>
            <a:p>
              <a:endParaRPr lang="en-US"/>
            </a:p>
          </p:txBody>
        </p:sp>
        <p:sp>
          <p:nvSpPr>
            <p:cNvPr id="29017" name="Freeform 2513"/>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noFill/>
              <a:round/>
              <a:headEnd/>
              <a:tailEnd/>
            </a:ln>
          </p:spPr>
          <p:txBody>
            <a:bodyPr/>
            <a:lstStyle/>
            <a:p>
              <a:endParaRPr lang="en-US"/>
            </a:p>
          </p:txBody>
        </p:sp>
        <p:sp>
          <p:nvSpPr>
            <p:cNvPr id="29018" name="Freeform 2514"/>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noFill/>
              <a:round/>
              <a:headEnd/>
              <a:tailEnd/>
            </a:ln>
          </p:spPr>
          <p:txBody>
            <a:bodyPr/>
            <a:lstStyle/>
            <a:p>
              <a:endParaRPr lang="en-US"/>
            </a:p>
          </p:txBody>
        </p:sp>
        <p:sp>
          <p:nvSpPr>
            <p:cNvPr id="29019" name="Freeform 2515"/>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020" name="Freeform 2516"/>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noFill/>
              <a:round/>
              <a:headEnd/>
              <a:tailEnd/>
            </a:ln>
          </p:spPr>
          <p:txBody>
            <a:bodyPr/>
            <a:lstStyle/>
            <a:p>
              <a:endParaRPr lang="en-US"/>
            </a:p>
          </p:txBody>
        </p:sp>
        <p:sp>
          <p:nvSpPr>
            <p:cNvPr id="29021" name="Freeform 2517"/>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noFill/>
              <a:round/>
              <a:headEnd/>
              <a:tailEnd/>
            </a:ln>
          </p:spPr>
          <p:txBody>
            <a:bodyPr/>
            <a:lstStyle/>
            <a:p>
              <a:endParaRPr lang="en-US"/>
            </a:p>
          </p:txBody>
        </p:sp>
        <p:sp>
          <p:nvSpPr>
            <p:cNvPr id="29022" name="Freeform 2518"/>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023" name="Freeform 2519"/>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noFill/>
              <a:round/>
              <a:headEnd/>
              <a:tailEnd/>
            </a:ln>
          </p:spPr>
          <p:txBody>
            <a:bodyPr/>
            <a:lstStyle/>
            <a:p>
              <a:endParaRPr lang="en-US"/>
            </a:p>
          </p:txBody>
        </p:sp>
        <p:sp>
          <p:nvSpPr>
            <p:cNvPr id="29024" name="Freeform 2520"/>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025" name="Freeform 2521"/>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026" name="Freeform 2522"/>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noFill/>
              <a:round/>
              <a:headEnd/>
              <a:tailEnd/>
            </a:ln>
          </p:spPr>
          <p:txBody>
            <a:bodyPr/>
            <a:lstStyle/>
            <a:p>
              <a:endParaRPr lang="en-US"/>
            </a:p>
          </p:txBody>
        </p:sp>
        <p:sp>
          <p:nvSpPr>
            <p:cNvPr id="29027" name="Freeform 2523"/>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028" name="Freeform 2524"/>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029" name="Freeform 2525"/>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030" name="Freeform 2526"/>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031" name="Freeform 2527"/>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noFill/>
              <a:round/>
              <a:headEnd/>
              <a:tailEnd/>
            </a:ln>
          </p:spPr>
          <p:txBody>
            <a:bodyPr/>
            <a:lstStyle/>
            <a:p>
              <a:endParaRPr lang="en-US"/>
            </a:p>
          </p:txBody>
        </p:sp>
        <p:sp>
          <p:nvSpPr>
            <p:cNvPr id="29032" name="Freeform 2528"/>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noFill/>
              <a:round/>
              <a:headEnd/>
              <a:tailEnd/>
            </a:ln>
          </p:spPr>
          <p:txBody>
            <a:bodyPr/>
            <a:lstStyle/>
            <a:p>
              <a:endParaRPr lang="en-US"/>
            </a:p>
          </p:txBody>
        </p:sp>
        <p:sp>
          <p:nvSpPr>
            <p:cNvPr id="29033" name="Freeform 2529"/>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034" name="Freeform 2530"/>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035" name="Freeform 2531"/>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noFill/>
              <a:round/>
              <a:headEnd/>
              <a:tailEnd/>
            </a:ln>
          </p:spPr>
          <p:txBody>
            <a:bodyPr/>
            <a:lstStyle/>
            <a:p>
              <a:endParaRPr lang="en-US"/>
            </a:p>
          </p:txBody>
        </p:sp>
        <p:sp>
          <p:nvSpPr>
            <p:cNvPr id="29036" name="Freeform 2532"/>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noFill/>
              <a:round/>
              <a:headEnd/>
              <a:tailEnd/>
            </a:ln>
          </p:spPr>
          <p:txBody>
            <a:bodyPr/>
            <a:lstStyle/>
            <a:p>
              <a:endParaRPr lang="en-US"/>
            </a:p>
          </p:txBody>
        </p:sp>
        <p:sp>
          <p:nvSpPr>
            <p:cNvPr id="29037" name="Freeform 2533"/>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noFill/>
              <a:round/>
              <a:headEnd/>
              <a:tailEnd/>
            </a:ln>
          </p:spPr>
          <p:txBody>
            <a:bodyPr/>
            <a:lstStyle/>
            <a:p>
              <a:endParaRPr lang="en-US"/>
            </a:p>
          </p:txBody>
        </p:sp>
        <p:sp>
          <p:nvSpPr>
            <p:cNvPr id="29038" name="Freeform 2534"/>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noFill/>
              <a:round/>
              <a:headEnd/>
              <a:tailEnd/>
            </a:ln>
          </p:spPr>
          <p:txBody>
            <a:bodyPr/>
            <a:lstStyle/>
            <a:p>
              <a:endParaRPr lang="en-US"/>
            </a:p>
          </p:txBody>
        </p:sp>
        <p:sp>
          <p:nvSpPr>
            <p:cNvPr id="29039" name="Freeform 2535"/>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noFill/>
              <a:round/>
              <a:headEnd/>
              <a:tailEnd/>
            </a:ln>
          </p:spPr>
          <p:txBody>
            <a:bodyPr/>
            <a:lstStyle/>
            <a:p>
              <a:endParaRPr lang="en-US"/>
            </a:p>
          </p:txBody>
        </p:sp>
        <p:sp>
          <p:nvSpPr>
            <p:cNvPr id="29040" name="Freeform 2536"/>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noFill/>
              <a:round/>
              <a:headEnd/>
              <a:tailEnd/>
            </a:ln>
          </p:spPr>
          <p:txBody>
            <a:bodyPr/>
            <a:lstStyle/>
            <a:p>
              <a:endParaRPr lang="en-US"/>
            </a:p>
          </p:txBody>
        </p:sp>
        <p:sp>
          <p:nvSpPr>
            <p:cNvPr id="29041" name="Freeform 2537"/>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noFill/>
              <a:round/>
              <a:headEnd/>
              <a:tailEnd/>
            </a:ln>
          </p:spPr>
          <p:txBody>
            <a:bodyPr/>
            <a:lstStyle/>
            <a:p>
              <a:endParaRPr lang="en-US"/>
            </a:p>
          </p:txBody>
        </p:sp>
        <p:sp>
          <p:nvSpPr>
            <p:cNvPr id="29042" name="Freeform 2538"/>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noFill/>
              <a:round/>
              <a:headEnd/>
              <a:tailEnd/>
            </a:ln>
          </p:spPr>
          <p:txBody>
            <a:bodyPr/>
            <a:lstStyle/>
            <a:p>
              <a:endParaRPr lang="en-US"/>
            </a:p>
          </p:txBody>
        </p:sp>
        <p:sp>
          <p:nvSpPr>
            <p:cNvPr id="29043" name="Freeform 2539"/>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044" name="Freeform 2540"/>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noFill/>
              <a:round/>
              <a:headEnd/>
              <a:tailEnd/>
            </a:ln>
          </p:spPr>
          <p:txBody>
            <a:bodyPr/>
            <a:lstStyle/>
            <a:p>
              <a:endParaRPr lang="en-US"/>
            </a:p>
          </p:txBody>
        </p:sp>
        <p:sp>
          <p:nvSpPr>
            <p:cNvPr id="29045" name="Freeform 2541"/>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046" name="Freeform 2542"/>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noFill/>
              <a:round/>
              <a:headEnd/>
              <a:tailEnd/>
            </a:ln>
          </p:spPr>
          <p:txBody>
            <a:bodyPr/>
            <a:lstStyle/>
            <a:p>
              <a:endParaRPr lang="en-US"/>
            </a:p>
          </p:txBody>
        </p:sp>
        <p:sp>
          <p:nvSpPr>
            <p:cNvPr id="29047" name="Freeform 2543"/>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noFill/>
              <a:round/>
              <a:headEnd/>
              <a:tailEnd/>
            </a:ln>
          </p:spPr>
          <p:txBody>
            <a:bodyPr/>
            <a:lstStyle/>
            <a:p>
              <a:endParaRPr lang="en-US"/>
            </a:p>
          </p:txBody>
        </p:sp>
        <p:sp>
          <p:nvSpPr>
            <p:cNvPr id="29048" name="Rectangle 2544"/>
            <p:cNvSpPr>
              <a:spLocks noChangeArrowheads="1"/>
            </p:cNvSpPr>
            <p:nvPr/>
          </p:nvSpPr>
          <p:spPr bwMode="auto">
            <a:xfrm>
              <a:off x="525" y="2267"/>
              <a:ext cx="9" cy="6"/>
            </a:xfrm>
            <a:prstGeom prst="rect">
              <a:avLst/>
            </a:prstGeom>
            <a:solidFill>
              <a:srgbClr val="E6E6E6"/>
            </a:solidFill>
            <a:ln w="25400">
              <a:noFill/>
              <a:miter lim="800000"/>
              <a:headEnd/>
              <a:tailEnd/>
            </a:ln>
          </p:spPr>
          <p:txBody>
            <a:bodyPr/>
            <a:lstStyle/>
            <a:p>
              <a:endParaRPr lang="en-US"/>
            </a:p>
          </p:txBody>
        </p:sp>
        <p:sp>
          <p:nvSpPr>
            <p:cNvPr id="29049" name="Freeform 2545"/>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050" name="Freeform 2546"/>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noFill/>
              <a:round/>
              <a:headEnd/>
              <a:tailEnd/>
            </a:ln>
          </p:spPr>
          <p:txBody>
            <a:bodyPr/>
            <a:lstStyle/>
            <a:p>
              <a:endParaRPr lang="en-US"/>
            </a:p>
          </p:txBody>
        </p:sp>
        <p:sp>
          <p:nvSpPr>
            <p:cNvPr id="29051" name="Freeform 2547"/>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noFill/>
              <a:round/>
              <a:headEnd/>
              <a:tailEnd/>
            </a:ln>
          </p:spPr>
          <p:txBody>
            <a:bodyPr/>
            <a:lstStyle/>
            <a:p>
              <a:endParaRPr lang="en-US"/>
            </a:p>
          </p:txBody>
        </p:sp>
        <p:sp>
          <p:nvSpPr>
            <p:cNvPr id="29052" name="Freeform 2548"/>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noFill/>
              <a:round/>
              <a:headEnd/>
              <a:tailEnd/>
            </a:ln>
          </p:spPr>
          <p:txBody>
            <a:bodyPr/>
            <a:lstStyle/>
            <a:p>
              <a:endParaRPr lang="en-US"/>
            </a:p>
          </p:txBody>
        </p:sp>
        <p:sp>
          <p:nvSpPr>
            <p:cNvPr id="29053" name="Rectangle 2549"/>
            <p:cNvSpPr>
              <a:spLocks noChangeArrowheads="1"/>
            </p:cNvSpPr>
            <p:nvPr/>
          </p:nvSpPr>
          <p:spPr bwMode="auto">
            <a:xfrm>
              <a:off x="600" y="2263"/>
              <a:ext cx="8" cy="10"/>
            </a:xfrm>
            <a:prstGeom prst="rect">
              <a:avLst/>
            </a:prstGeom>
            <a:solidFill>
              <a:srgbClr val="E6E6E6"/>
            </a:solidFill>
            <a:ln w="25400">
              <a:noFill/>
              <a:miter lim="800000"/>
              <a:headEnd/>
              <a:tailEnd/>
            </a:ln>
          </p:spPr>
          <p:txBody>
            <a:bodyPr/>
            <a:lstStyle/>
            <a:p>
              <a:endParaRPr lang="en-US"/>
            </a:p>
          </p:txBody>
        </p:sp>
        <p:sp>
          <p:nvSpPr>
            <p:cNvPr id="29054" name="Freeform 2550"/>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noFill/>
              <a:round/>
              <a:headEnd/>
              <a:tailEnd/>
            </a:ln>
          </p:spPr>
          <p:txBody>
            <a:bodyPr/>
            <a:lstStyle/>
            <a:p>
              <a:endParaRPr lang="en-US"/>
            </a:p>
          </p:txBody>
        </p:sp>
        <p:sp>
          <p:nvSpPr>
            <p:cNvPr id="29055" name="Freeform 2551"/>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noFill/>
              <a:round/>
              <a:headEnd/>
              <a:tailEnd/>
            </a:ln>
          </p:spPr>
          <p:txBody>
            <a:bodyPr/>
            <a:lstStyle/>
            <a:p>
              <a:endParaRPr lang="en-US"/>
            </a:p>
          </p:txBody>
        </p:sp>
        <p:sp>
          <p:nvSpPr>
            <p:cNvPr id="29056" name="Rectangle 2552"/>
            <p:cNvSpPr>
              <a:spLocks noChangeArrowheads="1"/>
            </p:cNvSpPr>
            <p:nvPr/>
          </p:nvSpPr>
          <p:spPr bwMode="auto">
            <a:xfrm>
              <a:off x="525" y="2283"/>
              <a:ext cx="9" cy="5"/>
            </a:xfrm>
            <a:prstGeom prst="rect">
              <a:avLst/>
            </a:prstGeom>
            <a:solidFill>
              <a:srgbClr val="E6E6E6"/>
            </a:solidFill>
            <a:ln w="25400">
              <a:noFill/>
              <a:miter lim="800000"/>
              <a:headEnd/>
              <a:tailEnd/>
            </a:ln>
          </p:spPr>
          <p:txBody>
            <a:bodyPr/>
            <a:lstStyle/>
            <a:p>
              <a:endParaRPr lang="en-US"/>
            </a:p>
          </p:txBody>
        </p:sp>
        <p:sp>
          <p:nvSpPr>
            <p:cNvPr id="29057" name="Freeform 2553"/>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058" name="Freeform 2554"/>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059" name="Freeform 2555"/>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060" name="Rectangle 2556"/>
            <p:cNvSpPr>
              <a:spLocks noChangeArrowheads="1"/>
            </p:cNvSpPr>
            <p:nvPr/>
          </p:nvSpPr>
          <p:spPr bwMode="auto">
            <a:xfrm>
              <a:off x="556" y="2283"/>
              <a:ext cx="7" cy="5"/>
            </a:xfrm>
            <a:prstGeom prst="rect">
              <a:avLst/>
            </a:prstGeom>
            <a:solidFill>
              <a:srgbClr val="E6E6E6"/>
            </a:solidFill>
            <a:ln w="25400">
              <a:noFill/>
              <a:miter lim="800000"/>
              <a:headEnd/>
              <a:tailEnd/>
            </a:ln>
          </p:spPr>
          <p:txBody>
            <a:bodyPr/>
            <a:lstStyle/>
            <a:p>
              <a:endParaRPr lang="en-US"/>
            </a:p>
          </p:txBody>
        </p:sp>
        <p:sp>
          <p:nvSpPr>
            <p:cNvPr id="29061" name="Freeform 2557"/>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noFill/>
              <a:round/>
              <a:headEnd/>
              <a:tailEnd/>
            </a:ln>
          </p:spPr>
          <p:txBody>
            <a:bodyPr/>
            <a:lstStyle/>
            <a:p>
              <a:endParaRPr lang="en-US"/>
            </a:p>
          </p:txBody>
        </p:sp>
        <p:sp>
          <p:nvSpPr>
            <p:cNvPr id="29062" name="Freeform 2558"/>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noFill/>
              <a:round/>
              <a:headEnd/>
              <a:tailEnd/>
            </a:ln>
          </p:spPr>
          <p:txBody>
            <a:bodyPr/>
            <a:lstStyle/>
            <a:p>
              <a:endParaRPr lang="en-US"/>
            </a:p>
          </p:txBody>
        </p:sp>
        <p:sp>
          <p:nvSpPr>
            <p:cNvPr id="29063" name="Freeform 2559"/>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noFill/>
              <a:round/>
              <a:headEnd/>
              <a:tailEnd/>
            </a:ln>
          </p:spPr>
          <p:txBody>
            <a:bodyPr/>
            <a:lstStyle/>
            <a:p>
              <a:endParaRPr lang="en-US"/>
            </a:p>
          </p:txBody>
        </p:sp>
        <p:sp>
          <p:nvSpPr>
            <p:cNvPr id="29064" name="Rectangle 2560"/>
            <p:cNvSpPr>
              <a:spLocks noChangeArrowheads="1"/>
            </p:cNvSpPr>
            <p:nvPr/>
          </p:nvSpPr>
          <p:spPr bwMode="auto">
            <a:xfrm>
              <a:off x="600" y="2283"/>
              <a:ext cx="8" cy="5"/>
            </a:xfrm>
            <a:prstGeom prst="rect">
              <a:avLst/>
            </a:prstGeom>
            <a:solidFill>
              <a:srgbClr val="E6E6E6"/>
            </a:solidFill>
            <a:ln w="25400">
              <a:noFill/>
              <a:miter lim="800000"/>
              <a:headEnd/>
              <a:tailEnd/>
            </a:ln>
          </p:spPr>
          <p:txBody>
            <a:bodyPr/>
            <a:lstStyle/>
            <a:p>
              <a:endParaRPr lang="en-US"/>
            </a:p>
          </p:txBody>
        </p:sp>
        <p:sp>
          <p:nvSpPr>
            <p:cNvPr id="29065" name="Freeform 2561"/>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noFill/>
              <a:round/>
              <a:headEnd/>
              <a:tailEnd/>
            </a:ln>
          </p:spPr>
          <p:txBody>
            <a:bodyPr/>
            <a:lstStyle/>
            <a:p>
              <a:endParaRPr lang="en-US"/>
            </a:p>
          </p:txBody>
        </p:sp>
        <p:sp>
          <p:nvSpPr>
            <p:cNvPr id="29066" name="Freeform 2562"/>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noFill/>
              <a:round/>
              <a:headEnd/>
              <a:tailEnd/>
            </a:ln>
          </p:spPr>
          <p:txBody>
            <a:bodyPr/>
            <a:lstStyle/>
            <a:p>
              <a:endParaRPr lang="en-US"/>
            </a:p>
          </p:txBody>
        </p:sp>
        <p:sp>
          <p:nvSpPr>
            <p:cNvPr id="29067" name="Freeform 2563"/>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noFill/>
              <a:round/>
              <a:headEnd/>
              <a:tailEnd/>
            </a:ln>
          </p:spPr>
          <p:txBody>
            <a:bodyPr/>
            <a:lstStyle/>
            <a:p>
              <a:endParaRPr lang="en-US"/>
            </a:p>
          </p:txBody>
        </p:sp>
        <p:sp>
          <p:nvSpPr>
            <p:cNvPr id="29068" name="Freeform 2564"/>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noFill/>
              <a:round/>
              <a:headEnd/>
              <a:tailEnd/>
            </a:ln>
          </p:spPr>
          <p:txBody>
            <a:bodyPr/>
            <a:lstStyle/>
            <a:p>
              <a:endParaRPr lang="en-US"/>
            </a:p>
          </p:txBody>
        </p:sp>
        <p:sp>
          <p:nvSpPr>
            <p:cNvPr id="29069" name="Rectangle 2565"/>
            <p:cNvSpPr>
              <a:spLocks noChangeArrowheads="1"/>
            </p:cNvSpPr>
            <p:nvPr/>
          </p:nvSpPr>
          <p:spPr bwMode="auto">
            <a:xfrm>
              <a:off x="556" y="2298"/>
              <a:ext cx="7" cy="5"/>
            </a:xfrm>
            <a:prstGeom prst="rect">
              <a:avLst/>
            </a:prstGeom>
            <a:solidFill>
              <a:srgbClr val="E6E6E6"/>
            </a:solidFill>
            <a:ln w="25400">
              <a:noFill/>
              <a:miter lim="800000"/>
              <a:headEnd/>
              <a:tailEnd/>
            </a:ln>
          </p:spPr>
          <p:txBody>
            <a:bodyPr/>
            <a:lstStyle/>
            <a:p>
              <a:endParaRPr lang="en-US"/>
            </a:p>
          </p:txBody>
        </p:sp>
        <p:sp>
          <p:nvSpPr>
            <p:cNvPr id="29070" name="Freeform 2566"/>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noFill/>
              <a:round/>
              <a:headEnd/>
              <a:tailEnd/>
            </a:ln>
          </p:spPr>
          <p:txBody>
            <a:bodyPr/>
            <a:lstStyle/>
            <a:p>
              <a:endParaRPr lang="en-US"/>
            </a:p>
          </p:txBody>
        </p:sp>
      </p:grpSp>
      <p:grpSp>
        <p:nvGrpSpPr>
          <p:cNvPr id="10" name="Group 2686"/>
          <p:cNvGrpSpPr>
            <a:grpSpLocks/>
          </p:cNvGrpSpPr>
          <p:nvPr/>
        </p:nvGrpSpPr>
        <p:grpSpPr bwMode="auto">
          <a:xfrm>
            <a:off x="3505200" y="4800600"/>
            <a:ext cx="249238" cy="503238"/>
            <a:chOff x="488" y="2026"/>
            <a:chExt cx="157" cy="317"/>
          </a:xfrm>
        </p:grpSpPr>
        <p:sp>
          <p:nvSpPr>
            <p:cNvPr id="28835" name="Freeform 2687"/>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solidFill>
                <a:srgbClr val="FFCC00"/>
              </a:solidFill>
              <a:round/>
              <a:headEnd/>
              <a:tailEnd/>
            </a:ln>
          </p:spPr>
          <p:txBody>
            <a:bodyPr/>
            <a:lstStyle/>
            <a:p>
              <a:endParaRPr lang="en-US"/>
            </a:p>
          </p:txBody>
        </p:sp>
        <p:sp>
          <p:nvSpPr>
            <p:cNvPr id="28836" name="Freeform 2688"/>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solidFill>
                <a:srgbClr val="FFCC00"/>
              </a:solidFill>
              <a:round/>
              <a:headEnd/>
              <a:tailEnd/>
            </a:ln>
          </p:spPr>
          <p:txBody>
            <a:bodyPr/>
            <a:lstStyle/>
            <a:p>
              <a:endParaRPr lang="en-US"/>
            </a:p>
          </p:txBody>
        </p:sp>
        <p:sp>
          <p:nvSpPr>
            <p:cNvPr id="28837" name="Freeform 2689"/>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solidFill>
                <a:srgbClr val="FFCC00"/>
              </a:solidFill>
              <a:round/>
              <a:headEnd/>
              <a:tailEnd/>
            </a:ln>
          </p:spPr>
          <p:txBody>
            <a:bodyPr/>
            <a:lstStyle/>
            <a:p>
              <a:endParaRPr lang="en-US"/>
            </a:p>
          </p:txBody>
        </p:sp>
        <p:sp>
          <p:nvSpPr>
            <p:cNvPr id="28838" name="Freeform 2690"/>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solidFill>
                <a:srgbClr val="FFCC00"/>
              </a:solidFill>
              <a:round/>
              <a:headEnd/>
              <a:tailEnd/>
            </a:ln>
          </p:spPr>
          <p:txBody>
            <a:bodyPr/>
            <a:lstStyle/>
            <a:p>
              <a:endParaRPr lang="en-US"/>
            </a:p>
          </p:txBody>
        </p:sp>
        <p:sp>
          <p:nvSpPr>
            <p:cNvPr id="28839" name="Freeform 2691"/>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solidFill>
                <a:srgbClr val="FFCC00"/>
              </a:solidFill>
              <a:round/>
              <a:headEnd/>
              <a:tailEnd/>
            </a:ln>
          </p:spPr>
          <p:txBody>
            <a:bodyPr/>
            <a:lstStyle/>
            <a:p>
              <a:endParaRPr lang="en-US"/>
            </a:p>
          </p:txBody>
        </p:sp>
        <p:sp>
          <p:nvSpPr>
            <p:cNvPr id="28840" name="Freeform 2692"/>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solidFill>
                <a:srgbClr val="FFCC00"/>
              </a:solidFill>
              <a:round/>
              <a:headEnd/>
              <a:tailEnd/>
            </a:ln>
          </p:spPr>
          <p:txBody>
            <a:bodyPr/>
            <a:lstStyle/>
            <a:p>
              <a:endParaRPr lang="en-US"/>
            </a:p>
          </p:txBody>
        </p:sp>
        <p:sp>
          <p:nvSpPr>
            <p:cNvPr id="28841" name="Freeform 2693"/>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solidFill>
                <a:srgbClr val="FFCC00"/>
              </a:solidFill>
              <a:round/>
              <a:headEnd/>
              <a:tailEnd/>
            </a:ln>
          </p:spPr>
          <p:txBody>
            <a:bodyPr/>
            <a:lstStyle/>
            <a:p>
              <a:endParaRPr lang="en-US"/>
            </a:p>
          </p:txBody>
        </p:sp>
        <p:sp>
          <p:nvSpPr>
            <p:cNvPr id="28842" name="Freeform 2694"/>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solidFill>
                <a:srgbClr val="FFCC00"/>
              </a:solidFill>
              <a:round/>
              <a:headEnd/>
              <a:tailEnd/>
            </a:ln>
          </p:spPr>
          <p:txBody>
            <a:bodyPr/>
            <a:lstStyle/>
            <a:p>
              <a:endParaRPr lang="en-US"/>
            </a:p>
          </p:txBody>
        </p:sp>
        <p:sp>
          <p:nvSpPr>
            <p:cNvPr id="28843" name="Freeform 2695"/>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solidFill>
                <a:srgbClr val="FFCC00"/>
              </a:solidFill>
              <a:round/>
              <a:headEnd/>
              <a:tailEnd/>
            </a:ln>
          </p:spPr>
          <p:txBody>
            <a:bodyPr/>
            <a:lstStyle/>
            <a:p>
              <a:endParaRPr lang="en-US"/>
            </a:p>
          </p:txBody>
        </p:sp>
        <p:sp>
          <p:nvSpPr>
            <p:cNvPr id="28844" name="Rectangle 2696"/>
            <p:cNvSpPr>
              <a:spLocks noChangeArrowheads="1"/>
            </p:cNvSpPr>
            <p:nvPr/>
          </p:nvSpPr>
          <p:spPr bwMode="auto">
            <a:xfrm>
              <a:off x="563" y="2112"/>
              <a:ext cx="8" cy="5"/>
            </a:xfrm>
            <a:prstGeom prst="rect">
              <a:avLst/>
            </a:prstGeom>
            <a:solidFill>
              <a:srgbClr val="E6E6E6"/>
            </a:solidFill>
            <a:ln w="25400">
              <a:solidFill>
                <a:srgbClr val="FFCC00"/>
              </a:solidFill>
              <a:miter lim="800000"/>
              <a:headEnd/>
              <a:tailEnd/>
            </a:ln>
          </p:spPr>
          <p:txBody>
            <a:bodyPr/>
            <a:lstStyle/>
            <a:p>
              <a:endParaRPr lang="en-US"/>
            </a:p>
          </p:txBody>
        </p:sp>
        <p:sp>
          <p:nvSpPr>
            <p:cNvPr id="28845" name="Rectangle 2697"/>
            <p:cNvSpPr>
              <a:spLocks noChangeArrowheads="1"/>
            </p:cNvSpPr>
            <p:nvPr/>
          </p:nvSpPr>
          <p:spPr bwMode="auto">
            <a:xfrm>
              <a:off x="578" y="2142"/>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846" name="Rectangle 2698"/>
            <p:cNvSpPr>
              <a:spLocks noChangeArrowheads="1"/>
            </p:cNvSpPr>
            <p:nvPr/>
          </p:nvSpPr>
          <p:spPr bwMode="auto">
            <a:xfrm>
              <a:off x="563" y="2142"/>
              <a:ext cx="8" cy="5"/>
            </a:xfrm>
            <a:prstGeom prst="rect">
              <a:avLst/>
            </a:prstGeom>
            <a:solidFill>
              <a:srgbClr val="00250F"/>
            </a:solidFill>
            <a:ln w="25400">
              <a:solidFill>
                <a:srgbClr val="FFCC00"/>
              </a:solidFill>
              <a:miter lim="800000"/>
              <a:headEnd/>
              <a:tailEnd/>
            </a:ln>
          </p:spPr>
          <p:txBody>
            <a:bodyPr/>
            <a:lstStyle/>
            <a:p>
              <a:endParaRPr lang="en-US"/>
            </a:p>
          </p:txBody>
        </p:sp>
        <p:sp>
          <p:nvSpPr>
            <p:cNvPr id="28847" name="Rectangle 2699"/>
            <p:cNvSpPr>
              <a:spLocks noChangeArrowheads="1"/>
            </p:cNvSpPr>
            <p:nvPr/>
          </p:nvSpPr>
          <p:spPr bwMode="auto">
            <a:xfrm>
              <a:off x="518" y="2157"/>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848" name="Freeform 2700"/>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solidFill>
                <a:srgbClr val="FFCC00"/>
              </a:solidFill>
              <a:round/>
              <a:headEnd/>
              <a:tailEnd/>
            </a:ln>
          </p:spPr>
          <p:txBody>
            <a:bodyPr/>
            <a:lstStyle/>
            <a:p>
              <a:endParaRPr lang="en-US"/>
            </a:p>
          </p:txBody>
        </p:sp>
        <p:sp>
          <p:nvSpPr>
            <p:cNvPr id="28849" name="Freeform 2701"/>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solidFill>
                <a:srgbClr val="FFCC00"/>
              </a:solidFill>
              <a:round/>
              <a:headEnd/>
              <a:tailEnd/>
            </a:ln>
          </p:spPr>
          <p:txBody>
            <a:bodyPr/>
            <a:lstStyle/>
            <a:p>
              <a:endParaRPr lang="en-US"/>
            </a:p>
          </p:txBody>
        </p:sp>
        <p:sp>
          <p:nvSpPr>
            <p:cNvPr id="28850" name="Freeform 2702"/>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solidFill>
                <a:srgbClr val="FFCC00"/>
              </a:solidFill>
              <a:round/>
              <a:headEnd/>
              <a:tailEnd/>
            </a:ln>
          </p:spPr>
          <p:txBody>
            <a:bodyPr/>
            <a:lstStyle/>
            <a:p>
              <a:endParaRPr lang="en-US"/>
            </a:p>
          </p:txBody>
        </p:sp>
        <p:sp>
          <p:nvSpPr>
            <p:cNvPr id="28851" name="Freeform 2703"/>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solidFill>
                <a:srgbClr val="FFCC00"/>
              </a:solidFill>
              <a:round/>
              <a:headEnd/>
              <a:tailEnd/>
            </a:ln>
          </p:spPr>
          <p:txBody>
            <a:bodyPr/>
            <a:lstStyle/>
            <a:p>
              <a:endParaRPr lang="en-US"/>
            </a:p>
          </p:txBody>
        </p:sp>
        <p:sp>
          <p:nvSpPr>
            <p:cNvPr id="28852" name="Freeform 2704"/>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853" name="Freeform 2705"/>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solidFill>
                <a:srgbClr val="FFCC00"/>
              </a:solidFill>
              <a:round/>
              <a:headEnd/>
              <a:tailEnd/>
            </a:ln>
          </p:spPr>
          <p:txBody>
            <a:bodyPr/>
            <a:lstStyle/>
            <a:p>
              <a:endParaRPr lang="en-US"/>
            </a:p>
          </p:txBody>
        </p:sp>
        <p:sp>
          <p:nvSpPr>
            <p:cNvPr id="28854" name="Freeform 2706"/>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solidFill>
                <a:srgbClr val="FFCC00"/>
              </a:solidFill>
              <a:round/>
              <a:headEnd/>
              <a:tailEnd/>
            </a:ln>
          </p:spPr>
          <p:txBody>
            <a:bodyPr/>
            <a:lstStyle/>
            <a:p>
              <a:endParaRPr lang="en-US"/>
            </a:p>
          </p:txBody>
        </p:sp>
        <p:sp>
          <p:nvSpPr>
            <p:cNvPr id="28855" name="Freeform 2707"/>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solidFill>
                <a:srgbClr val="FFCC00"/>
              </a:solidFill>
              <a:round/>
              <a:headEnd/>
              <a:tailEnd/>
            </a:ln>
          </p:spPr>
          <p:txBody>
            <a:bodyPr/>
            <a:lstStyle/>
            <a:p>
              <a:endParaRPr lang="en-US"/>
            </a:p>
          </p:txBody>
        </p:sp>
        <p:sp>
          <p:nvSpPr>
            <p:cNvPr id="28856" name="Freeform 2708"/>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solidFill>
                <a:srgbClr val="FFCC00"/>
              </a:solidFill>
              <a:round/>
              <a:headEnd/>
              <a:tailEnd/>
            </a:ln>
          </p:spPr>
          <p:txBody>
            <a:bodyPr/>
            <a:lstStyle/>
            <a:p>
              <a:endParaRPr lang="en-US"/>
            </a:p>
          </p:txBody>
        </p:sp>
        <p:sp>
          <p:nvSpPr>
            <p:cNvPr id="28857" name="Freeform 2709"/>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solidFill>
                <a:srgbClr val="FFCC00"/>
              </a:solidFill>
              <a:round/>
              <a:headEnd/>
              <a:tailEnd/>
            </a:ln>
          </p:spPr>
          <p:txBody>
            <a:bodyPr/>
            <a:lstStyle/>
            <a:p>
              <a:endParaRPr lang="en-US"/>
            </a:p>
          </p:txBody>
        </p:sp>
        <p:sp>
          <p:nvSpPr>
            <p:cNvPr id="28858" name="Freeform 2710"/>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solidFill>
                <a:srgbClr val="FFCC00"/>
              </a:solidFill>
              <a:round/>
              <a:headEnd/>
              <a:tailEnd/>
            </a:ln>
          </p:spPr>
          <p:txBody>
            <a:bodyPr/>
            <a:lstStyle/>
            <a:p>
              <a:endParaRPr lang="en-US"/>
            </a:p>
          </p:txBody>
        </p:sp>
        <p:sp>
          <p:nvSpPr>
            <p:cNvPr id="28859" name="Freeform 2711"/>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solidFill>
                <a:srgbClr val="FFCC00"/>
              </a:solidFill>
              <a:round/>
              <a:headEnd/>
              <a:tailEnd/>
            </a:ln>
          </p:spPr>
          <p:txBody>
            <a:bodyPr/>
            <a:lstStyle/>
            <a:p>
              <a:endParaRPr lang="en-US"/>
            </a:p>
          </p:txBody>
        </p:sp>
        <p:sp>
          <p:nvSpPr>
            <p:cNvPr id="28860" name="Freeform 2712"/>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solidFill>
                <a:srgbClr val="FFCC00"/>
              </a:solidFill>
              <a:round/>
              <a:headEnd/>
              <a:tailEnd/>
            </a:ln>
          </p:spPr>
          <p:txBody>
            <a:bodyPr/>
            <a:lstStyle/>
            <a:p>
              <a:endParaRPr lang="en-US"/>
            </a:p>
          </p:txBody>
        </p:sp>
        <p:sp>
          <p:nvSpPr>
            <p:cNvPr id="28861" name="Freeform 2713"/>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862" name="Freeform 2714"/>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solidFill>
                <a:srgbClr val="FFCC00"/>
              </a:solidFill>
              <a:round/>
              <a:headEnd/>
              <a:tailEnd/>
            </a:ln>
          </p:spPr>
          <p:txBody>
            <a:bodyPr/>
            <a:lstStyle/>
            <a:p>
              <a:endParaRPr lang="en-US"/>
            </a:p>
          </p:txBody>
        </p:sp>
        <p:sp>
          <p:nvSpPr>
            <p:cNvPr id="28863" name="Freeform 2715"/>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solidFill>
                <a:srgbClr val="FFCC00"/>
              </a:solidFill>
              <a:round/>
              <a:headEnd/>
              <a:tailEnd/>
            </a:ln>
          </p:spPr>
          <p:txBody>
            <a:bodyPr/>
            <a:lstStyle/>
            <a:p>
              <a:endParaRPr lang="en-US"/>
            </a:p>
          </p:txBody>
        </p:sp>
        <p:sp>
          <p:nvSpPr>
            <p:cNvPr id="28864" name="Freeform 2716"/>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solidFill>
                <a:srgbClr val="FFCC00"/>
              </a:solidFill>
              <a:round/>
              <a:headEnd/>
              <a:tailEnd/>
            </a:ln>
          </p:spPr>
          <p:txBody>
            <a:bodyPr/>
            <a:lstStyle/>
            <a:p>
              <a:endParaRPr lang="en-US"/>
            </a:p>
          </p:txBody>
        </p:sp>
        <p:sp>
          <p:nvSpPr>
            <p:cNvPr id="28865" name="Freeform 2717"/>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solidFill>
                <a:srgbClr val="FFCC00"/>
              </a:solidFill>
              <a:round/>
              <a:headEnd/>
              <a:tailEnd/>
            </a:ln>
          </p:spPr>
          <p:txBody>
            <a:bodyPr/>
            <a:lstStyle/>
            <a:p>
              <a:endParaRPr lang="en-US"/>
            </a:p>
          </p:txBody>
        </p:sp>
        <p:sp>
          <p:nvSpPr>
            <p:cNvPr id="28866" name="Freeform 2718"/>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solidFill>
                <a:srgbClr val="FFCC00"/>
              </a:solidFill>
              <a:round/>
              <a:headEnd/>
              <a:tailEnd/>
            </a:ln>
          </p:spPr>
          <p:txBody>
            <a:bodyPr/>
            <a:lstStyle/>
            <a:p>
              <a:endParaRPr lang="en-US"/>
            </a:p>
          </p:txBody>
        </p:sp>
        <p:sp>
          <p:nvSpPr>
            <p:cNvPr id="28867" name="Freeform 2719"/>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solidFill>
                <a:srgbClr val="FFCC00"/>
              </a:solidFill>
              <a:round/>
              <a:headEnd/>
              <a:tailEnd/>
            </a:ln>
          </p:spPr>
          <p:txBody>
            <a:bodyPr/>
            <a:lstStyle/>
            <a:p>
              <a:endParaRPr lang="en-US"/>
            </a:p>
          </p:txBody>
        </p:sp>
        <p:pic>
          <p:nvPicPr>
            <p:cNvPr id="28868" name="Picture 2720"/>
            <p:cNvPicPr>
              <a:picLocks noChangeAspect="1" noChangeArrowheads="1"/>
            </p:cNvPicPr>
            <p:nvPr/>
          </p:nvPicPr>
          <p:blipFill>
            <a:blip r:embed="rId2"/>
            <a:srcRect/>
            <a:stretch>
              <a:fillRect/>
            </a:stretch>
          </p:blipFill>
          <p:spPr bwMode="auto">
            <a:xfrm>
              <a:off x="518" y="2227"/>
              <a:ext cx="90" cy="15"/>
            </a:xfrm>
            <a:prstGeom prst="rect">
              <a:avLst/>
            </a:prstGeom>
            <a:noFill/>
            <a:ln w="25400">
              <a:solidFill>
                <a:srgbClr val="FFCC00"/>
              </a:solidFill>
              <a:miter lim="800000"/>
              <a:headEnd/>
              <a:tailEnd/>
            </a:ln>
          </p:spPr>
        </p:pic>
        <p:pic>
          <p:nvPicPr>
            <p:cNvPr id="28869" name="Picture 2721"/>
            <p:cNvPicPr>
              <a:picLocks noChangeAspect="1" noChangeArrowheads="1"/>
            </p:cNvPicPr>
            <p:nvPr/>
          </p:nvPicPr>
          <p:blipFill>
            <a:blip r:embed="rId3"/>
            <a:srcRect/>
            <a:stretch>
              <a:fillRect/>
            </a:stretch>
          </p:blipFill>
          <p:spPr bwMode="auto">
            <a:xfrm>
              <a:off x="518" y="2227"/>
              <a:ext cx="90" cy="15"/>
            </a:xfrm>
            <a:prstGeom prst="rect">
              <a:avLst/>
            </a:prstGeom>
            <a:noFill/>
            <a:ln w="25400">
              <a:solidFill>
                <a:srgbClr val="FFCC00"/>
              </a:solidFill>
              <a:miter lim="800000"/>
              <a:headEnd/>
              <a:tailEnd/>
            </a:ln>
          </p:spPr>
        </p:pic>
        <p:sp>
          <p:nvSpPr>
            <p:cNvPr id="28870" name="Rectangle 2722"/>
            <p:cNvSpPr>
              <a:spLocks noChangeArrowheads="1"/>
            </p:cNvSpPr>
            <p:nvPr/>
          </p:nvSpPr>
          <p:spPr bwMode="auto">
            <a:xfrm>
              <a:off x="525" y="2177"/>
              <a:ext cx="9" cy="5"/>
            </a:xfrm>
            <a:prstGeom prst="rect">
              <a:avLst/>
            </a:prstGeom>
            <a:solidFill>
              <a:srgbClr val="00250F"/>
            </a:solidFill>
            <a:ln w="25400">
              <a:solidFill>
                <a:srgbClr val="FFCC00"/>
              </a:solidFill>
              <a:miter lim="800000"/>
              <a:headEnd/>
              <a:tailEnd/>
            </a:ln>
          </p:spPr>
          <p:txBody>
            <a:bodyPr/>
            <a:lstStyle/>
            <a:p>
              <a:endParaRPr lang="en-US"/>
            </a:p>
          </p:txBody>
        </p:sp>
        <p:sp>
          <p:nvSpPr>
            <p:cNvPr id="28871" name="Rectangle 2723"/>
            <p:cNvSpPr>
              <a:spLocks noChangeArrowheads="1"/>
            </p:cNvSpPr>
            <p:nvPr/>
          </p:nvSpPr>
          <p:spPr bwMode="auto">
            <a:xfrm>
              <a:off x="534" y="2177"/>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872" name="Rectangle 2724"/>
            <p:cNvSpPr>
              <a:spLocks noChangeArrowheads="1"/>
            </p:cNvSpPr>
            <p:nvPr/>
          </p:nvSpPr>
          <p:spPr bwMode="auto">
            <a:xfrm>
              <a:off x="518" y="2172"/>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873" name="Rectangle 2725"/>
            <p:cNvSpPr>
              <a:spLocks noChangeArrowheads="1"/>
            </p:cNvSpPr>
            <p:nvPr/>
          </p:nvSpPr>
          <p:spPr bwMode="auto">
            <a:xfrm>
              <a:off x="578" y="2177"/>
              <a:ext cx="7" cy="5"/>
            </a:xfrm>
            <a:prstGeom prst="rect">
              <a:avLst/>
            </a:prstGeom>
            <a:solidFill>
              <a:srgbClr val="00250F"/>
            </a:solidFill>
            <a:ln w="25400">
              <a:solidFill>
                <a:srgbClr val="FFCC00"/>
              </a:solidFill>
              <a:miter lim="800000"/>
              <a:headEnd/>
              <a:tailEnd/>
            </a:ln>
          </p:spPr>
          <p:txBody>
            <a:bodyPr/>
            <a:lstStyle/>
            <a:p>
              <a:endParaRPr lang="en-US"/>
            </a:p>
          </p:txBody>
        </p:sp>
        <p:pic>
          <p:nvPicPr>
            <p:cNvPr id="28874" name="Picture 2726"/>
            <p:cNvPicPr>
              <a:picLocks noChangeAspect="1" noChangeArrowheads="1"/>
            </p:cNvPicPr>
            <p:nvPr/>
          </p:nvPicPr>
          <p:blipFill>
            <a:blip r:embed="rId4"/>
            <a:srcRect/>
            <a:stretch>
              <a:fillRect/>
            </a:stretch>
          </p:blipFill>
          <p:spPr bwMode="auto">
            <a:xfrm>
              <a:off x="593" y="2208"/>
              <a:ext cx="22" cy="9"/>
            </a:xfrm>
            <a:prstGeom prst="rect">
              <a:avLst/>
            </a:prstGeom>
            <a:noFill/>
            <a:ln w="25400">
              <a:solidFill>
                <a:srgbClr val="FFCC00"/>
              </a:solidFill>
              <a:miter lim="800000"/>
              <a:headEnd/>
              <a:tailEnd/>
            </a:ln>
          </p:spPr>
        </p:pic>
        <p:pic>
          <p:nvPicPr>
            <p:cNvPr id="28875" name="Picture 2727"/>
            <p:cNvPicPr>
              <a:picLocks noChangeAspect="1" noChangeArrowheads="1"/>
            </p:cNvPicPr>
            <p:nvPr/>
          </p:nvPicPr>
          <p:blipFill>
            <a:blip r:embed="rId5"/>
            <a:srcRect/>
            <a:stretch>
              <a:fillRect/>
            </a:stretch>
          </p:blipFill>
          <p:spPr bwMode="auto">
            <a:xfrm>
              <a:off x="593" y="2208"/>
              <a:ext cx="22" cy="9"/>
            </a:xfrm>
            <a:prstGeom prst="rect">
              <a:avLst/>
            </a:prstGeom>
            <a:noFill/>
            <a:ln w="25400">
              <a:solidFill>
                <a:srgbClr val="FFCC00"/>
              </a:solidFill>
              <a:miter lim="800000"/>
              <a:headEnd/>
              <a:tailEnd/>
            </a:ln>
          </p:spPr>
        </p:pic>
        <p:sp>
          <p:nvSpPr>
            <p:cNvPr id="28876" name="Freeform 2728"/>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solidFill>
                <a:srgbClr val="FFCC00"/>
              </a:solidFill>
              <a:round/>
              <a:headEnd/>
              <a:tailEnd/>
            </a:ln>
          </p:spPr>
          <p:txBody>
            <a:bodyPr/>
            <a:lstStyle/>
            <a:p>
              <a:endParaRPr lang="en-US"/>
            </a:p>
          </p:txBody>
        </p:sp>
        <p:sp>
          <p:nvSpPr>
            <p:cNvPr id="28877" name="Rectangle 2729"/>
            <p:cNvSpPr>
              <a:spLocks noChangeArrowheads="1"/>
            </p:cNvSpPr>
            <p:nvPr/>
          </p:nvSpPr>
          <p:spPr bwMode="auto">
            <a:xfrm>
              <a:off x="622" y="2212"/>
              <a:ext cx="15" cy="5"/>
            </a:xfrm>
            <a:prstGeom prst="rect">
              <a:avLst/>
            </a:prstGeom>
            <a:solidFill>
              <a:srgbClr val="333333"/>
            </a:solidFill>
            <a:ln w="25400">
              <a:solidFill>
                <a:srgbClr val="FFCC00"/>
              </a:solidFill>
              <a:miter lim="800000"/>
              <a:headEnd/>
              <a:tailEnd/>
            </a:ln>
          </p:spPr>
          <p:txBody>
            <a:bodyPr/>
            <a:lstStyle/>
            <a:p>
              <a:endParaRPr lang="en-US"/>
            </a:p>
          </p:txBody>
        </p:sp>
        <p:sp>
          <p:nvSpPr>
            <p:cNvPr id="28878" name="Freeform 2730"/>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solidFill>
                <a:srgbClr val="FFCC00"/>
              </a:solidFill>
              <a:round/>
              <a:headEnd/>
              <a:tailEnd/>
            </a:ln>
          </p:spPr>
          <p:txBody>
            <a:bodyPr/>
            <a:lstStyle/>
            <a:p>
              <a:endParaRPr lang="en-US"/>
            </a:p>
          </p:txBody>
        </p:sp>
        <p:sp>
          <p:nvSpPr>
            <p:cNvPr id="28879" name="Rectangle 2731"/>
            <p:cNvSpPr>
              <a:spLocks noChangeArrowheads="1"/>
            </p:cNvSpPr>
            <p:nvPr/>
          </p:nvSpPr>
          <p:spPr bwMode="auto">
            <a:xfrm>
              <a:off x="496" y="2217"/>
              <a:ext cx="7" cy="10"/>
            </a:xfrm>
            <a:prstGeom prst="rect">
              <a:avLst/>
            </a:prstGeom>
            <a:solidFill>
              <a:srgbClr val="333333"/>
            </a:solidFill>
            <a:ln w="25400">
              <a:solidFill>
                <a:srgbClr val="FFCC00"/>
              </a:solidFill>
              <a:miter lim="800000"/>
              <a:headEnd/>
              <a:tailEnd/>
            </a:ln>
          </p:spPr>
          <p:txBody>
            <a:bodyPr/>
            <a:lstStyle/>
            <a:p>
              <a:endParaRPr lang="en-US"/>
            </a:p>
          </p:txBody>
        </p:sp>
        <p:sp>
          <p:nvSpPr>
            <p:cNvPr id="28880" name="Rectangle 2732"/>
            <p:cNvSpPr>
              <a:spLocks noChangeArrowheads="1"/>
            </p:cNvSpPr>
            <p:nvPr/>
          </p:nvSpPr>
          <p:spPr bwMode="auto">
            <a:xfrm>
              <a:off x="556" y="2132"/>
              <a:ext cx="15" cy="5"/>
            </a:xfrm>
            <a:prstGeom prst="rect">
              <a:avLst/>
            </a:prstGeom>
            <a:solidFill>
              <a:srgbClr val="00250F"/>
            </a:solidFill>
            <a:ln w="25400">
              <a:solidFill>
                <a:srgbClr val="FFCC00"/>
              </a:solidFill>
              <a:miter lim="800000"/>
              <a:headEnd/>
              <a:tailEnd/>
            </a:ln>
          </p:spPr>
          <p:txBody>
            <a:bodyPr/>
            <a:lstStyle/>
            <a:p>
              <a:endParaRPr lang="en-US"/>
            </a:p>
          </p:txBody>
        </p:sp>
        <p:sp>
          <p:nvSpPr>
            <p:cNvPr id="28881" name="Freeform 2733"/>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solidFill>
                <a:srgbClr val="FFCC00"/>
              </a:solidFill>
              <a:round/>
              <a:headEnd/>
              <a:tailEnd/>
            </a:ln>
          </p:spPr>
          <p:txBody>
            <a:bodyPr/>
            <a:lstStyle/>
            <a:p>
              <a:endParaRPr lang="en-US"/>
            </a:p>
          </p:txBody>
        </p:sp>
        <p:sp>
          <p:nvSpPr>
            <p:cNvPr id="28882" name="Freeform 2734"/>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solidFill>
                <a:srgbClr val="FFCC00"/>
              </a:solidFill>
              <a:round/>
              <a:headEnd/>
              <a:tailEnd/>
            </a:ln>
          </p:spPr>
          <p:txBody>
            <a:bodyPr/>
            <a:lstStyle/>
            <a:p>
              <a:endParaRPr lang="en-US"/>
            </a:p>
          </p:txBody>
        </p:sp>
        <p:sp>
          <p:nvSpPr>
            <p:cNvPr id="28883" name="Freeform 2735"/>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solidFill>
                <a:srgbClr val="FFCC00"/>
              </a:solidFill>
              <a:round/>
              <a:headEnd/>
              <a:tailEnd/>
            </a:ln>
          </p:spPr>
          <p:txBody>
            <a:bodyPr/>
            <a:lstStyle/>
            <a:p>
              <a:endParaRPr lang="en-US"/>
            </a:p>
          </p:txBody>
        </p:sp>
        <p:sp>
          <p:nvSpPr>
            <p:cNvPr id="28884" name="Freeform 2736"/>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solidFill>
                <a:srgbClr val="FFCC00"/>
              </a:solidFill>
              <a:round/>
              <a:headEnd/>
              <a:tailEnd/>
            </a:ln>
          </p:spPr>
          <p:txBody>
            <a:bodyPr/>
            <a:lstStyle/>
            <a:p>
              <a:endParaRPr lang="en-US"/>
            </a:p>
          </p:txBody>
        </p:sp>
        <p:sp>
          <p:nvSpPr>
            <p:cNvPr id="28885" name="Freeform 2737"/>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solidFill>
                <a:srgbClr val="FFCC00"/>
              </a:solidFill>
              <a:round/>
              <a:headEnd/>
              <a:tailEnd/>
            </a:ln>
          </p:spPr>
          <p:txBody>
            <a:bodyPr/>
            <a:lstStyle/>
            <a:p>
              <a:endParaRPr lang="en-US"/>
            </a:p>
          </p:txBody>
        </p:sp>
        <p:sp>
          <p:nvSpPr>
            <p:cNvPr id="28886" name="Freeform 2738"/>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solidFill>
                <a:srgbClr val="FFCC00"/>
              </a:solidFill>
              <a:round/>
              <a:headEnd/>
              <a:tailEnd/>
            </a:ln>
          </p:spPr>
          <p:txBody>
            <a:bodyPr/>
            <a:lstStyle/>
            <a:p>
              <a:endParaRPr lang="en-US"/>
            </a:p>
          </p:txBody>
        </p:sp>
        <p:sp>
          <p:nvSpPr>
            <p:cNvPr id="28887" name="Rectangle 2739"/>
            <p:cNvSpPr>
              <a:spLocks noChangeArrowheads="1"/>
            </p:cNvSpPr>
            <p:nvPr/>
          </p:nvSpPr>
          <p:spPr bwMode="auto">
            <a:xfrm>
              <a:off x="630" y="2077"/>
              <a:ext cx="7" cy="4"/>
            </a:xfrm>
            <a:prstGeom prst="rect">
              <a:avLst/>
            </a:prstGeom>
            <a:solidFill>
              <a:srgbClr val="FF3333"/>
            </a:solidFill>
            <a:ln w="25400">
              <a:solidFill>
                <a:srgbClr val="FFCC00"/>
              </a:solidFill>
              <a:miter lim="800000"/>
              <a:headEnd/>
              <a:tailEnd/>
            </a:ln>
          </p:spPr>
          <p:txBody>
            <a:bodyPr/>
            <a:lstStyle/>
            <a:p>
              <a:endParaRPr lang="en-US"/>
            </a:p>
          </p:txBody>
        </p:sp>
        <p:pic>
          <p:nvPicPr>
            <p:cNvPr id="28888" name="Picture 2740"/>
            <p:cNvPicPr>
              <a:picLocks noChangeAspect="1" noChangeArrowheads="1"/>
            </p:cNvPicPr>
            <p:nvPr/>
          </p:nvPicPr>
          <p:blipFill>
            <a:blip r:embed="rId6"/>
            <a:srcRect/>
            <a:stretch>
              <a:fillRect/>
            </a:stretch>
          </p:blipFill>
          <p:spPr bwMode="auto">
            <a:xfrm>
              <a:off x="615" y="2071"/>
              <a:ext cx="22" cy="16"/>
            </a:xfrm>
            <a:prstGeom prst="rect">
              <a:avLst/>
            </a:prstGeom>
            <a:noFill/>
            <a:ln w="25400">
              <a:solidFill>
                <a:srgbClr val="FFCC00"/>
              </a:solidFill>
              <a:miter lim="800000"/>
              <a:headEnd/>
              <a:tailEnd/>
            </a:ln>
          </p:spPr>
        </p:pic>
        <p:pic>
          <p:nvPicPr>
            <p:cNvPr id="28889" name="Picture 2741"/>
            <p:cNvPicPr>
              <a:picLocks noChangeAspect="1" noChangeArrowheads="1"/>
            </p:cNvPicPr>
            <p:nvPr/>
          </p:nvPicPr>
          <p:blipFill>
            <a:blip r:embed="rId7"/>
            <a:srcRect/>
            <a:stretch>
              <a:fillRect/>
            </a:stretch>
          </p:blipFill>
          <p:spPr bwMode="auto">
            <a:xfrm>
              <a:off x="615" y="2071"/>
              <a:ext cx="22" cy="16"/>
            </a:xfrm>
            <a:prstGeom prst="rect">
              <a:avLst/>
            </a:prstGeom>
            <a:noFill/>
            <a:ln w="25400">
              <a:solidFill>
                <a:srgbClr val="FFCC00"/>
              </a:solidFill>
              <a:miter lim="800000"/>
              <a:headEnd/>
              <a:tailEnd/>
            </a:ln>
          </p:spPr>
        </p:pic>
        <p:sp>
          <p:nvSpPr>
            <p:cNvPr id="28890" name="Freeform 2742"/>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solidFill>
                <a:srgbClr val="FFCC00"/>
              </a:solidFill>
              <a:round/>
              <a:headEnd/>
              <a:tailEnd/>
            </a:ln>
          </p:spPr>
          <p:txBody>
            <a:bodyPr/>
            <a:lstStyle/>
            <a:p>
              <a:endParaRPr lang="en-US"/>
            </a:p>
          </p:txBody>
        </p:sp>
        <p:sp>
          <p:nvSpPr>
            <p:cNvPr id="28891" name="Freeform 2743"/>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solidFill>
                <a:srgbClr val="FFCC00"/>
              </a:solidFill>
              <a:round/>
              <a:headEnd/>
              <a:tailEnd/>
            </a:ln>
          </p:spPr>
          <p:txBody>
            <a:bodyPr/>
            <a:lstStyle/>
            <a:p>
              <a:endParaRPr lang="en-US"/>
            </a:p>
          </p:txBody>
        </p:sp>
        <p:sp>
          <p:nvSpPr>
            <p:cNvPr id="28892" name="Freeform 2744"/>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solidFill>
                <a:srgbClr val="FFCC00"/>
              </a:solidFill>
              <a:round/>
              <a:headEnd/>
              <a:tailEnd/>
            </a:ln>
          </p:spPr>
          <p:txBody>
            <a:bodyPr/>
            <a:lstStyle/>
            <a:p>
              <a:endParaRPr lang="en-US"/>
            </a:p>
          </p:txBody>
        </p:sp>
        <p:sp>
          <p:nvSpPr>
            <p:cNvPr id="28893" name="Freeform 2745"/>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solidFill>
                <a:srgbClr val="FFCC00"/>
              </a:solidFill>
              <a:round/>
              <a:headEnd/>
              <a:tailEnd/>
            </a:ln>
          </p:spPr>
          <p:txBody>
            <a:bodyPr/>
            <a:lstStyle/>
            <a:p>
              <a:endParaRPr lang="en-US"/>
            </a:p>
          </p:txBody>
        </p:sp>
        <p:sp>
          <p:nvSpPr>
            <p:cNvPr id="28894" name="Freeform 2746"/>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solidFill>
                <a:srgbClr val="FFCC00"/>
              </a:solidFill>
              <a:round/>
              <a:headEnd/>
              <a:tailEnd/>
            </a:ln>
          </p:spPr>
          <p:txBody>
            <a:bodyPr/>
            <a:lstStyle/>
            <a:p>
              <a:endParaRPr lang="en-US"/>
            </a:p>
          </p:txBody>
        </p:sp>
        <p:sp>
          <p:nvSpPr>
            <p:cNvPr id="28895" name="Freeform 2747"/>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solidFill>
                <a:srgbClr val="FFCC00"/>
              </a:solidFill>
              <a:round/>
              <a:headEnd/>
              <a:tailEnd/>
            </a:ln>
          </p:spPr>
          <p:txBody>
            <a:bodyPr/>
            <a:lstStyle/>
            <a:p>
              <a:endParaRPr lang="en-US"/>
            </a:p>
          </p:txBody>
        </p:sp>
        <p:sp>
          <p:nvSpPr>
            <p:cNvPr id="28896" name="Freeform 2748"/>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solidFill>
                <a:srgbClr val="FFCC00"/>
              </a:solidFill>
              <a:round/>
              <a:headEnd/>
              <a:tailEnd/>
            </a:ln>
          </p:spPr>
          <p:txBody>
            <a:bodyPr/>
            <a:lstStyle/>
            <a:p>
              <a:endParaRPr lang="en-US"/>
            </a:p>
          </p:txBody>
        </p:sp>
        <p:sp>
          <p:nvSpPr>
            <p:cNvPr id="28897" name="Freeform 2749"/>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solidFill>
                <a:srgbClr val="FFCC00"/>
              </a:solidFill>
              <a:round/>
              <a:headEnd/>
              <a:tailEnd/>
            </a:ln>
          </p:spPr>
          <p:txBody>
            <a:bodyPr/>
            <a:lstStyle/>
            <a:p>
              <a:endParaRPr lang="en-US"/>
            </a:p>
          </p:txBody>
        </p:sp>
        <p:sp>
          <p:nvSpPr>
            <p:cNvPr id="28898" name="Freeform 2750"/>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solidFill>
                <a:srgbClr val="FFCC00"/>
              </a:solidFill>
              <a:round/>
              <a:headEnd/>
              <a:tailEnd/>
            </a:ln>
          </p:spPr>
          <p:txBody>
            <a:bodyPr/>
            <a:lstStyle/>
            <a:p>
              <a:endParaRPr lang="en-US"/>
            </a:p>
          </p:txBody>
        </p:sp>
        <p:sp>
          <p:nvSpPr>
            <p:cNvPr id="28899" name="Freeform 2751"/>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solidFill>
                <a:srgbClr val="FFCC00"/>
              </a:solidFill>
              <a:round/>
              <a:headEnd/>
              <a:tailEnd/>
            </a:ln>
          </p:spPr>
          <p:txBody>
            <a:bodyPr/>
            <a:lstStyle/>
            <a:p>
              <a:endParaRPr lang="en-US"/>
            </a:p>
          </p:txBody>
        </p:sp>
        <p:sp>
          <p:nvSpPr>
            <p:cNvPr id="28900" name="Freeform 2752"/>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solidFill>
                <a:srgbClr val="FFCC00"/>
              </a:solidFill>
              <a:round/>
              <a:headEnd/>
              <a:tailEnd/>
            </a:ln>
          </p:spPr>
          <p:txBody>
            <a:bodyPr/>
            <a:lstStyle/>
            <a:p>
              <a:endParaRPr lang="en-US"/>
            </a:p>
          </p:txBody>
        </p:sp>
        <p:sp>
          <p:nvSpPr>
            <p:cNvPr id="28901" name="Freeform 2753"/>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rgbClr val="FFCC00"/>
              </a:solidFill>
              <a:round/>
              <a:headEnd/>
              <a:tailEnd/>
            </a:ln>
          </p:spPr>
          <p:txBody>
            <a:bodyPr/>
            <a:lstStyle/>
            <a:p>
              <a:endParaRPr lang="en-US"/>
            </a:p>
          </p:txBody>
        </p:sp>
        <p:sp>
          <p:nvSpPr>
            <p:cNvPr id="28902" name="Freeform 2754"/>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solidFill>
                <a:srgbClr val="FFCC00"/>
              </a:solidFill>
              <a:round/>
              <a:headEnd/>
              <a:tailEnd/>
            </a:ln>
          </p:spPr>
          <p:txBody>
            <a:bodyPr/>
            <a:lstStyle/>
            <a:p>
              <a:endParaRPr lang="en-US"/>
            </a:p>
          </p:txBody>
        </p:sp>
        <p:sp>
          <p:nvSpPr>
            <p:cNvPr id="28903" name="Freeform 2755"/>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904" name="Freeform 2756"/>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905" name="Freeform 2757"/>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solidFill>
                <a:srgbClr val="FFCC00"/>
              </a:solidFill>
              <a:round/>
              <a:headEnd/>
              <a:tailEnd/>
            </a:ln>
          </p:spPr>
          <p:txBody>
            <a:bodyPr/>
            <a:lstStyle/>
            <a:p>
              <a:endParaRPr lang="en-US"/>
            </a:p>
          </p:txBody>
        </p:sp>
        <p:sp>
          <p:nvSpPr>
            <p:cNvPr id="28906" name="Freeform 2758"/>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907" name="Freeform 2759"/>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rgbClr val="FFCC00"/>
              </a:solidFill>
              <a:round/>
              <a:headEnd/>
              <a:tailEnd/>
            </a:ln>
          </p:spPr>
          <p:txBody>
            <a:bodyPr/>
            <a:lstStyle/>
            <a:p>
              <a:endParaRPr lang="en-US"/>
            </a:p>
          </p:txBody>
        </p:sp>
        <p:sp>
          <p:nvSpPr>
            <p:cNvPr id="28908" name="Freeform 2760"/>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solidFill>
                <a:srgbClr val="FFCC00"/>
              </a:solidFill>
              <a:round/>
              <a:headEnd/>
              <a:tailEnd/>
            </a:ln>
          </p:spPr>
          <p:txBody>
            <a:bodyPr/>
            <a:lstStyle/>
            <a:p>
              <a:endParaRPr lang="en-US"/>
            </a:p>
          </p:txBody>
        </p:sp>
        <p:sp>
          <p:nvSpPr>
            <p:cNvPr id="28909" name="Freeform 2761"/>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solidFill>
                <a:srgbClr val="FFCC00"/>
              </a:solidFill>
              <a:round/>
              <a:headEnd/>
              <a:tailEnd/>
            </a:ln>
          </p:spPr>
          <p:txBody>
            <a:bodyPr/>
            <a:lstStyle/>
            <a:p>
              <a:endParaRPr lang="en-US"/>
            </a:p>
          </p:txBody>
        </p:sp>
        <p:sp>
          <p:nvSpPr>
            <p:cNvPr id="28910" name="Freeform 2762"/>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911" name="Freeform 2763"/>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solidFill>
                <a:srgbClr val="FFCC00"/>
              </a:solidFill>
              <a:round/>
              <a:headEnd/>
              <a:tailEnd/>
            </a:ln>
          </p:spPr>
          <p:txBody>
            <a:bodyPr/>
            <a:lstStyle/>
            <a:p>
              <a:endParaRPr lang="en-US"/>
            </a:p>
          </p:txBody>
        </p:sp>
        <p:sp>
          <p:nvSpPr>
            <p:cNvPr id="28912" name="Freeform 2764"/>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913" name="Freeform 2765"/>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rgbClr val="FFCC00"/>
              </a:solidFill>
              <a:round/>
              <a:headEnd/>
              <a:tailEnd/>
            </a:ln>
          </p:spPr>
          <p:txBody>
            <a:bodyPr/>
            <a:lstStyle/>
            <a:p>
              <a:endParaRPr lang="en-US"/>
            </a:p>
          </p:txBody>
        </p:sp>
        <p:sp>
          <p:nvSpPr>
            <p:cNvPr id="28914" name="Freeform 2766"/>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solidFill>
                <a:srgbClr val="FFCC00"/>
              </a:solidFill>
              <a:round/>
              <a:headEnd/>
              <a:tailEnd/>
            </a:ln>
          </p:spPr>
          <p:txBody>
            <a:bodyPr/>
            <a:lstStyle/>
            <a:p>
              <a:endParaRPr lang="en-US"/>
            </a:p>
          </p:txBody>
        </p:sp>
        <p:sp>
          <p:nvSpPr>
            <p:cNvPr id="28915" name="Freeform 2767"/>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solidFill>
                <a:srgbClr val="FFCC00"/>
              </a:solidFill>
              <a:round/>
              <a:headEnd/>
              <a:tailEnd/>
            </a:ln>
          </p:spPr>
          <p:txBody>
            <a:bodyPr/>
            <a:lstStyle/>
            <a:p>
              <a:endParaRPr lang="en-US"/>
            </a:p>
          </p:txBody>
        </p:sp>
        <p:sp>
          <p:nvSpPr>
            <p:cNvPr id="28916" name="Freeform 2768"/>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917" name="Freeform 2769"/>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solidFill>
                <a:srgbClr val="FFCC00"/>
              </a:solidFill>
              <a:round/>
              <a:headEnd/>
              <a:tailEnd/>
            </a:ln>
          </p:spPr>
          <p:txBody>
            <a:bodyPr/>
            <a:lstStyle/>
            <a:p>
              <a:endParaRPr lang="en-US"/>
            </a:p>
          </p:txBody>
        </p:sp>
        <p:sp>
          <p:nvSpPr>
            <p:cNvPr id="28918" name="Freeform 2770"/>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919" name="Freeform 2771"/>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solidFill>
                <a:srgbClr val="FFCC00"/>
              </a:solidFill>
              <a:round/>
              <a:headEnd/>
              <a:tailEnd/>
            </a:ln>
          </p:spPr>
          <p:txBody>
            <a:bodyPr/>
            <a:lstStyle/>
            <a:p>
              <a:endParaRPr lang="en-US"/>
            </a:p>
          </p:txBody>
        </p:sp>
        <p:sp>
          <p:nvSpPr>
            <p:cNvPr id="28920" name="Freeform 2772"/>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solidFill>
                <a:srgbClr val="FFCC00"/>
              </a:solidFill>
              <a:round/>
              <a:headEnd/>
              <a:tailEnd/>
            </a:ln>
          </p:spPr>
          <p:txBody>
            <a:bodyPr/>
            <a:lstStyle/>
            <a:p>
              <a:endParaRPr lang="en-US"/>
            </a:p>
          </p:txBody>
        </p:sp>
        <p:sp>
          <p:nvSpPr>
            <p:cNvPr id="28921" name="Freeform 2773"/>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solidFill>
                <a:srgbClr val="FFCC00"/>
              </a:solidFill>
              <a:round/>
              <a:headEnd/>
              <a:tailEnd/>
            </a:ln>
          </p:spPr>
          <p:txBody>
            <a:bodyPr/>
            <a:lstStyle/>
            <a:p>
              <a:endParaRPr lang="en-US"/>
            </a:p>
          </p:txBody>
        </p:sp>
        <p:sp>
          <p:nvSpPr>
            <p:cNvPr id="28922" name="Freeform 2774"/>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923" name="Freeform 2775"/>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solidFill>
                <a:srgbClr val="FFCC00"/>
              </a:solidFill>
              <a:round/>
              <a:headEnd/>
              <a:tailEnd/>
            </a:ln>
          </p:spPr>
          <p:txBody>
            <a:bodyPr/>
            <a:lstStyle/>
            <a:p>
              <a:endParaRPr lang="en-US"/>
            </a:p>
          </p:txBody>
        </p:sp>
        <p:sp>
          <p:nvSpPr>
            <p:cNvPr id="28924" name="Freeform 2776"/>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solidFill>
                <a:srgbClr val="FFCC00"/>
              </a:solidFill>
              <a:round/>
              <a:headEnd/>
              <a:tailEnd/>
            </a:ln>
          </p:spPr>
          <p:txBody>
            <a:bodyPr/>
            <a:lstStyle/>
            <a:p>
              <a:endParaRPr lang="en-US"/>
            </a:p>
          </p:txBody>
        </p:sp>
        <p:sp>
          <p:nvSpPr>
            <p:cNvPr id="28925" name="Freeform 2777"/>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926" name="Freeform 2778"/>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solidFill>
                <a:srgbClr val="FFCC00"/>
              </a:solidFill>
              <a:round/>
              <a:headEnd/>
              <a:tailEnd/>
            </a:ln>
          </p:spPr>
          <p:txBody>
            <a:bodyPr/>
            <a:lstStyle/>
            <a:p>
              <a:endParaRPr lang="en-US"/>
            </a:p>
          </p:txBody>
        </p:sp>
        <p:sp>
          <p:nvSpPr>
            <p:cNvPr id="28927" name="Freeform 2779"/>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solidFill>
                <a:srgbClr val="FFCC00"/>
              </a:solidFill>
              <a:round/>
              <a:headEnd/>
              <a:tailEnd/>
            </a:ln>
          </p:spPr>
          <p:txBody>
            <a:bodyPr/>
            <a:lstStyle/>
            <a:p>
              <a:endParaRPr lang="en-US"/>
            </a:p>
          </p:txBody>
        </p:sp>
        <p:sp>
          <p:nvSpPr>
            <p:cNvPr id="28928" name="Freeform 2780"/>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solidFill>
                <a:srgbClr val="FFCC00"/>
              </a:solidFill>
              <a:round/>
              <a:headEnd/>
              <a:tailEnd/>
            </a:ln>
          </p:spPr>
          <p:txBody>
            <a:bodyPr/>
            <a:lstStyle/>
            <a:p>
              <a:endParaRPr lang="en-US"/>
            </a:p>
          </p:txBody>
        </p:sp>
        <p:sp>
          <p:nvSpPr>
            <p:cNvPr id="28929" name="Freeform 2781"/>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solidFill>
                <a:srgbClr val="FFCC00"/>
              </a:solidFill>
              <a:round/>
              <a:headEnd/>
              <a:tailEnd/>
            </a:ln>
          </p:spPr>
          <p:txBody>
            <a:bodyPr/>
            <a:lstStyle/>
            <a:p>
              <a:endParaRPr lang="en-US"/>
            </a:p>
          </p:txBody>
        </p:sp>
        <p:sp>
          <p:nvSpPr>
            <p:cNvPr id="28930" name="Rectangle 2782"/>
            <p:cNvSpPr>
              <a:spLocks noChangeArrowheads="1"/>
            </p:cNvSpPr>
            <p:nvPr/>
          </p:nvSpPr>
          <p:spPr bwMode="auto">
            <a:xfrm>
              <a:off x="525" y="2267"/>
              <a:ext cx="9" cy="6"/>
            </a:xfrm>
            <a:prstGeom prst="rect">
              <a:avLst/>
            </a:prstGeom>
            <a:solidFill>
              <a:srgbClr val="E6E6E6"/>
            </a:solidFill>
            <a:ln w="25400">
              <a:solidFill>
                <a:srgbClr val="FFCC00"/>
              </a:solidFill>
              <a:miter lim="800000"/>
              <a:headEnd/>
              <a:tailEnd/>
            </a:ln>
          </p:spPr>
          <p:txBody>
            <a:bodyPr/>
            <a:lstStyle/>
            <a:p>
              <a:endParaRPr lang="en-US"/>
            </a:p>
          </p:txBody>
        </p:sp>
        <p:sp>
          <p:nvSpPr>
            <p:cNvPr id="28931" name="Freeform 2783"/>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solidFill>
                <a:srgbClr val="FFCC00"/>
              </a:solidFill>
              <a:round/>
              <a:headEnd/>
              <a:tailEnd/>
            </a:ln>
          </p:spPr>
          <p:txBody>
            <a:bodyPr/>
            <a:lstStyle/>
            <a:p>
              <a:endParaRPr lang="en-US"/>
            </a:p>
          </p:txBody>
        </p:sp>
        <p:sp>
          <p:nvSpPr>
            <p:cNvPr id="28932" name="Freeform 2784"/>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solidFill>
                <a:srgbClr val="FFCC00"/>
              </a:solidFill>
              <a:round/>
              <a:headEnd/>
              <a:tailEnd/>
            </a:ln>
          </p:spPr>
          <p:txBody>
            <a:bodyPr/>
            <a:lstStyle/>
            <a:p>
              <a:endParaRPr lang="en-US"/>
            </a:p>
          </p:txBody>
        </p:sp>
        <p:sp>
          <p:nvSpPr>
            <p:cNvPr id="28933" name="Freeform 2785"/>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solidFill>
                <a:srgbClr val="FFCC00"/>
              </a:solidFill>
              <a:round/>
              <a:headEnd/>
              <a:tailEnd/>
            </a:ln>
          </p:spPr>
          <p:txBody>
            <a:bodyPr/>
            <a:lstStyle/>
            <a:p>
              <a:endParaRPr lang="en-US"/>
            </a:p>
          </p:txBody>
        </p:sp>
        <p:sp>
          <p:nvSpPr>
            <p:cNvPr id="28934" name="Freeform 2786"/>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solidFill>
                <a:srgbClr val="FFCC00"/>
              </a:solidFill>
              <a:round/>
              <a:headEnd/>
              <a:tailEnd/>
            </a:ln>
          </p:spPr>
          <p:txBody>
            <a:bodyPr/>
            <a:lstStyle/>
            <a:p>
              <a:endParaRPr lang="en-US"/>
            </a:p>
          </p:txBody>
        </p:sp>
        <p:sp>
          <p:nvSpPr>
            <p:cNvPr id="28935" name="Rectangle 2787"/>
            <p:cNvSpPr>
              <a:spLocks noChangeArrowheads="1"/>
            </p:cNvSpPr>
            <p:nvPr/>
          </p:nvSpPr>
          <p:spPr bwMode="auto">
            <a:xfrm>
              <a:off x="600" y="2263"/>
              <a:ext cx="8" cy="10"/>
            </a:xfrm>
            <a:prstGeom prst="rect">
              <a:avLst/>
            </a:prstGeom>
            <a:solidFill>
              <a:srgbClr val="E6E6E6"/>
            </a:solidFill>
            <a:ln w="25400">
              <a:solidFill>
                <a:srgbClr val="FFCC00"/>
              </a:solidFill>
              <a:miter lim="800000"/>
              <a:headEnd/>
              <a:tailEnd/>
            </a:ln>
          </p:spPr>
          <p:txBody>
            <a:bodyPr/>
            <a:lstStyle/>
            <a:p>
              <a:endParaRPr lang="en-US"/>
            </a:p>
          </p:txBody>
        </p:sp>
        <p:sp>
          <p:nvSpPr>
            <p:cNvPr id="28936" name="Freeform 2788"/>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solidFill>
                <a:srgbClr val="FFCC00"/>
              </a:solidFill>
              <a:round/>
              <a:headEnd/>
              <a:tailEnd/>
            </a:ln>
          </p:spPr>
          <p:txBody>
            <a:bodyPr/>
            <a:lstStyle/>
            <a:p>
              <a:endParaRPr lang="en-US"/>
            </a:p>
          </p:txBody>
        </p:sp>
        <p:sp>
          <p:nvSpPr>
            <p:cNvPr id="28937" name="Freeform 2789"/>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solidFill>
                <a:srgbClr val="FFCC00"/>
              </a:solidFill>
              <a:round/>
              <a:headEnd/>
              <a:tailEnd/>
            </a:ln>
          </p:spPr>
          <p:txBody>
            <a:bodyPr/>
            <a:lstStyle/>
            <a:p>
              <a:endParaRPr lang="en-US"/>
            </a:p>
          </p:txBody>
        </p:sp>
        <p:sp>
          <p:nvSpPr>
            <p:cNvPr id="28938" name="Rectangle 2790"/>
            <p:cNvSpPr>
              <a:spLocks noChangeArrowheads="1"/>
            </p:cNvSpPr>
            <p:nvPr/>
          </p:nvSpPr>
          <p:spPr bwMode="auto">
            <a:xfrm>
              <a:off x="525" y="2283"/>
              <a:ext cx="9" cy="5"/>
            </a:xfrm>
            <a:prstGeom prst="rect">
              <a:avLst/>
            </a:prstGeom>
            <a:solidFill>
              <a:srgbClr val="E6E6E6"/>
            </a:solidFill>
            <a:ln w="25400">
              <a:solidFill>
                <a:srgbClr val="FFCC00"/>
              </a:solidFill>
              <a:miter lim="800000"/>
              <a:headEnd/>
              <a:tailEnd/>
            </a:ln>
          </p:spPr>
          <p:txBody>
            <a:bodyPr/>
            <a:lstStyle/>
            <a:p>
              <a:endParaRPr lang="en-US"/>
            </a:p>
          </p:txBody>
        </p:sp>
        <p:sp>
          <p:nvSpPr>
            <p:cNvPr id="28939" name="Freeform 2791"/>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940" name="Freeform 2792"/>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941" name="Freeform 2793"/>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942" name="Rectangle 2794"/>
            <p:cNvSpPr>
              <a:spLocks noChangeArrowheads="1"/>
            </p:cNvSpPr>
            <p:nvPr/>
          </p:nvSpPr>
          <p:spPr bwMode="auto">
            <a:xfrm>
              <a:off x="556" y="2283"/>
              <a:ext cx="7" cy="5"/>
            </a:xfrm>
            <a:prstGeom prst="rect">
              <a:avLst/>
            </a:prstGeom>
            <a:solidFill>
              <a:srgbClr val="E6E6E6"/>
            </a:solidFill>
            <a:ln w="25400">
              <a:solidFill>
                <a:srgbClr val="FFCC00"/>
              </a:solidFill>
              <a:miter lim="800000"/>
              <a:headEnd/>
              <a:tailEnd/>
            </a:ln>
          </p:spPr>
          <p:txBody>
            <a:bodyPr/>
            <a:lstStyle/>
            <a:p>
              <a:endParaRPr lang="en-US"/>
            </a:p>
          </p:txBody>
        </p:sp>
        <p:sp>
          <p:nvSpPr>
            <p:cNvPr id="28943" name="Freeform 2795"/>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944" name="Freeform 2796"/>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solidFill>
                <a:srgbClr val="FFCC00"/>
              </a:solidFill>
              <a:round/>
              <a:headEnd/>
              <a:tailEnd/>
            </a:ln>
          </p:spPr>
          <p:txBody>
            <a:bodyPr/>
            <a:lstStyle/>
            <a:p>
              <a:endParaRPr lang="en-US"/>
            </a:p>
          </p:txBody>
        </p:sp>
        <p:sp>
          <p:nvSpPr>
            <p:cNvPr id="28945" name="Freeform 2797"/>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946" name="Rectangle 2798"/>
            <p:cNvSpPr>
              <a:spLocks noChangeArrowheads="1"/>
            </p:cNvSpPr>
            <p:nvPr/>
          </p:nvSpPr>
          <p:spPr bwMode="auto">
            <a:xfrm>
              <a:off x="600" y="2283"/>
              <a:ext cx="8" cy="5"/>
            </a:xfrm>
            <a:prstGeom prst="rect">
              <a:avLst/>
            </a:prstGeom>
            <a:solidFill>
              <a:srgbClr val="E6E6E6"/>
            </a:solidFill>
            <a:ln w="25400">
              <a:solidFill>
                <a:srgbClr val="FFCC00"/>
              </a:solidFill>
              <a:miter lim="800000"/>
              <a:headEnd/>
              <a:tailEnd/>
            </a:ln>
          </p:spPr>
          <p:txBody>
            <a:bodyPr/>
            <a:lstStyle/>
            <a:p>
              <a:endParaRPr lang="en-US"/>
            </a:p>
          </p:txBody>
        </p:sp>
        <p:sp>
          <p:nvSpPr>
            <p:cNvPr id="28947" name="Freeform 2799"/>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948" name="Freeform 2800"/>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949" name="Freeform 2801"/>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950" name="Freeform 2802"/>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solidFill>
                <a:srgbClr val="FFCC00"/>
              </a:solidFill>
              <a:round/>
              <a:headEnd/>
              <a:tailEnd/>
            </a:ln>
          </p:spPr>
          <p:txBody>
            <a:bodyPr/>
            <a:lstStyle/>
            <a:p>
              <a:endParaRPr lang="en-US"/>
            </a:p>
          </p:txBody>
        </p:sp>
        <p:sp>
          <p:nvSpPr>
            <p:cNvPr id="28951" name="Rectangle 2803"/>
            <p:cNvSpPr>
              <a:spLocks noChangeArrowheads="1"/>
            </p:cNvSpPr>
            <p:nvPr/>
          </p:nvSpPr>
          <p:spPr bwMode="auto">
            <a:xfrm>
              <a:off x="556" y="2298"/>
              <a:ext cx="7" cy="5"/>
            </a:xfrm>
            <a:prstGeom prst="rect">
              <a:avLst/>
            </a:prstGeom>
            <a:solidFill>
              <a:srgbClr val="E6E6E6"/>
            </a:solidFill>
            <a:ln w="25400">
              <a:solidFill>
                <a:srgbClr val="FFCC00"/>
              </a:solidFill>
              <a:miter lim="800000"/>
              <a:headEnd/>
              <a:tailEnd/>
            </a:ln>
          </p:spPr>
          <p:txBody>
            <a:bodyPr/>
            <a:lstStyle/>
            <a:p>
              <a:endParaRPr lang="en-US"/>
            </a:p>
          </p:txBody>
        </p:sp>
        <p:sp>
          <p:nvSpPr>
            <p:cNvPr id="28952" name="Freeform 2804"/>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solidFill>
                <a:srgbClr val="FFCC00"/>
              </a:solidFill>
              <a:round/>
              <a:headEnd/>
              <a:tailEnd/>
            </a:ln>
          </p:spPr>
          <p:txBody>
            <a:bodyPr/>
            <a:lstStyle/>
            <a:p>
              <a:endParaRPr lang="en-US"/>
            </a:p>
          </p:txBody>
        </p:sp>
      </p:grpSp>
      <p:grpSp>
        <p:nvGrpSpPr>
          <p:cNvPr id="11" name="Group 2805"/>
          <p:cNvGrpSpPr>
            <a:grpSpLocks/>
          </p:cNvGrpSpPr>
          <p:nvPr/>
        </p:nvGrpSpPr>
        <p:grpSpPr bwMode="auto">
          <a:xfrm>
            <a:off x="5999163" y="4800600"/>
            <a:ext cx="249237" cy="503238"/>
            <a:chOff x="488" y="2026"/>
            <a:chExt cx="157" cy="317"/>
          </a:xfrm>
        </p:grpSpPr>
        <p:sp>
          <p:nvSpPr>
            <p:cNvPr id="28717" name="Freeform 2806"/>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25400">
              <a:solidFill>
                <a:srgbClr val="FFCC00"/>
              </a:solidFill>
              <a:round/>
              <a:headEnd/>
              <a:tailEnd/>
            </a:ln>
          </p:spPr>
          <p:txBody>
            <a:bodyPr/>
            <a:lstStyle/>
            <a:p>
              <a:endParaRPr lang="en-US"/>
            </a:p>
          </p:txBody>
        </p:sp>
        <p:sp>
          <p:nvSpPr>
            <p:cNvPr id="28718" name="Freeform 2807"/>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25400">
              <a:solidFill>
                <a:srgbClr val="FFCC00"/>
              </a:solidFill>
              <a:round/>
              <a:headEnd/>
              <a:tailEnd/>
            </a:ln>
          </p:spPr>
          <p:txBody>
            <a:bodyPr/>
            <a:lstStyle/>
            <a:p>
              <a:endParaRPr lang="en-US"/>
            </a:p>
          </p:txBody>
        </p:sp>
        <p:sp>
          <p:nvSpPr>
            <p:cNvPr id="28719" name="Freeform 2808"/>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25400">
              <a:solidFill>
                <a:srgbClr val="FFCC00"/>
              </a:solidFill>
              <a:round/>
              <a:headEnd/>
              <a:tailEnd/>
            </a:ln>
          </p:spPr>
          <p:txBody>
            <a:bodyPr/>
            <a:lstStyle/>
            <a:p>
              <a:endParaRPr lang="en-US"/>
            </a:p>
          </p:txBody>
        </p:sp>
        <p:sp>
          <p:nvSpPr>
            <p:cNvPr id="28720" name="Freeform 2809"/>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25400">
              <a:solidFill>
                <a:srgbClr val="FFCC00"/>
              </a:solidFill>
              <a:round/>
              <a:headEnd/>
              <a:tailEnd/>
            </a:ln>
          </p:spPr>
          <p:txBody>
            <a:bodyPr/>
            <a:lstStyle/>
            <a:p>
              <a:endParaRPr lang="en-US"/>
            </a:p>
          </p:txBody>
        </p:sp>
        <p:sp>
          <p:nvSpPr>
            <p:cNvPr id="28721" name="Freeform 2810"/>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25400">
              <a:solidFill>
                <a:srgbClr val="FFCC00"/>
              </a:solidFill>
              <a:round/>
              <a:headEnd/>
              <a:tailEnd/>
            </a:ln>
          </p:spPr>
          <p:txBody>
            <a:bodyPr/>
            <a:lstStyle/>
            <a:p>
              <a:endParaRPr lang="en-US"/>
            </a:p>
          </p:txBody>
        </p:sp>
        <p:sp>
          <p:nvSpPr>
            <p:cNvPr id="28722" name="Freeform 2811"/>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25400">
              <a:solidFill>
                <a:srgbClr val="FFCC00"/>
              </a:solidFill>
              <a:round/>
              <a:headEnd/>
              <a:tailEnd/>
            </a:ln>
          </p:spPr>
          <p:txBody>
            <a:bodyPr/>
            <a:lstStyle/>
            <a:p>
              <a:endParaRPr lang="en-US"/>
            </a:p>
          </p:txBody>
        </p:sp>
        <p:sp>
          <p:nvSpPr>
            <p:cNvPr id="28723" name="Freeform 2812"/>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25400">
              <a:solidFill>
                <a:srgbClr val="FFCC00"/>
              </a:solidFill>
              <a:round/>
              <a:headEnd/>
              <a:tailEnd/>
            </a:ln>
          </p:spPr>
          <p:txBody>
            <a:bodyPr/>
            <a:lstStyle/>
            <a:p>
              <a:endParaRPr lang="en-US"/>
            </a:p>
          </p:txBody>
        </p:sp>
        <p:sp>
          <p:nvSpPr>
            <p:cNvPr id="28724" name="Freeform 2813"/>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25400">
              <a:solidFill>
                <a:srgbClr val="FFCC00"/>
              </a:solidFill>
              <a:round/>
              <a:headEnd/>
              <a:tailEnd/>
            </a:ln>
          </p:spPr>
          <p:txBody>
            <a:bodyPr/>
            <a:lstStyle/>
            <a:p>
              <a:endParaRPr lang="en-US"/>
            </a:p>
          </p:txBody>
        </p:sp>
        <p:sp>
          <p:nvSpPr>
            <p:cNvPr id="28725" name="Freeform 2814"/>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25400">
              <a:solidFill>
                <a:srgbClr val="FFCC00"/>
              </a:solidFill>
              <a:round/>
              <a:headEnd/>
              <a:tailEnd/>
            </a:ln>
          </p:spPr>
          <p:txBody>
            <a:bodyPr/>
            <a:lstStyle/>
            <a:p>
              <a:endParaRPr lang="en-US"/>
            </a:p>
          </p:txBody>
        </p:sp>
        <p:sp>
          <p:nvSpPr>
            <p:cNvPr id="28726" name="Rectangle 2815"/>
            <p:cNvSpPr>
              <a:spLocks noChangeArrowheads="1"/>
            </p:cNvSpPr>
            <p:nvPr/>
          </p:nvSpPr>
          <p:spPr bwMode="auto">
            <a:xfrm>
              <a:off x="563" y="2112"/>
              <a:ext cx="8" cy="5"/>
            </a:xfrm>
            <a:prstGeom prst="rect">
              <a:avLst/>
            </a:prstGeom>
            <a:solidFill>
              <a:srgbClr val="E6E6E6"/>
            </a:solidFill>
            <a:ln w="25400">
              <a:solidFill>
                <a:srgbClr val="FFCC00"/>
              </a:solidFill>
              <a:miter lim="800000"/>
              <a:headEnd/>
              <a:tailEnd/>
            </a:ln>
          </p:spPr>
          <p:txBody>
            <a:bodyPr/>
            <a:lstStyle/>
            <a:p>
              <a:endParaRPr lang="en-US"/>
            </a:p>
          </p:txBody>
        </p:sp>
        <p:sp>
          <p:nvSpPr>
            <p:cNvPr id="28727" name="Rectangle 2816"/>
            <p:cNvSpPr>
              <a:spLocks noChangeArrowheads="1"/>
            </p:cNvSpPr>
            <p:nvPr/>
          </p:nvSpPr>
          <p:spPr bwMode="auto">
            <a:xfrm>
              <a:off x="578" y="2142"/>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728" name="Rectangle 2817"/>
            <p:cNvSpPr>
              <a:spLocks noChangeArrowheads="1"/>
            </p:cNvSpPr>
            <p:nvPr/>
          </p:nvSpPr>
          <p:spPr bwMode="auto">
            <a:xfrm>
              <a:off x="563" y="2142"/>
              <a:ext cx="8" cy="5"/>
            </a:xfrm>
            <a:prstGeom prst="rect">
              <a:avLst/>
            </a:prstGeom>
            <a:solidFill>
              <a:srgbClr val="00250F"/>
            </a:solidFill>
            <a:ln w="25400">
              <a:solidFill>
                <a:srgbClr val="FFCC00"/>
              </a:solidFill>
              <a:miter lim="800000"/>
              <a:headEnd/>
              <a:tailEnd/>
            </a:ln>
          </p:spPr>
          <p:txBody>
            <a:bodyPr/>
            <a:lstStyle/>
            <a:p>
              <a:endParaRPr lang="en-US"/>
            </a:p>
          </p:txBody>
        </p:sp>
        <p:sp>
          <p:nvSpPr>
            <p:cNvPr id="28729" name="Rectangle 2818"/>
            <p:cNvSpPr>
              <a:spLocks noChangeArrowheads="1"/>
            </p:cNvSpPr>
            <p:nvPr/>
          </p:nvSpPr>
          <p:spPr bwMode="auto">
            <a:xfrm>
              <a:off x="518" y="2157"/>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730" name="Freeform 2819"/>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25400">
              <a:solidFill>
                <a:srgbClr val="FFCC00"/>
              </a:solidFill>
              <a:round/>
              <a:headEnd/>
              <a:tailEnd/>
            </a:ln>
          </p:spPr>
          <p:txBody>
            <a:bodyPr/>
            <a:lstStyle/>
            <a:p>
              <a:endParaRPr lang="en-US"/>
            </a:p>
          </p:txBody>
        </p:sp>
        <p:sp>
          <p:nvSpPr>
            <p:cNvPr id="28731" name="Freeform 2820"/>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25400">
              <a:solidFill>
                <a:srgbClr val="FFCC00"/>
              </a:solidFill>
              <a:round/>
              <a:headEnd/>
              <a:tailEnd/>
            </a:ln>
          </p:spPr>
          <p:txBody>
            <a:bodyPr/>
            <a:lstStyle/>
            <a:p>
              <a:endParaRPr lang="en-US"/>
            </a:p>
          </p:txBody>
        </p:sp>
        <p:sp>
          <p:nvSpPr>
            <p:cNvPr id="28732" name="Freeform 2821"/>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25400">
              <a:solidFill>
                <a:srgbClr val="FFCC00"/>
              </a:solidFill>
              <a:round/>
              <a:headEnd/>
              <a:tailEnd/>
            </a:ln>
          </p:spPr>
          <p:txBody>
            <a:bodyPr/>
            <a:lstStyle/>
            <a:p>
              <a:endParaRPr lang="en-US"/>
            </a:p>
          </p:txBody>
        </p:sp>
        <p:sp>
          <p:nvSpPr>
            <p:cNvPr id="28733" name="Freeform 2822"/>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25400">
              <a:solidFill>
                <a:srgbClr val="FFCC00"/>
              </a:solidFill>
              <a:round/>
              <a:headEnd/>
              <a:tailEnd/>
            </a:ln>
          </p:spPr>
          <p:txBody>
            <a:bodyPr/>
            <a:lstStyle/>
            <a:p>
              <a:endParaRPr lang="en-US"/>
            </a:p>
          </p:txBody>
        </p:sp>
        <p:sp>
          <p:nvSpPr>
            <p:cNvPr id="28734" name="Freeform 2823"/>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735" name="Freeform 2824"/>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25400">
              <a:solidFill>
                <a:srgbClr val="FFCC00"/>
              </a:solidFill>
              <a:round/>
              <a:headEnd/>
              <a:tailEnd/>
            </a:ln>
          </p:spPr>
          <p:txBody>
            <a:bodyPr/>
            <a:lstStyle/>
            <a:p>
              <a:endParaRPr lang="en-US"/>
            </a:p>
          </p:txBody>
        </p:sp>
        <p:sp>
          <p:nvSpPr>
            <p:cNvPr id="28736" name="Freeform 2825"/>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25400">
              <a:solidFill>
                <a:srgbClr val="FFCC00"/>
              </a:solidFill>
              <a:round/>
              <a:headEnd/>
              <a:tailEnd/>
            </a:ln>
          </p:spPr>
          <p:txBody>
            <a:bodyPr/>
            <a:lstStyle/>
            <a:p>
              <a:endParaRPr lang="en-US"/>
            </a:p>
          </p:txBody>
        </p:sp>
        <p:sp>
          <p:nvSpPr>
            <p:cNvPr id="28737" name="Freeform 2826"/>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25400">
              <a:solidFill>
                <a:srgbClr val="FFCC00"/>
              </a:solidFill>
              <a:round/>
              <a:headEnd/>
              <a:tailEnd/>
            </a:ln>
          </p:spPr>
          <p:txBody>
            <a:bodyPr/>
            <a:lstStyle/>
            <a:p>
              <a:endParaRPr lang="en-US"/>
            </a:p>
          </p:txBody>
        </p:sp>
        <p:sp>
          <p:nvSpPr>
            <p:cNvPr id="28738" name="Freeform 2827"/>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25400">
              <a:solidFill>
                <a:srgbClr val="FFCC00"/>
              </a:solidFill>
              <a:round/>
              <a:headEnd/>
              <a:tailEnd/>
            </a:ln>
          </p:spPr>
          <p:txBody>
            <a:bodyPr/>
            <a:lstStyle/>
            <a:p>
              <a:endParaRPr lang="en-US"/>
            </a:p>
          </p:txBody>
        </p:sp>
        <p:sp>
          <p:nvSpPr>
            <p:cNvPr id="28739" name="Freeform 2828"/>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25400">
              <a:solidFill>
                <a:srgbClr val="FFCC00"/>
              </a:solidFill>
              <a:round/>
              <a:headEnd/>
              <a:tailEnd/>
            </a:ln>
          </p:spPr>
          <p:txBody>
            <a:bodyPr/>
            <a:lstStyle/>
            <a:p>
              <a:endParaRPr lang="en-US"/>
            </a:p>
          </p:txBody>
        </p:sp>
        <p:sp>
          <p:nvSpPr>
            <p:cNvPr id="28740" name="Freeform 2829"/>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25400">
              <a:solidFill>
                <a:srgbClr val="FFCC00"/>
              </a:solidFill>
              <a:round/>
              <a:headEnd/>
              <a:tailEnd/>
            </a:ln>
          </p:spPr>
          <p:txBody>
            <a:bodyPr/>
            <a:lstStyle/>
            <a:p>
              <a:endParaRPr lang="en-US"/>
            </a:p>
          </p:txBody>
        </p:sp>
        <p:sp>
          <p:nvSpPr>
            <p:cNvPr id="28741" name="Freeform 2830"/>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25400">
              <a:solidFill>
                <a:srgbClr val="FFCC00"/>
              </a:solidFill>
              <a:round/>
              <a:headEnd/>
              <a:tailEnd/>
            </a:ln>
          </p:spPr>
          <p:txBody>
            <a:bodyPr/>
            <a:lstStyle/>
            <a:p>
              <a:endParaRPr lang="en-US"/>
            </a:p>
          </p:txBody>
        </p:sp>
        <p:sp>
          <p:nvSpPr>
            <p:cNvPr id="28742" name="Freeform 2831"/>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25400">
              <a:solidFill>
                <a:srgbClr val="FFCC00"/>
              </a:solidFill>
              <a:round/>
              <a:headEnd/>
              <a:tailEnd/>
            </a:ln>
          </p:spPr>
          <p:txBody>
            <a:bodyPr/>
            <a:lstStyle/>
            <a:p>
              <a:endParaRPr lang="en-US"/>
            </a:p>
          </p:txBody>
        </p:sp>
        <p:sp>
          <p:nvSpPr>
            <p:cNvPr id="28743" name="Freeform 2832"/>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744" name="Freeform 2833"/>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25400">
              <a:solidFill>
                <a:srgbClr val="FFCC00"/>
              </a:solidFill>
              <a:round/>
              <a:headEnd/>
              <a:tailEnd/>
            </a:ln>
          </p:spPr>
          <p:txBody>
            <a:bodyPr/>
            <a:lstStyle/>
            <a:p>
              <a:endParaRPr lang="en-US"/>
            </a:p>
          </p:txBody>
        </p:sp>
        <p:sp>
          <p:nvSpPr>
            <p:cNvPr id="28745" name="Freeform 2834"/>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25400">
              <a:solidFill>
                <a:srgbClr val="FFCC00"/>
              </a:solidFill>
              <a:round/>
              <a:headEnd/>
              <a:tailEnd/>
            </a:ln>
          </p:spPr>
          <p:txBody>
            <a:bodyPr/>
            <a:lstStyle/>
            <a:p>
              <a:endParaRPr lang="en-US"/>
            </a:p>
          </p:txBody>
        </p:sp>
        <p:sp>
          <p:nvSpPr>
            <p:cNvPr id="28746" name="Freeform 2835"/>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25400">
              <a:solidFill>
                <a:srgbClr val="FFCC00"/>
              </a:solidFill>
              <a:round/>
              <a:headEnd/>
              <a:tailEnd/>
            </a:ln>
          </p:spPr>
          <p:txBody>
            <a:bodyPr/>
            <a:lstStyle/>
            <a:p>
              <a:endParaRPr lang="en-US"/>
            </a:p>
          </p:txBody>
        </p:sp>
        <p:sp>
          <p:nvSpPr>
            <p:cNvPr id="28747" name="Freeform 2836"/>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25400">
              <a:solidFill>
                <a:srgbClr val="FFCC00"/>
              </a:solidFill>
              <a:round/>
              <a:headEnd/>
              <a:tailEnd/>
            </a:ln>
          </p:spPr>
          <p:txBody>
            <a:bodyPr/>
            <a:lstStyle/>
            <a:p>
              <a:endParaRPr lang="en-US"/>
            </a:p>
          </p:txBody>
        </p:sp>
        <p:sp>
          <p:nvSpPr>
            <p:cNvPr id="28748" name="Freeform 2837"/>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25400">
              <a:solidFill>
                <a:srgbClr val="FFCC00"/>
              </a:solidFill>
              <a:round/>
              <a:headEnd/>
              <a:tailEnd/>
            </a:ln>
          </p:spPr>
          <p:txBody>
            <a:bodyPr/>
            <a:lstStyle/>
            <a:p>
              <a:endParaRPr lang="en-US"/>
            </a:p>
          </p:txBody>
        </p:sp>
        <p:sp>
          <p:nvSpPr>
            <p:cNvPr id="28749" name="Freeform 2838"/>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25400">
              <a:solidFill>
                <a:srgbClr val="FFCC00"/>
              </a:solidFill>
              <a:round/>
              <a:headEnd/>
              <a:tailEnd/>
            </a:ln>
          </p:spPr>
          <p:txBody>
            <a:bodyPr/>
            <a:lstStyle/>
            <a:p>
              <a:endParaRPr lang="en-US"/>
            </a:p>
          </p:txBody>
        </p:sp>
        <p:pic>
          <p:nvPicPr>
            <p:cNvPr id="28750" name="Picture 2839"/>
            <p:cNvPicPr>
              <a:picLocks noChangeAspect="1" noChangeArrowheads="1"/>
            </p:cNvPicPr>
            <p:nvPr/>
          </p:nvPicPr>
          <p:blipFill>
            <a:blip r:embed="rId2"/>
            <a:srcRect/>
            <a:stretch>
              <a:fillRect/>
            </a:stretch>
          </p:blipFill>
          <p:spPr bwMode="auto">
            <a:xfrm>
              <a:off x="518" y="2227"/>
              <a:ext cx="90" cy="15"/>
            </a:xfrm>
            <a:prstGeom prst="rect">
              <a:avLst/>
            </a:prstGeom>
            <a:noFill/>
            <a:ln w="25400">
              <a:solidFill>
                <a:srgbClr val="FFCC00"/>
              </a:solidFill>
              <a:miter lim="800000"/>
              <a:headEnd/>
              <a:tailEnd/>
            </a:ln>
          </p:spPr>
        </p:pic>
        <p:pic>
          <p:nvPicPr>
            <p:cNvPr id="28751" name="Picture 2840"/>
            <p:cNvPicPr>
              <a:picLocks noChangeAspect="1" noChangeArrowheads="1"/>
            </p:cNvPicPr>
            <p:nvPr/>
          </p:nvPicPr>
          <p:blipFill>
            <a:blip r:embed="rId3"/>
            <a:srcRect/>
            <a:stretch>
              <a:fillRect/>
            </a:stretch>
          </p:blipFill>
          <p:spPr bwMode="auto">
            <a:xfrm>
              <a:off x="518" y="2227"/>
              <a:ext cx="90" cy="15"/>
            </a:xfrm>
            <a:prstGeom prst="rect">
              <a:avLst/>
            </a:prstGeom>
            <a:noFill/>
            <a:ln w="25400">
              <a:solidFill>
                <a:srgbClr val="FFCC00"/>
              </a:solidFill>
              <a:miter lim="800000"/>
              <a:headEnd/>
              <a:tailEnd/>
            </a:ln>
          </p:spPr>
        </p:pic>
        <p:sp>
          <p:nvSpPr>
            <p:cNvPr id="28752" name="Rectangle 2841"/>
            <p:cNvSpPr>
              <a:spLocks noChangeArrowheads="1"/>
            </p:cNvSpPr>
            <p:nvPr/>
          </p:nvSpPr>
          <p:spPr bwMode="auto">
            <a:xfrm>
              <a:off x="525" y="2177"/>
              <a:ext cx="9" cy="5"/>
            </a:xfrm>
            <a:prstGeom prst="rect">
              <a:avLst/>
            </a:prstGeom>
            <a:solidFill>
              <a:srgbClr val="00250F"/>
            </a:solidFill>
            <a:ln w="25400">
              <a:solidFill>
                <a:srgbClr val="FFCC00"/>
              </a:solidFill>
              <a:miter lim="800000"/>
              <a:headEnd/>
              <a:tailEnd/>
            </a:ln>
          </p:spPr>
          <p:txBody>
            <a:bodyPr/>
            <a:lstStyle/>
            <a:p>
              <a:endParaRPr lang="en-US"/>
            </a:p>
          </p:txBody>
        </p:sp>
        <p:sp>
          <p:nvSpPr>
            <p:cNvPr id="28753" name="Rectangle 2842"/>
            <p:cNvSpPr>
              <a:spLocks noChangeArrowheads="1"/>
            </p:cNvSpPr>
            <p:nvPr/>
          </p:nvSpPr>
          <p:spPr bwMode="auto">
            <a:xfrm>
              <a:off x="534" y="2177"/>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754" name="Rectangle 2843"/>
            <p:cNvSpPr>
              <a:spLocks noChangeArrowheads="1"/>
            </p:cNvSpPr>
            <p:nvPr/>
          </p:nvSpPr>
          <p:spPr bwMode="auto">
            <a:xfrm>
              <a:off x="518" y="2172"/>
              <a:ext cx="7" cy="5"/>
            </a:xfrm>
            <a:prstGeom prst="rect">
              <a:avLst/>
            </a:prstGeom>
            <a:solidFill>
              <a:srgbClr val="00250F"/>
            </a:solidFill>
            <a:ln w="25400">
              <a:solidFill>
                <a:srgbClr val="FFCC00"/>
              </a:solidFill>
              <a:miter lim="800000"/>
              <a:headEnd/>
              <a:tailEnd/>
            </a:ln>
          </p:spPr>
          <p:txBody>
            <a:bodyPr/>
            <a:lstStyle/>
            <a:p>
              <a:endParaRPr lang="en-US"/>
            </a:p>
          </p:txBody>
        </p:sp>
        <p:sp>
          <p:nvSpPr>
            <p:cNvPr id="28755" name="Rectangle 2844"/>
            <p:cNvSpPr>
              <a:spLocks noChangeArrowheads="1"/>
            </p:cNvSpPr>
            <p:nvPr/>
          </p:nvSpPr>
          <p:spPr bwMode="auto">
            <a:xfrm>
              <a:off x="578" y="2177"/>
              <a:ext cx="7" cy="5"/>
            </a:xfrm>
            <a:prstGeom prst="rect">
              <a:avLst/>
            </a:prstGeom>
            <a:solidFill>
              <a:srgbClr val="00250F"/>
            </a:solidFill>
            <a:ln w="25400">
              <a:solidFill>
                <a:srgbClr val="FFCC00"/>
              </a:solidFill>
              <a:miter lim="800000"/>
              <a:headEnd/>
              <a:tailEnd/>
            </a:ln>
          </p:spPr>
          <p:txBody>
            <a:bodyPr/>
            <a:lstStyle/>
            <a:p>
              <a:endParaRPr lang="en-US"/>
            </a:p>
          </p:txBody>
        </p:sp>
        <p:pic>
          <p:nvPicPr>
            <p:cNvPr id="28756" name="Picture 2845"/>
            <p:cNvPicPr>
              <a:picLocks noChangeAspect="1" noChangeArrowheads="1"/>
            </p:cNvPicPr>
            <p:nvPr/>
          </p:nvPicPr>
          <p:blipFill>
            <a:blip r:embed="rId4"/>
            <a:srcRect/>
            <a:stretch>
              <a:fillRect/>
            </a:stretch>
          </p:blipFill>
          <p:spPr bwMode="auto">
            <a:xfrm>
              <a:off x="593" y="2208"/>
              <a:ext cx="22" cy="9"/>
            </a:xfrm>
            <a:prstGeom prst="rect">
              <a:avLst/>
            </a:prstGeom>
            <a:noFill/>
            <a:ln w="25400">
              <a:solidFill>
                <a:srgbClr val="FFCC00"/>
              </a:solidFill>
              <a:miter lim="800000"/>
              <a:headEnd/>
              <a:tailEnd/>
            </a:ln>
          </p:spPr>
        </p:pic>
        <p:pic>
          <p:nvPicPr>
            <p:cNvPr id="28757" name="Picture 2846"/>
            <p:cNvPicPr>
              <a:picLocks noChangeAspect="1" noChangeArrowheads="1"/>
            </p:cNvPicPr>
            <p:nvPr/>
          </p:nvPicPr>
          <p:blipFill>
            <a:blip r:embed="rId5"/>
            <a:srcRect/>
            <a:stretch>
              <a:fillRect/>
            </a:stretch>
          </p:blipFill>
          <p:spPr bwMode="auto">
            <a:xfrm>
              <a:off x="593" y="2208"/>
              <a:ext cx="22" cy="9"/>
            </a:xfrm>
            <a:prstGeom prst="rect">
              <a:avLst/>
            </a:prstGeom>
            <a:noFill/>
            <a:ln w="25400">
              <a:solidFill>
                <a:srgbClr val="FFCC00"/>
              </a:solidFill>
              <a:miter lim="800000"/>
              <a:headEnd/>
              <a:tailEnd/>
            </a:ln>
          </p:spPr>
        </p:pic>
        <p:sp>
          <p:nvSpPr>
            <p:cNvPr id="28758" name="Freeform 2847"/>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25400">
              <a:solidFill>
                <a:srgbClr val="FFCC00"/>
              </a:solidFill>
              <a:round/>
              <a:headEnd/>
              <a:tailEnd/>
            </a:ln>
          </p:spPr>
          <p:txBody>
            <a:bodyPr/>
            <a:lstStyle/>
            <a:p>
              <a:endParaRPr lang="en-US"/>
            </a:p>
          </p:txBody>
        </p:sp>
        <p:sp>
          <p:nvSpPr>
            <p:cNvPr id="28759" name="Rectangle 2848"/>
            <p:cNvSpPr>
              <a:spLocks noChangeArrowheads="1"/>
            </p:cNvSpPr>
            <p:nvPr/>
          </p:nvSpPr>
          <p:spPr bwMode="auto">
            <a:xfrm>
              <a:off x="622" y="2212"/>
              <a:ext cx="15" cy="5"/>
            </a:xfrm>
            <a:prstGeom prst="rect">
              <a:avLst/>
            </a:prstGeom>
            <a:solidFill>
              <a:srgbClr val="333333"/>
            </a:solidFill>
            <a:ln w="25400">
              <a:solidFill>
                <a:srgbClr val="FFCC00"/>
              </a:solidFill>
              <a:miter lim="800000"/>
              <a:headEnd/>
              <a:tailEnd/>
            </a:ln>
          </p:spPr>
          <p:txBody>
            <a:bodyPr/>
            <a:lstStyle/>
            <a:p>
              <a:endParaRPr lang="en-US"/>
            </a:p>
          </p:txBody>
        </p:sp>
        <p:sp>
          <p:nvSpPr>
            <p:cNvPr id="28760" name="Freeform 2849"/>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25400">
              <a:solidFill>
                <a:srgbClr val="FFCC00"/>
              </a:solidFill>
              <a:round/>
              <a:headEnd/>
              <a:tailEnd/>
            </a:ln>
          </p:spPr>
          <p:txBody>
            <a:bodyPr/>
            <a:lstStyle/>
            <a:p>
              <a:endParaRPr lang="en-US"/>
            </a:p>
          </p:txBody>
        </p:sp>
        <p:sp>
          <p:nvSpPr>
            <p:cNvPr id="28761" name="Rectangle 2850"/>
            <p:cNvSpPr>
              <a:spLocks noChangeArrowheads="1"/>
            </p:cNvSpPr>
            <p:nvPr/>
          </p:nvSpPr>
          <p:spPr bwMode="auto">
            <a:xfrm>
              <a:off x="496" y="2217"/>
              <a:ext cx="7" cy="10"/>
            </a:xfrm>
            <a:prstGeom prst="rect">
              <a:avLst/>
            </a:prstGeom>
            <a:solidFill>
              <a:srgbClr val="333333"/>
            </a:solidFill>
            <a:ln w="25400">
              <a:solidFill>
                <a:srgbClr val="FFCC00"/>
              </a:solidFill>
              <a:miter lim="800000"/>
              <a:headEnd/>
              <a:tailEnd/>
            </a:ln>
          </p:spPr>
          <p:txBody>
            <a:bodyPr/>
            <a:lstStyle/>
            <a:p>
              <a:endParaRPr lang="en-US"/>
            </a:p>
          </p:txBody>
        </p:sp>
        <p:sp>
          <p:nvSpPr>
            <p:cNvPr id="28762" name="Rectangle 2851"/>
            <p:cNvSpPr>
              <a:spLocks noChangeArrowheads="1"/>
            </p:cNvSpPr>
            <p:nvPr/>
          </p:nvSpPr>
          <p:spPr bwMode="auto">
            <a:xfrm>
              <a:off x="556" y="2132"/>
              <a:ext cx="15" cy="5"/>
            </a:xfrm>
            <a:prstGeom prst="rect">
              <a:avLst/>
            </a:prstGeom>
            <a:solidFill>
              <a:srgbClr val="00250F"/>
            </a:solidFill>
            <a:ln w="25400">
              <a:solidFill>
                <a:srgbClr val="FFCC00"/>
              </a:solidFill>
              <a:miter lim="800000"/>
              <a:headEnd/>
              <a:tailEnd/>
            </a:ln>
          </p:spPr>
          <p:txBody>
            <a:bodyPr/>
            <a:lstStyle/>
            <a:p>
              <a:endParaRPr lang="en-US"/>
            </a:p>
          </p:txBody>
        </p:sp>
        <p:sp>
          <p:nvSpPr>
            <p:cNvPr id="28763" name="Freeform 2852"/>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25400">
              <a:solidFill>
                <a:srgbClr val="FFCC00"/>
              </a:solidFill>
              <a:round/>
              <a:headEnd/>
              <a:tailEnd/>
            </a:ln>
          </p:spPr>
          <p:txBody>
            <a:bodyPr/>
            <a:lstStyle/>
            <a:p>
              <a:endParaRPr lang="en-US"/>
            </a:p>
          </p:txBody>
        </p:sp>
        <p:sp>
          <p:nvSpPr>
            <p:cNvPr id="28764" name="Freeform 2853"/>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25400">
              <a:solidFill>
                <a:srgbClr val="FFCC00"/>
              </a:solidFill>
              <a:round/>
              <a:headEnd/>
              <a:tailEnd/>
            </a:ln>
          </p:spPr>
          <p:txBody>
            <a:bodyPr/>
            <a:lstStyle/>
            <a:p>
              <a:endParaRPr lang="en-US"/>
            </a:p>
          </p:txBody>
        </p:sp>
        <p:sp>
          <p:nvSpPr>
            <p:cNvPr id="28765" name="Freeform 2854"/>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25400">
              <a:solidFill>
                <a:srgbClr val="FFCC00"/>
              </a:solidFill>
              <a:round/>
              <a:headEnd/>
              <a:tailEnd/>
            </a:ln>
          </p:spPr>
          <p:txBody>
            <a:bodyPr/>
            <a:lstStyle/>
            <a:p>
              <a:endParaRPr lang="en-US"/>
            </a:p>
          </p:txBody>
        </p:sp>
        <p:sp>
          <p:nvSpPr>
            <p:cNvPr id="28766" name="Freeform 2855"/>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25400">
              <a:solidFill>
                <a:srgbClr val="FFCC00"/>
              </a:solidFill>
              <a:round/>
              <a:headEnd/>
              <a:tailEnd/>
            </a:ln>
          </p:spPr>
          <p:txBody>
            <a:bodyPr/>
            <a:lstStyle/>
            <a:p>
              <a:endParaRPr lang="en-US"/>
            </a:p>
          </p:txBody>
        </p:sp>
        <p:sp>
          <p:nvSpPr>
            <p:cNvPr id="28767" name="Freeform 2856"/>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25400">
              <a:solidFill>
                <a:srgbClr val="FFCC00"/>
              </a:solidFill>
              <a:round/>
              <a:headEnd/>
              <a:tailEnd/>
            </a:ln>
          </p:spPr>
          <p:txBody>
            <a:bodyPr/>
            <a:lstStyle/>
            <a:p>
              <a:endParaRPr lang="en-US"/>
            </a:p>
          </p:txBody>
        </p:sp>
        <p:sp>
          <p:nvSpPr>
            <p:cNvPr id="28768" name="Freeform 2857"/>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25400">
              <a:solidFill>
                <a:srgbClr val="FFCC00"/>
              </a:solidFill>
              <a:round/>
              <a:headEnd/>
              <a:tailEnd/>
            </a:ln>
          </p:spPr>
          <p:txBody>
            <a:bodyPr/>
            <a:lstStyle/>
            <a:p>
              <a:endParaRPr lang="en-US"/>
            </a:p>
          </p:txBody>
        </p:sp>
        <p:sp>
          <p:nvSpPr>
            <p:cNvPr id="28769" name="Rectangle 2858"/>
            <p:cNvSpPr>
              <a:spLocks noChangeArrowheads="1"/>
            </p:cNvSpPr>
            <p:nvPr/>
          </p:nvSpPr>
          <p:spPr bwMode="auto">
            <a:xfrm>
              <a:off x="630" y="2077"/>
              <a:ext cx="7" cy="4"/>
            </a:xfrm>
            <a:prstGeom prst="rect">
              <a:avLst/>
            </a:prstGeom>
            <a:solidFill>
              <a:srgbClr val="FF3333"/>
            </a:solidFill>
            <a:ln w="25400">
              <a:solidFill>
                <a:srgbClr val="FFCC00"/>
              </a:solidFill>
              <a:miter lim="800000"/>
              <a:headEnd/>
              <a:tailEnd/>
            </a:ln>
          </p:spPr>
          <p:txBody>
            <a:bodyPr/>
            <a:lstStyle/>
            <a:p>
              <a:endParaRPr lang="en-US"/>
            </a:p>
          </p:txBody>
        </p:sp>
        <p:pic>
          <p:nvPicPr>
            <p:cNvPr id="28770" name="Picture 2859"/>
            <p:cNvPicPr>
              <a:picLocks noChangeAspect="1" noChangeArrowheads="1"/>
            </p:cNvPicPr>
            <p:nvPr/>
          </p:nvPicPr>
          <p:blipFill>
            <a:blip r:embed="rId6"/>
            <a:srcRect/>
            <a:stretch>
              <a:fillRect/>
            </a:stretch>
          </p:blipFill>
          <p:spPr bwMode="auto">
            <a:xfrm>
              <a:off x="615" y="2071"/>
              <a:ext cx="22" cy="16"/>
            </a:xfrm>
            <a:prstGeom prst="rect">
              <a:avLst/>
            </a:prstGeom>
            <a:noFill/>
            <a:ln w="25400">
              <a:solidFill>
                <a:srgbClr val="FFCC00"/>
              </a:solidFill>
              <a:miter lim="800000"/>
              <a:headEnd/>
              <a:tailEnd/>
            </a:ln>
          </p:spPr>
        </p:pic>
        <p:pic>
          <p:nvPicPr>
            <p:cNvPr id="28771" name="Picture 2860"/>
            <p:cNvPicPr>
              <a:picLocks noChangeAspect="1" noChangeArrowheads="1"/>
            </p:cNvPicPr>
            <p:nvPr/>
          </p:nvPicPr>
          <p:blipFill>
            <a:blip r:embed="rId7"/>
            <a:srcRect/>
            <a:stretch>
              <a:fillRect/>
            </a:stretch>
          </p:blipFill>
          <p:spPr bwMode="auto">
            <a:xfrm>
              <a:off x="615" y="2071"/>
              <a:ext cx="22" cy="16"/>
            </a:xfrm>
            <a:prstGeom prst="rect">
              <a:avLst/>
            </a:prstGeom>
            <a:noFill/>
            <a:ln w="25400">
              <a:solidFill>
                <a:srgbClr val="FFCC00"/>
              </a:solidFill>
              <a:miter lim="800000"/>
              <a:headEnd/>
              <a:tailEnd/>
            </a:ln>
          </p:spPr>
        </p:pic>
        <p:sp>
          <p:nvSpPr>
            <p:cNvPr id="28772" name="Freeform 2861"/>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25400">
              <a:solidFill>
                <a:srgbClr val="FFCC00"/>
              </a:solidFill>
              <a:round/>
              <a:headEnd/>
              <a:tailEnd/>
            </a:ln>
          </p:spPr>
          <p:txBody>
            <a:bodyPr/>
            <a:lstStyle/>
            <a:p>
              <a:endParaRPr lang="en-US"/>
            </a:p>
          </p:txBody>
        </p:sp>
        <p:sp>
          <p:nvSpPr>
            <p:cNvPr id="28773" name="Freeform 2862"/>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25400">
              <a:solidFill>
                <a:srgbClr val="FFCC00"/>
              </a:solidFill>
              <a:round/>
              <a:headEnd/>
              <a:tailEnd/>
            </a:ln>
          </p:spPr>
          <p:txBody>
            <a:bodyPr/>
            <a:lstStyle/>
            <a:p>
              <a:endParaRPr lang="en-US"/>
            </a:p>
          </p:txBody>
        </p:sp>
        <p:sp>
          <p:nvSpPr>
            <p:cNvPr id="28774" name="Freeform 2863"/>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25400">
              <a:solidFill>
                <a:srgbClr val="FFCC00"/>
              </a:solidFill>
              <a:round/>
              <a:headEnd/>
              <a:tailEnd/>
            </a:ln>
          </p:spPr>
          <p:txBody>
            <a:bodyPr/>
            <a:lstStyle/>
            <a:p>
              <a:endParaRPr lang="en-US"/>
            </a:p>
          </p:txBody>
        </p:sp>
        <p:sp>
          <p:nvSpPr>
            <p:cNvPr id="28775" name="Freeform 2864"/>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25400">
              <a:solidFill>
                <a:srgbClr val="FFCC00"/>
              </a:solidFill>
              <a:round/>
              <a:headEnd/>
              <a:tailEnd/>
            </a:ln>
          </p:spPr>
          <p:txBody>
            <a:bodyPr/>
            <a:lstStyle/>
            <a:p>
              <a:endParaRPr lang="en-US"/>
            </a:p>
          </p:txBody>
        </p:sp>
        <p:sp>
          <p:nvSpPr>
            <p:cNvPr id="28776" name="Freeform 2865"/>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25400">
              <a:solidFill>
                <a:srgbClr val="FFCC00"/>
              </a:solidFill>
              <a:round/>
              <a:headEnd/>
              <a:tailEnd/>
            </a:ln>
          </p:spPr>
          <p:txBody>
            <a:bodyPr/>
            <a:lstStyle/>
            <a:p>
              <a:endParaRPr lang="en-US"/>
            </a:p>
          </p:txBody>
        </p:sp>
        <p:sp>
          <p:nvSpPr>
            <p:cNvPr id="28777" name="Freeform 2866"/>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25400">
              <a:solidFill>
                <a:srgbClr val="FFCC00"/>
              </a:solidFill>
              <a:round/>
              <a:headEnd/>
              <a:tailEnd/>
            </a:ln>
          </p:spPr>
          <p:txBody>
            <a:bodyPr/>
            <a:lstStyle/>
            <a:p>
              <a:endParaRPr lang="en-US"/>
            </a:p>
          </p:txBody>
        </p:sp>
        <p:sp>
          <p:nvSpPr>
            <p:cNvPr id="28778" name="Freeform 2867"/>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25400">
              <a:solidFill>
                <a:srgbClr val="FFCC00"/>
              </a:solidFill>
              <a:round/>
              <a:headEnd/>
              <a:tailEnd/>
            </a:ln>
          </p:spPr>
          <p:txBody>
            <a:bodyPr/>
            <a:lstStyle/>
            <a:p>
              <a:endParaRPr lang="en-US"/>
            </a:p>
          </p:txBody>
        </p:sp>
        <p:sp>
          <p:nvSpPr>
            <p:cNvPr id="28779" name="Freeform 2868"/>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25400">
              <a:solidFill>
                <a:srgbClr val="FFCC00"/>
              </a:solidFill>
              <a:round/>
              <a:headEnd/>
              <a:tailEnd/>
            </a:ln>
          </p:spPr>
          <p:txBody>
            <a:bodyPr/>
            <a:lstStyle/>
            <a:p>
              <a:endParaRPr lang="en-US"/>
            </a:p>
          </p:txBody>
        </p:sp>
        <p:sp>
          <p:nvSpPr>
            <p:cNvPr id="28780" name="Freeform 2869"/>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25400">
              <a:solidFill>
                <a:srgbClr val="FFCC00"/>
              </a:solidFill>
              <a:round/>
              <a:headEnd/>
              <a:tailEnd/>
            </a:ln>
          </p:spPr>
          <p:txBody>
            <a:bodyPr/>
            <a:lstStyle/>
            <a:p>
              <a:endParaRPr lang="en-US"/>
            </a:p>
          </p:txBody>
        </p:sp>
        <p:sp>
          <p:nvSpPr>
            <p:cNvPr id="28781" name="Freeform 2870"/>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25400">
              <a:solidFill>
                <a:srgbClr val="FFCC00"/>
              </a:solidFill>
              <a:round/>
              <a:headEnd/>
              <a:tailEnd/>
            </a:ln>
          </p:spPr>
          <p:txBody>
            <a:bodyPr/>
            <a:lstStyle/>
            <a:p>
              <a:endParaRPr lang="en-US"/>
            </a:p>
          </p:txBody>
        </p:sp>
        <p:sp>
          <p:nvSpPr>
            <p:cNvPr id="28782" name="Freeform 2871"/>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25400">
              <a:solidFill>
                <a:srgbClr val="FFCC00"/>
              </a:solidFill>
              <a:round/>
              <a:headEnd/>
              <a:tailEnd/>
            </a:ln>
          </p:spPr>
          <p:txBody>
            <a:bodyPr/>
            <a:lstStyle/>
            <a:p>
              <a:endParaRPr lang="en-US"/>
            </a:p>
          </p:txBody>
        </p:sp>
        <p:sp>
          <p:nvSpPr>
            <p:cNvPr id="28783" name="Freeform 2872"/>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rgbClr val="FFCC00"/>
              </a:solidFill>
              <a:round/>
              <a:headEnd/>
              <a:tailEnd/>
            </a:ln>
          </p:spPr>
          <p:txBody>
            <a:bodyPr/>
            <a:lstStyle/>
            <a:p>
              <a:endParaRPr lang="en-US"/>
            </a:p>
          </p:txBody>
        </p:sp>
        <p:sp>
          <p:nvSpPr>
            <p:cNvPr id="28784" name="Freeform 2873"/>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25400">
              <a:solidFill>
                <a:srgbClr val="FFCC00"/>
              </a:solidFill>
              <a:round/>
              <a:headEnd/>
              <a:tailEnd/>
            </a:ln>
          </p:spPr>
          <p:txBody>
            <a:bodyPr/>
            <a:lstStyle/>
            <a:p>
              <a:endParaRPr lang="en-US"/>
            </a:p>
          </p:txBody>
        </p:sp>
        <p:sp>
          <p:nvSpPr>
            <p:cNvPr id="28785" name="Freeform 2874"/>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786" name="Freeform 2875"/>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787" name="Freeform 2876"/>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25400">
              <a:solidFill>
                <a:srgbClr val="FFCC00"/>
              </a:solidFill>
              <a:round/>
              <a:headEnd/>
              <a:tailEnd/>
            </a:ln>
          </p:spPr>
          <p:txBody>
            <a:bodyPr/>
            <a:lstStyle/>
            <a:p>
              <a:endParaRPr lang="en-US"/>
            </a:p>
          </p:txBody>
        </p:sp>
        <p:sp>
          <p:nvSpPr>
            <p:cNvPr id="28788" name="Freeform 2877"/>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789" name="Freeform 2878"/>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rgbClr val="FFCC00"/>
              </a:solidFill>
              <a:round/>
              <a:headEnd/>
              <a:tailEnd/>
            </a:ln>
          </p:spPr>
          <p:txBody>
            <a:bodyPr/>
            <a:lstStyle/>
            <a:p>
              <a:endParaRPr lang="en-US"/>
            </a:p>
          </p:txBody>
        </p:sp>
        <p:sp>
          <p:nvSpPr>
            <p:cNvPr id="28790" name="Freeform 2879"/>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25400">
              <a:solidFill>
                <a:srgbClr val="FFCC00"/>
              </a:solidFill>
              <a:round/>
              <a:headEnd/>
              <a:tailEnd/>
            </a:ln>
          </p:spPr>
          <p:txBody>
            <a:bodyPr/>
            <a:lstStyle/>
            <a:p>
              <a:endParaRPr lang="en-US"/>
            </a:p>
          </p:txBody>
        </p:sp>
        <p:sp>
          <p:nvSpPr>
            <p:cNvPr id="28791" name="Freeform 2880"/>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solidFill>
                <a:srgbClr val="FFCC00"/>
              </a:solidFill>
              <a:round/>
              <a:headEnd/>
              <a:tailEnd/>
            </a:ln>
          </p:spPr>
          <p:txBody>
            <a:bodyPr/>
            <a:lstStyle/>
            <a:p>
              <a:endParaRPr lang="en-US"/>
            </a:p>
          </p:txBody>
        </p:sp>
        <p:sp>
          <p:nvSpPr>
            <p:cNvPr id="28792" name="Freeform 2881"/>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793" name="Freeform 2882"/>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solidFill>
                <a:srgbClr val="FFCC00"/>
              </a:solidFill>
              <a:round/>
              <a:headEnd/>
              <a:tailEnd/>
            </a:ln>
          </p:spPr>
          <p:txBody>
            <a:bodyPr/>
            <a:lstStyle/>
            <a:p>
              <a:endParaRPr lang="en-US"/>
            </a:p>
          </p:txBody>
        </p:sp>
        <p:sp>
          <p:nvSpPr>
            <p:cNvPr id="28794" name="Freeform 2883"/>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795" name="Freeform 2884"/>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25400">
              <a:solidFill>
                <a:srgbClr val="FFCC00"/>
              </a:solidFill>
              <a:round/>
              <a:headEnd/>
              <a:tailEnd/>
            </a:ln>
          </p:spPr>
          <p:txBody>
            <a:bodyPr/>
            <a:lstStyle/>
            <a:p>
              <a:endParaRPr lang="en-US"/>
            </a:p>
          </p:txBody>
        </p:sp>
        <p:sp>
          <p:nvSpPr>
            <p:cNvPr id="28796" name="Freeform 2885"/>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25400">
              <a:solidFill>
                <a:srgbClr val="FFCC00"/>
              </a:solidFill>
              <a:round/>
              <a:headEnd/>
              <a:tailEnd/>
            </a:ln>
          </p:spPr>
          <p:txBody>
            <a:bodyPr/>
            <a:lstStyle/>
            <a:p>
              <a:endParaRPr lang="en-US"/>
            </a:p>
          </p:txBody>
        </p:sp>
        <p:sp>
          <p:nvSpPr>
            <p:cNvPr id="28797" name="Freeform 2886"/>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25400">
              <a:solidFill>
                <a:srgbClr val="FFCC00"/>
              </a:solidFill>
              <a:round/>
              <a:headEnd/>
              <a:tailEnd/>
            </a:ln>
          </p:spPr>
          <p:txBody>
            <a:bodyPr/>
            <a:lstStyle/>
            <a:p>
              <a:endParaRPr lang="en-US"/>
            </a:p>
          </p:txBody>
        </p:sp>
        <p:sp>
          <p:nvSpPr>
            <p:cNvPr id="28798" name="Freeform 2887"/>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799" name="Freeform 2888"/>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25400">
              <a:solidFill>
                <a:srgbClr val="FFCC00"/>
              </a:solidFill>
              <a:round/>
              <a:headEnd/>
              <a:tailEnd/>
            </a:ln>
          </p:spPr>
          <p:txBody>
            <a:bodyPr/>
            <a:lstStyle/>
            <a:p>
              <a:endParaRPr lang="en-US"/>
            </a:p>
          </p:txBody>
        </p:sp>
        <p:sp>
          <p:nvSpPr>
            <p:cNvPr id="28800" name="Freeform 2889"/>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801" name="Freeform 2890"/>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25400">
              <a:solidFill>
                <a:srgbClr val="FFCC00"/>
              </a:solidFill>
              <a:round/>
              <a:headEnd/>
              <a:tailEnd/>
            </a:ln>
          </p:spPr>
          <p:txBody>
            <a:bodyPr/>
            <a:lstStyle/>
            <a:p>
              <a:endParaRPr lang="en-US"/>
            </a:p>
          </p:txBody>
        </p:sp>
        <p:sp>
          <p:nvSpPr>
            <p:cNvPr id="28802" name="Freeform 2891"/>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25400">
              <a:solidFill>
                <a:srgbClr val="FFCC00"/>
              </a:solidFill>
              <a:round/>
              <a:headEnd/>
              <a:tailEnd/>
            </a:ln>
          </p:spPr>
          <p:txBody>
            <a:bodyPr/>
            <a:lstStyle/>
            <a:p>
              <a:endParaRPr lang="en-US"/>
            </a:p>
          </p:txBody>
        </p:sp>
        <p:sp>
          <p:nvSpPr>
            <p:cNvPr id="28803" name="Freeform 2892"/>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25400">
              <a:solidFill>
                <a:srgbClr val="FFCC00"/>
              </a:solidFill>
              <a:round/>
              <a:headEnd/>
              <a:tailEnd/>
            </a:ln>
          </p:spPr>
          <p:txBody>
            <a:bodyPr/>
            <a:lstStyle/>
            <a:p>
              <a:endParaRPr lang="en-US"/>
            </a:p>
          </p:txBody>
        </p:sp>
        <p:sp>
          <p:nvSpPr>
            <p:cNvPr id="28804" name="Freeform 2893"/>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25400">
              <a:solidFill>
                <a:srgbClr val="FFCC00"/>
              </a:solidFill>
              <a:round/>
              <a:headEnd/>
              <a:tailEnd/>
            </a:ln>
          </p:spPr>
          <p:txBody>
            <a:bodyPr/>
            <a:lstStyle/>
            <a:p>
              <a:endParaRPr lang="en-US"/>
            </a:p>
          </p:txBody>
        </p:sp>
        <p:sp>
          <p:nvSpPr>
            <p:cNvPr id="28805" name="Freeform 2894"/>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25400">
              <a:solidFill>
                <a:srgbClr val="FFCC00"/>
              </a:solidFill>
              <a:round/>
              <a:headEnd/>
              <a:tailEnd/>
            </a:ln>
          </p:spPr>
          <p:txBody>
            <a:bodyPr/>
            <a:lstStyle/>
            <a:p>
              <a:endParaRPr lang="en-US"/>
            </a:p>
          </p:txBody>
        </p:sp>
        <p:sp>
          <p:nvSpPr>
            <p:cNvPr id="28806" name="Freeform 2895"/>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25400">
              <a:solidFill>
                <a:srgbClr val="FFCC00"/>
              </a:solidFill>
              <a:round/>
              <a:headEnd/>
              <a:tailEnd/>
            </a:ln>
          </p:spPr>
          <p:txBody>
            <a:bodyPr/>
            <a:lstStyle/>
            <a:p>
              <a:endParaRPr lang="en-US"/>
            </a:p>
          </p:txBody>
        </p:sp>
        <p:sp>
          <p:nvSpPr>
            <p:cNvPr id="28807" name="Freeform 2896"/>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808" name="Freeform 2897"/>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25400">
              <a:solidFill>
                <a:srgbClr val="FFCC00"/>
              </a:solidFill>
              <a:round/>
              <a:headEnd/>
              <a:tailEnd/>
            </a:ln>
          </p:spPr>
          <p:txBody>
            <a:bodyPr/>
            <a:lstStyle/>
            <a:p>
              <a:endParaRPr lang="en-US"/>
            </a:p>
          </p:txBody>
        </p:sp>
        <p:sp>
          <p:nvSpPr>
            <p:cNvPr id="28809" name="Freeform 2898"/>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solidFill>
                <a:srgbClr val="FFCC00"/>
              </a:solidFill>
              <a:round/>
              <a:headEnd/>
              <a:tailEnd/>
            </a:ln>
          </p:spPr>
          <p:txBody>
            <a:bodyPr/>
            <a:lstStyle/>
            <a:p>
              <a:endParaRPr lang="en-US"/>
            </a:p>
          </p:txBody>
        </p:sp>
        <p:sp>
          <p:nvSpPr>
            <p:cNvPr id="28810" name="Freeform 2899"/>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25400">
              <a:solidFill>
                <a:srgbClr val="FFCC00"/>
              </a:solidFill>
              <a:round/>
              <a:headEnd/>
              <a:tailEnd/>
            </a:ln>
          </p:spPr>
          <p:txBody>
            <a:bodyPr/>
            <a:lstStyle/>
            <a:p>
              <a:endParaRPr lang="en-US"/>
            </a:p>
          </p:txBody>
        </p:sp>
        <p:sp>
          <p:nvSpPr>
            <p:cNvPr id="28811" name="Freeform 2900"/>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25400">
              <a:solidFill>
                <a:srgbClr val="FFCC00"/>
              </a:solidFill>
              <a:round/>
              <a:headEnd/>
              <a:tailEnd/>
            </a:ln>
          </p:spPr>
          <p:txBody>
            <a:bodyPr/>
            <a:lstStyle/>
            <a:p>
              <a:endParaRPr lang="en-US"/>
            </a:p>
          </p:txBody>
        </p:sp>
        <p:sp>
          <p:nvSpPr>
            <p:cNvPr id="28812" name="Rectangle 2901"/>
            <p:cNvSpPr>
              <a:spLocks noChangeArrowheads="1"/>
            </p:cNvSpPr>
            <p:nvPr/>
          </p:nvSpPr>
          <p:spPr bwMode="auto">
            <a:xfrm>
              <a:off x="525" y="2267"/>
              <a:ext cx="9" cy="6"/>
            </a:xfrm>
            <a:prstGeom prst="rect">
              <a:avLst/>
            </a:prstGeom>
            <a:solidFill>
              <a:srgbClr val="E6E6E6"/>
            </a:solidFill>
            <a:ln w="25400">
              <a:solidFill>
                <a:srgbClr val="FFCC00"/>
              </a:solidFill>
              <a:miter lim="800000"/>
              <a:headEnd/>
              <a:tailEnd/>
            </a:ln>
          </p:spPr>
          <p:txBody>
            <a:bodyPr/>
            <a:lstStyle/>
            <a:p>
              <a:endParaRPr lang="en-US"/>
            </a:p>
          </p:txBody>
        </p:sp>
        <p:sp>
          <p:nvSpPr>
            <p:cNvPr id="28813" name="Freeform 2902"/>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25400">
              <a:solidFill>
                <a:srgbClr val="FFCC00"/>
              </a:solidFill>
              <a:round/>
              <a:headEnd/>
              <a:tailEnd/>
            </a:ln>
          </p:spPr>
          <p:txBody>
            <a:bodyPr/>
            <a:lstStyle/>
            <a:p>
              <a:endParaRPr lang="en-US"/>
            </a:p>
          </p:txBody>
        </p:sp>
        <p:sp>
          <p:nvSpPr>
            <p:cNvPr id="28814" name="Freeform 2903"/>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25400">
              <a:solidFill>
                <a:srgbClr val="FFCC00"/>
              </a:solidFill>
              <a:round/>
              <a:headEnd/>
              <a:tailEnd/>
            </a:ln>
          </p:spPr>
          <p:txBody>
            <a:bodyPr/>
            <a:lstStyle/>
            <a:p>
              <a:endParaRPr lang="en-US"/>
            </a:p>
          </p:txBody>
        </p:sp>
        <p:sp>
          <p:nvSpPr>
            <p:cNvPr id="28815" name="Freeform 2904"/>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25400">
              <a:solidFill>
                <a:srgbClr val="FFCC00"/>
              </a:solidFill>
              <a:round/>
              <a:headEnd/>
              <a:tailEnd/>
            </a:ln>
          </p:spPr>
          <p:txBody>
            <a:bodyPr/>
            <a:lstStyle/>
            <a:p>
              <a:endParaRPr lang="en-US"/>
            </a:p>
          </p:txBody>
        </p:sp>
        <p:sp>
          <p:nvSpPr>
            <p:cNvPr id="28816" name="Freeform 2905"/>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25400">
              <a:solidFill>
                <a:srgbClr val="FFCC00"/>
              </a:solidFill>
              <a:round/>
              <a:headEnd/>
              <a:tailEnd/>
            </a:ln>
          </p:spPr>
          <p:txBody>
            <a:bodyPr/>
            <a:lstStyle/>
            <a:p>
              <a:endParaRPr lang="en-US"/>
            </a:p>
          </p:txBody>
        </p:sp>
        <p:sp>
          <p:nvSpPr>
            <p:cNvPr id="28817" name="Rectangle 2906"/>
            <p:cNvSpPr>
              <a:spLocks noChangeArrowheads="1"/>
            </p:cNvSpPr>
            <p:nvPr/>
          </p:nvSpPr>
          <p:spPr bwMode="auto">
            <a:xfrm>
              <a:off x="600" y="2263"/>
              <a:ext cx="8" cy="10"/>
            </a:xfrm>
            <a:prstGeom prst="rect">
              <a:avLst/>
            </a:prstGeom>
            <a:solidFill>
              <a:srgbClr val="E6E6E6"/>
            </a:solidFill>
            <a:ln w="25400">
              <a:solidFill>
                <a:srgbClr val="FFCC00"/>
              </a:solidFill>
              <a:miter lim="800000"/>
              <a:headEnd/>
              <a:tailEnd/>
            </a:ln>
          </p:spPr>
          <p:txBody>
            <a:bodyPr/>
            <a:lstStyle/>
            <a:p>
              <a:endParaRPr lang="en-US"/>
            </a:p>
          </p:txBody>
        </p:sp>
        <p:sp>
          <p:nvSpPr>
            <p:cNvPr id="28818" name="Freeform 2907"/>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25400">
              <a:solidFill>
                <a:srgbClr val="FFCC00"/>
              </a:solidFill>
              <a:round/>
              <a:headEnd/>
              <a:tailEnd/>
            </a:ln>
          </p:spPr>
          <p:txBody>
            <a:bodyPr/>
            <a:lstStyle/>
            <a:p>
              <a:endParaRPr lang="en-US"/>
            </a:p>
          </p:txBody>
        </p:sp>
        <p:sp>
          <p:nvSpPr>
            <p:cNvPr id="28819" name="Freeform 2908"/>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25400">
              <a:solidFill>
                <a:srgbClr val="FFCC00"/>
              </a:solidFill>
              <a:round/>
              <a:headEnd/>
              <a:tailEnd/>
            </a:ln>
          </p:spPr>
          <p:txBody>
            <a:bodyPr/>
            <a:lstStyle/>
            <a:p>
              <a:endParaRPr lang="en-US"/>
            </a:p>
          </p:txBody>
        </p:sp>
        <p:sp>
          <p:nvSpPr>
            <p:cNvPr id="28820" name="Rectangle 2909"/>
            <p:cNvSpPr>
              <a:spLocks noChangeArrowheads="1"/>
            </p:cNvSpPr>
            <p:nvPr/>
          </p:nvSpPr>
          <p:spPr bwMode="auto">
            <a:xfrm>
              <a:off x="525" y="2283"/>
              <a:ext cx="9" cy="5"/>
            </a:xfrm>
            <a:prstGeom prst="rect">
              <a:avLst/>
            </a:prstGeom>
            <a:solidFill>
              <a:srgbClr val="E6E6E6"/>
            </a:solidFill>
            <a:ln w="25400">
              <a:solidFill>
                <a:srgbClr val="FFCC00"/>
              </a:solidFill>
              <a:miter lim="800000"/>
              <a:headEnd/>
              <a:tailEnd/>
            </a:ln>
          </p:spPr>
          <p:txBody>
            <a:bodyPr/>
            <a:lstStyle/>
            <a:p>
              <a:endParaRPr lang="en-US"/>
            </a:p>
          </p:txBody>
        </p:sp>
        <p:sp>
          <p:nvSpPr>
            <p:cNvPr id="28821" name="Freeform 2910"/>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822" name="Freeform 2911"/>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823" name="Freeform 2912"/>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824" name="Rectangle 2913"/>
            <p:cNvSpPr>
              <a:spLocks noChangeArrowheads="1"/>
            </p:cNvSpPr>
            <p:nvPr/>
          </p:nvSpPr>
          <p:spPr bwMode="auto">
            <a:xfrm>
              <a:off x="556" y="2283"/>
              <a:ext cx="7" cy="5"/>
            </a:xfrm>
            <a:prstGeom prst="rect">
              <a:avLst/>
            </a:prstGeom>
            <a:solidFill>
              <a:srgbClr val="E6E6E6"/>
            </a:solidFill>
            <a:ln w="25400">
              <a:solidFill>
                <a:srgbClr val="FFCC00"/>
              </a:solidFill>
              <a:miter lim="800000"/>
              <a:headEnd/>
              <a:tailEnd/>
            </a:ln>
          </p:spPr>
          <p:txBody>
            <a:bodyPr/>
            <a:lstStyle/>
            <a:p>
              <a:endParaRPr lang="en-US"/>
            </a:p>
          </p:txBody>
        </p:sp>
        <p:sp>
          <p:nvSpPr>
            <p:cNvPr id="28825" name="Freeform 2914"/>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826" name="Freeform 2915"/>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25400">
              <a:solidFill>
                <a:srgbClr val="FFCC00"/>
              </a:solidFill>
              <a:round/>
              <a:headEnd/>
              <a:tailEnd/>
            </a:ln>
          </p:spPr>
          <p:txBody>
            <a:bodyPr/>
            <a:lstStyle/>
            <a:p>
              <a:endParaRPr lang="en-US"/>
            </a:p>
          </p:txBody>
        </p:sp>
        <p:sp>
          <p:nvSpPr>
            <p:cNvPr id="28827" name="Freeform 2916"/>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828" name="Rectangle 2917"/>
            <p:cNvSpPr>
              <a:spLocks noChangeArrowheads="1"/>
            </p:cNvSpPr>
            <p:nvPr/>
          </p:nvSpPr>
          <p:spPr bwMode="auto">
            <a:xfrm>
              <a:off x="600" y="2283"/>
              <a:ext cx="8" cy="5"/>
            </a:xfrm>
            <a:prstGeom prst="rect">
              <a:avLst/>
            </a:prstGeom>
            <a:solidFill>
              <a:srgbClr val="E6E6E6"/>
            </a:solidFill>
            <a:ln w="25400">
              <a:solidFill>
                <a:srgbClr val="FFCC00"/>
              </a:solidFill>
              <a:miter lim="800000"/>
              <a:headEnd/>
              <a:tailEnd/>
            </a:ln>
          </p:spPr>
          <p:txBody>
            <a:bodyPr/>
            <a:lstStyle/>
            <a:p>
              <a:endParaRPr lang="en-US"/>
            </a:p>
          </p:txBody>
        </p:sp>
        <p:sp>
          <p:nvSpPr>
            <p:cNvPr id="28829" name="Freeform 2918"/>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830" name="Freeform 2919"/>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25400">
              <a:solidFill>
                <a:srgbClr val="FFCC00"/>
              </a:solidFill>
              <a:round/>
              <a:headEnd/>
              <a:tailEnd/>
            </a:ln>
          </p:spPr>
          <p:txBody>
            <a:bodyPr/>
            <a:lstStyle/>
            <a:p>
              <a:endParaRPr lang="en-US"/>
            </a:p>
          </p:txBody>
        </p:sp>
        <p:sp>
          <p:nvSpPr>
            <p:cNvPr id="28831" name="Freeform 2920"/>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25400">
              <a:solidFill>
                <a:srgbClr val="FFCC00"/>
              </a:solidFill>
              <a:round/>
              <a:headEnd/>
              <a:tailEnd/>
            </a:ln>
          </p:spPr>
          <p:txBody>
            <a:bodyPr/>
            <a:lstStyle/>
            <a:p>
              <a:endParaRPr lang="en-US"/>
            </a:p>
          </p:txBody>
        </p:sp>
        <p:sp>
          <p:nvSpPr>
            <p:cNvPr id="28832" name="Freeform 2921"/>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25400">
              <a:solidFill>
                <a:srgbClr val="FFCC00"/>
              </a:solidFill>
              <a:round/>
              <a:headEnd/>
              <a:tailEnd/>
            </a:ln>
          </p:spPr>
          <p:txBody>
            <a:bodyPr/>
            <a:lstStyle/>
            <a:p>
              <a:endParaRPr lang="en-US"/>
            </a:p>
          </p:txBody>
        </p:sp>
        <p:sp>
          <p:nvSpPr>
            <p:cNvPr id="28833" name="Rectangle 2922"/>
            <p:cNvSpPr>
              <a:spLocks noChangeArrowheads="1"/>
            </p:cNvSpPr>
            <p:nvPr/>
          </p:nvSpPr>
          <p:spPr bwMode="auto">
            <a:xfrm>
              <a:off x="556" y="2298"/>
              <a:ext cx="7" cy="5"/>
            </a:xfrm>
            <a:prstGeom prst="rect">
              <a:avLst/>
            </a:prstGeom>
            <a:solidFill>
              <a:srgbClr val="E6E6E6"/>
            </a:solidFill>
            <a:ln w="25400">
              <a:solidFill>
                <a:srgbClr val="FFCC00"/>
              </a:solidFill>
              <a:miter lim="800000"/>
              <a:headEnd/>
              <a:tailEnd/>
            </a:ln>
          </p:spPr>
          <p:txBody>
            <a:bodyPr/>
            <a:lstStyle/>
            <a:p>
              <a:endParaRPr lang="en-US"/>
            </a:p>
          </p:txBody>
        </p:sp>
        <p:sp>
          <p:nvSpPr>
            <p:cNvPr id="28834" name="Freeform 2923"/>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25400">
              <a:solidFill>
                <a:srgbClr val="FFCC00"/>
              </a:solidFill>
              <a:round/>
              <a:headEnd/>
              <a:tailEnd/>
            </a:ln>
          </p:spPr>
          <p:txBody>
            <a:bodyPr/>
            <a:lstStyle/>
            <a:p>
              <a:endParaRPr lang="en-US"/>
            </a:p>
          </p:txBody>
        </p:sp>
      </p:grpSp>
      <p:sp>
        <p:nvSpPr>
          <p:cNvPr id="28700" name="Line 3043"/>
          <p:cNvSpPr>
            <a:spLocks noChangeShapeType="1"/>
          </p:cNvSpPr>
          <p:nvPr/>
        </p:nvSpPr>
        <p:spPr bwMode="auto">
          <a:xfrm>
            <a:off x="2819400" y="38100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01" name="Line 3044"/>
          <p:cNvSpPr>
            <a:spLocks noChangeShapeType="1"/>
          </p:cNvSpPr>
          <p:nvPr/>
        </p:nvSpPr>
        <p:spPr bwMode="auto">
          <a:xfrm>
            <a:off x="4038600" y="38100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02" name="Line 3045"/>
          <p:cNvSpPr>
            <a:spLocks noChangeShapeType="1"/>
          </p:cNvSpPr>
          <p:nvPr/>
        </p:nvSpPr>
        <p:spPr bwMode="auto">
          <a:xfrm>
            <a:off x="2819400" y="50292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03" name="Line 3046"/>
          <p:cNvSpPr>
            <a:spLocks noChangeShapeType="1"/>
          </p:cNvSpPr>
          <p:nvPr/>
        </p:nvSpPr>
        <p:spPr bwMode="auto">
          <a:xfrm>
            <a:off x="4038600" y="50292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04" name="Line 3047"/>
          <p:cNvSpPr>
            <a:spLocks noChangeShapeType="1"/>
          </p:cNvSpPr>
          <p:nvPr/>
        </p:nvSpPr>
        <p:spPr bwMode="auto">
          <a:xfrm>
            <a:off x="5257800" y="38100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05" name="Line 3048"/>
          <p:cNvSpPr>
            <a:spLocks noChangeShapeType="1"/>
          </p:cNvSpPr>
          <p:nvPr/>
        </p:nvSpPr>
        <p:spPr bwMode="auto">
          <a:xfrm>
            <a:off x="5257800" y="50292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06" name="Line 3049"/>
          <p:cNvSpPr>
            <a:spLocks noChangeShapeType="1"/>
          </p:cNvSpPr>
          <p:nvPr/>
        </p:nvSpPr>
        <p:spPr bwMode="auto">
          <a:xfrm>
            <a:off x="6477000" y="38100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07" name="Line 3050"/>
          <p:cNvSpPr>
            <a:spLocks noChangeShapeType="1"/>
          </p:cNvSpPr>
          <p:nvPr/>
        </p:nvSpPr>
        <p:spPr bwMode="auto">
          <a:xfrm>
            <a:off x="6477000" y="50292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08" name="Line 3051"/>
          <p:cNvSpPr>
            <a:spLocks noChangeShapeType="1"/>
          </p:cNvSpPr>
          <p:nvPr/>
        </p:nvSpPr>
        <p:spPr bwMode="auto">
          <a:xfrm>
            <a:off x="7696200" y="38100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09" name="Line 3052"/>
          <p:cNvSpPr>
            <a:spLocks noChangeShapeType="1"/>
          </p:cNvSpPr>
          <p:nvPr/>
        </p:nvSpPr>
        <p:spPr bwMode="auto">
          <a:xfrm>
            <a:off x="7696200" y="50292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10" name="Line 3055"/>
          <p:cNvSpPr>
            <a:spLocks noChangeShapeType="1"/>
          </p:cNvSpPr>
          <p:nvPr/>
        </p:nvSpPr>
        <p:spPr bwMode="auto">
          <a:xfrm>
            <a:off x="1524000" y="38100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11" name="Line 3056"/>
          <p:cNvSpPr>
            <a:spLocks noChangeShapeType="1"/>
          </p:cNvSpPr>
          <p:nvPr/>
        </p:nvSpPr>
        <p:spPr bwMode="auto">
          <a:xfrm>
            <a:off x="1524000" y="5029200"/>
            <a:ext cx="381000" cy="0"/>
          </a:xfrm>
          <a:prstGeom prst="line">
            <a:avLst/>
          </a:prstGeom>
          <a:noFill/>
          <a:ln w="38100">
            <a:solidFill>
              <a:schemeClr val="tx1"/>
            </a:solidFill>
            <a:prstDash val="sysDot"/>
            <a:round/>
            <a:headEnd/>
            <a:tailEnd/>
          </a:ln>
        </p:spPr>
        <p:txBody>
          <a:bodyPr wrap="none" lIns="90000" tIns="46800" rIns="90000" bIns="46800" anchor="ctr"/>
          <a:lstStyle/>
          <a:p>
            <a:endParaRPr lang="en-US"/>
          </a:p>
        </p:txBody>
      </p:sp>
      <p:sp>
        <p:nvSpPr>
          <p:cNvPr id="28712" name="Text Box 3058"/>
          <p:cNvSpPr txBox="1">
            <a:spLocks noChangeArrowheads="1"/>
          </p:cNvSpPr>
          <p:nvPr/>
        </p:nvSpPr>
        <p:spPr bwMode="auto">
          <a:xfrm>
            <a:off x="8150225" y="5424488"/>
            <a:ext cx="612775" cy="366712"/>
          </a:xfrm>
          <a:prstGeom prst="rect">
            <a:avLst/>
          </a:prstGeom>
          <a:noFill/>
          <a:ln w="9525">
            <a:noFill/>
            <a:miter lim="800000"/>
            <a:headEnd/>
            <a:tailEnd/>
          </a:ln>
        </p:spPr>
        <p:txBody>
          <a:bodyPr wrap="none" lIns="90000" tIns="46800" rIns="90000" bIns="46800" anchor="ctr">
            <a:spAutoFit/>
          </a:bodyPr>
          <a:lstStyle/>
          <a:p>
            <a:pPr algn="ctr"/>
            <a:r>
              <a:rPr lang="en-GB">
                <a:latin typeface="Arial" pitchFamily="34" charset="0"/>
              </a:rPr>
              <a:t>time</a:t>
            </a:r>
          </a:p>
        </p:txBody>
      </p:sp>
      <p:sp>
        <p:nvSpPr>
          <p:cNvPr id="28713" name="Text Box 3059"/>
          <p:cNvSpPr txBox="1">
            <a:spLocks noChangeArrowheads="1"/>
          </p:cNvSpPr>
          <p:nvPr/>
        </p:nvSpPr>
        <p:spPr bwMode="auto">
          <a:xfrm>
            <a:off x="200025" y="3595688"/>
            <a:ext cx="1095375" cy="366712"/>
          </a:xfrm>
          <a:prstGeom prst="rect">
            <a:avLst/>
          </a:prstGeom>
          <a:noFill/>
          <a:ln w="9525">
            <a:noFill/>
            <a:miter lim="800000"/>
            <a:headEnd/>
            <a:tailEnd/>
          </a:ln>
        </p:spPr>
        <p:txBody>
          <a:bodyPr wrap="none" lIns="90000" tIns="46800" rIns="90000" bIns="46800" anchor="ctr">
            <a:spAutoFit/>
          </a:bodyPr>
          <a:lstStyle/>
          <a:p>
            <a:r>
              <a:rPr lang="en-GB">
                <a:latin typeface="Arial" pitchFamily="34" charset="0"/>
              </a:rPr>
              <a:t>Full Rate</a:t>
            </a:r>
          </a:p>
        </p:txBody>
      </p:sp>
      <p:sp>
        <p:nvSpPr>
          <p:cNvPr id="28714" name="Text Box 3060"/>
          <p:cNvSpPr txBox="1">
            <a:spLocks noChangeArrowheads="1"/>
          </p:cNvSpPr>
          <p:nvPr/>
        </p:nvSpPr>
        <p:spPr bwMode="auto">
          <a:xfrm>
            <a:off x="200025" y="4891088"/>
            <a:ext cx="1133475" cy="366712"/>
          </a:xfrm>
          <a:prstGeom prst="rect">
            <a:avLst/>
          </a:prstGeom>
          <a:noFill/>
          <a:ln w="9525">
            <a:noFill/>
            <a:miter lim="800000"/>
            <a:headEnd/>
            <a:tailEnd/>
          </a:ln>
        </p:spPr>
        <p:txBody>
          <a:bodyPr wrap="none" lIns="90000" tIns="46800" rIns="90000" bIns="46800" anchor="ctr">
            <a:spAutoFit/>
          </a:bodyPr>
          <a:lstStyle/>
          <a:p>
            <a:r>
              <a:rPr lang="en-GB">
                <a:latin typeface="Arial" pitchFamily="34" charset="0"/>
              </a:rPr>
              <a:t>Half Rate</a:t>
            </a:r>
          </a:p>
        </p:txBody>
      </p:sp>
      <p:sp>
        <p:nvSpPr>
          <p:cNvPr id="28715" name="Text Box 3061"/>
          <p:cNvSpPr txBox="1">
            <a:spLocks noChangeArrowheads="1"/>
          </p:cNvSpPr>
          <p:nvPr/>
        </p:nvSpPr>
        <p:spPr bwMode="auto">
          <a:xfrm>
            <a:off x="2613025" y="5638800"/>
            <a:ext cx="4016375" cy="366713"/>
          </a:xfrm>
          <a:prstGeom prst="rect">
            <a:avLst/>
          </a:prstGeom>
          <a:solidFill>
            <a:srgbClr val="EAEAEA"/>
          </a:solidFill>
          <a:ln w="9525">
            <a:noFill/>
            <a:miter lim="800000"/>
            <a:headEnd/>
            <a:tailEnd/>
          </a:ln>
        </p:spPr>
        <p:txBody>
          <a:bodyPr wrap="none" lIns="90000" tIns="46800" rIns="90000" bIns="46800" anchor="ctr">
            <a:spAutoFit/>
          </a:bodyPr>
          <a:lstStyle/>
          <a:p>
            <a:pPr algn="ctr"/>
            <a:r>
              <a:rPr lang="en-GB" i="1">
                <a:latin typeface="Arial" pitchFamily="34" charset="0"/>
              </a:rPr>
              <a:t>Illustration</a:t>
            </a:r>
            <a:r>
              <a:rPr lang="en-GB">
                <a:latin typeface="Arial" pitchFamily="34" charset="0"/>
              </a:rPr>
              <a:t>: </a:t>
            </a:r>
            <a:r>
              <a:rPr lang="en-GB" i="1">
                <a:latin typeface="Arial" pitchFamily="34" charset="0"/>
              </a:rPr>
              <a:t>Full Rate versus Half Rate</a:t>
            </a:r>
            <a:endParaRPr lang="en-GB"/>
          </a:p>
        </p:txBody>
      </p:sp>
      <p:sp>
        <p:nvSpPr>
          <p:cNvPr id="28716" name="Line 3057"/>
          <p:cNvSpPr>
            <a:spLocks noChangeShapeType="1"/>
          </p:cNvSpPr>
          <p:nvPr/>
        </p:nvSpPr>
        <p:spPr bwMode="auto">
          <a:xfrm>
            <a:off x="1447800" y="5638800"/>
            <a:ext cx="6705600" cy="0"/>
          </a:xfrm>
          <a:prstGeom prst="line">
            <a:avLst/>
          </a:prstGeom>
          <a:noFill/>
          <a:ln w="9525">
            <a:solidFill>
              <a:schemeClr val="tx1"/>
            </a:solidFill>
            <a:round/>
            <a:headEnd/>
            <a:tailEnd type="triangle" w="med" len="med"/>
          </a:ln>
        </p:spPr>
        <p:txBody>
          <a:bodyPr wrap="none" lIns="90000" tIns="46800" rIns="90000" bIns="46800" anchor="ctr"/>
          <a:lstStyle/>
          <a:p>
            <a:endParaRPr lang="en-US"/>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Date Placeholder 3"/>
          <p:cNvSpPr>
            <a:spLocks noGrp="1"/>
          </p:cNvSpPr>
          <p:nvPr>
            <p:ph type="dt" sz="half" idx="10"/>
          </p:nvPr>
        </p:nvSpPr>
        <p:spPr/>
        <p:txBody>
          <a:bodyPr/>
          <a:lstStyle/>
          <a:p>
            <a:endParaRPr lang="de-DE"/>
          </a:p>
          <a:p>
            <a:r>
              <a:rPr lang="de-DE"/>
              <a:t>Page </a:t>
            </a:r>
            <a:fld id="{B037D971-FD09-48EA-9458-3813B5C61A1E}" type="slidenum">
              <a:rPr lang="de-DE"/>
              <a:pPr/>
              <a:t>26</a:t>
            </a:fld>
            <a:endParaRPr lang="en-GB"/>
          </a:p>
        </p:txBody>
      </p:sp>
      <p:sp>
        <p:nvSpPr>
          <p:cNvPr id="1446914" name="Rectangle 2"/>
          <p:cNvSpPr>
            <a:spLocks noGrp="1" noChangeArrowheads="1"/>
          </p:cNvSpPr>
          <p:nvPr>
            <p:ph type="title"/>
          </p:nvPr>
        </p:nvSpPr>
        <p:spPr/>
        <p:txBody>
          <a:bodyPr>
            <a:normAutofit/>
          </a:bodyPr>
          <a:lstStyle/>
          <a:p>
            <a:pPr fontAlgn="base">
              <a:lnSpc>
                <a:spcPct val="90000"/>
              </a:lnSpc>
              <a:spcAft>
                <a:spcPct val="0"/>
              </a:spcAft>
            </a:pPr>
            <a:r>
              <a:rPr lang="en-US"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What is AMR?</a:t>
            </a:r>
          </a:p>
        </p:txBody>
      </p:sp>
      <p:sp>
        <p:nvSpPr>
          <p:cNvPr id="1446915" name="Text Box 3"/>
          <p:cNvSpPr txBox="1">
            <a:spLocks noChangeArrowheads="1"/>
          </p:cNvSpPr>
          <p:nvPr/>
        </p:nvSpPr>
        <p:spPr bwMode="auto">
          <a:xfrm>
            <a:off x="2518707" y="2110925"/>
            <a:ext cx="7239496" cy="2246769"/>
          </a:xfrm>
          <a:prstGeom prst="rect">
            <a:avLst/>
          </a:prstGeom>
          <a:noFill/>
          <a:ln w="19050">
            <a:noFill/>
            <a:miter lim="800000"/>
            <a:headEnd/>
            <a:tailEnd/>
          </a:ln>
          <a:effectLst/>
        </p:spPr>
        <p:txBody>
          <a:bodyPr>
            <a:spAutoFit/>
          </a:bodyPr>
          <a:lstStyle/>
          <a:p>
            <a:pPr eaLnBrk="0" fontAlgn="base" hangingPunct="0">
              <a:spcBef>
                <a:spcPct val="50000"/>
              </a:spcBef>
              <a:spcAft>
                <a:spcPct val="0"/>
              </a:spcAft>
              <a:buClrTx/>
              <a:buFont typeface="Wingdings" pitchFamily="2" charset="2"/>
              <a:buChar char="q"/>
            </a:pPr>
            <a:r>
              <a:rPr kumimoji="1" lang="en-US" altLang="zh-CN" sz="2000" b="0" dirty="0">
                <a:solidFill>
                  <a:srgbClr val="000099"/>
                </a:solidFill>
                <a:latin typeface="Times New Roman" pitchFamily="18" charset="0"/>
                <a:ea typeface="幼圆" pitchFamily="49" charset="-122"/>
              </a:rPr>
              <a:t> </a:t>
            </a:r>
            <a:r>
              <a:rPr kumimoji="1" lang="en-US" altLang="zh-CN" sz="2000" b="1" dirty="0">
                <a:ea typeface="幼圆" pitchFamily="49" charset="-122"/>
              </a:rPr>
              <a:t>Support Both FR &amp; HR</a:t>
            </a:r>
          </a:p>
          <a:p>
            <a:pPr eaLnBrk="0" fontAlgn="base" hangingPunct="0">
              <a:spcBef>
                <a:spcPct val="50000"/>
              </a:spcBef>
              <a:spcAft>
                <a:spcPct val="0"/>
              </a:spcAft>
              <a:buClrTx/>
              <a:buFont typeface="Wingdings" pitchFamily="2" charset="2"/>
              <a:buChar char="q"/>
            </a:pPr>
            <a:r>
              <a:rPr kumimoji="1" lang="en-US" altLang="zh-CN" sz="2000" b="1" dirty="0">
                <a:ea typeface="幼圆" pitchFamily="49" charset="-122"/>
              </a:rPr>
              <a:t> Balance the speech Quality and Capacity of the system</a:t>
            </a:r>
          </a:p>
          <a:p>
            <a:pPr eaLnBrk="0" fontAlgn="base" hangingPunct="0">
              <a:spcBef>
                <a:spcPct val="50000"/>
              </a:spcBef>
              <a:spcAft>
                <a:spcPct val="0"/>
              </a:spcAft>
              <a:buClrTx/>
              <a:buFont typeface="Wingdings" pitchFamily="2" charset="2"/>
              <a:buChar char="q"/>
            </a:pPr>
            <a:r>
              <a:rPr kumimoji="1" lang="en-US" altLang="zh-CN" sz="2000" b="1" dirty="0">
                <a:ea typeface="幼圆" pitchFamily="49" charset="-122"/>
              </a:rPr>
              <a:t> AMR rates: </a:t>
            </a:r>
          </a:p>
          <a:p>
            <a:pPr lvl="1" eaLnBrk="0" fontAlgn="base" hangingPunct="0">
              <a:spcBef>
                <a:spcPct val="50000"/>
              </a:spcBef>
              <a:spcAft>
                <a:spcPct val="0"/>
              </a:spcAft>
              <a:buClr>
                <a:srgbClr val="333333"/>
              </a:buClr>
              <a:buFont typeface="Wingdings" pitchFamily="2" charset="2"/>
              <a:buChar char="§"/>
            </a:pPr>
            <a:r>
              <a:rPr kumimoji="1" lang="en-US" altLang="zh-CN" sz="2000" b="1" dirty="0">
                <a:ea typeface="幼圆" pitchFamily="49" charset="-122"/>
              </a:rPr>
              <a:t>AMR-FR include 8 rates </a:t>
            </a:r>
          </a:p>
          <a:p>
            <a:pPr lvl="1" eaLnBrk="0" fontAlgn="base" hangingPunct="0">
              <a:spcBef>
                <a:spcPct val="50000"/>
              </a:spcBef>
              <a:spcAft>
                <a:spcPct val="0"/>
              </a:spcAft>
              <a:buClr>
                <a:srgbClr val="333333"/>
              </a:buClr>
              <a:buFont typeface="Wingdings" pitchFamily="2" charset="2"/>
              <a:buChar char="§"/>
            </a:pPr>
            <a:r>
              <a:rPr kumimoji="1" lang="en-US" altLang="zh-CN" sz="2000" b="1" dirty="0">
                <a:ea typeface="幼圆" pitchFamily="49" charset="-122"/>
              </a:rPr>
              <a:t>AMR-HR include 6 rates </a:t>
            </a:r>
          </a:p>
        </p:txBody>
      </p:sp>
      <p:sp>
        <p:nvSpPr>
          <p:cNvPr id="1446916" name="Text Box 4"/>
          <p:cNvSpPr txBox="1">
            <a:spLocks noChangeArrowheads="1"/>
          </p:cNvSpPr>
          <p:nvPr/>
        </p:nvSpPr>
        <p:spPr bwMode="auto">
          <a:xfrm>
            <a:off x="1504559" y="1116014"/>
            <a:ext cx="6177735" cy="579437"/>
          </a:xfrm>
          <a:prstGeom prst="rect">
            <a:avLst/>
          </a:prstGeom>
          <a:noFill/>
          <a:ln w="19050">
            <a:noFill/>
            <a:miter lim="800000"/>
            <a:headEnd/>
            <a:tailEnd/>
          </a:ln>
          <a:effectLst/>
        </p:spPr>
        <p:txBody>
          <a:bodyPr wrap="none">
            <a:spAutoFit/>
          </a:bodyPr>
          <a:lstStyle/>
          <a:p>
            <a:pPr algn="ctr" eaLnBrk="0" fontAlgn="base" hangingPunct="0">
              <a:spcBef>
                <a:spcPct val="50000"/>
              </a:spcBef>
              <a:spcAft>
                <a:spcPct val="0"/>
              </a:spcAft>
            </a:pPr>
            <a:r>
              <a:rPr kumimoji="1" lang="en-US" altLang="zh-CN" sz="3200" b="1" dirty="0">
                <a:solidFill>
                  <a:srgbClr val="FF9900"/>
                </a:solidFill>
                <a:ea typeface="幼圆" pitchFamily="49" charset="-122"/>
              </a:rPr>
              <a:t>Adaptive Multi-Rate Speech codec</a:t>
            </a:r>
          </a:p>
        </p:txBody>
      </p:sp>
      <p:graphicFrame>
        <p:nvGraphicFramePr>
          <p:cNvPr id="1446917" name="Object 5"/>
          <p:cNvGraphicFramePr>
            <a:graphicFrameLocks noChangeAspect="1"/>
          </p:cNvGraphicFramePr>
          <p:nvPr>
            <p:ph idx="1"/>
          </p:nvPr>
        </p:nvGraphicFramePr>
        <p:xfrm>
          <a:off x="190451" y="1916113"/>
          <a:ext cx="2240173" cy="4171950"/>
        </p:xfrm>
        <a:graphic>
          <a:graphicData uri="http://schemas.openxmlformats.org/presentationml/2006/ole">
            <p:oleObj spid="_x0000_s2050" name="CorelDRAW" r:id="rId4" imgW="5454360" imgH="7633440" progId="">
              <p:embed/>
            </p:oleObj>
          </a:graphicData>
        </a:graphic>
      </p:graphicFrame>
      <p:sp>
        <p:nvSpPr>
          <p:cNvPr id="1446920" name="Line 8"/>
          <p:cNvSpPr>
            <a:spLocks noChangeShapeType="1"/>
          </p:cNvSpPr>
          <p:nvPr/>
        </p:nvSpPr>
        <p:spPr bwMode="auto">
          <a:xfrm flipV="1">
            <a:off x="0" y="2024063"/>
            <a:ext cx="9144000" cy="17462"/>
          </a:xfrm>
          <a:prstGeom prst="line">
            <a:avLst/>
          </a:prstGeom>
          <a:noFill/>
          <a:ln w="28575">
            <a:solidFill>
              <a:srgbClr val="003366"/>
            </a:solidFill>
            <a:round/>
            <a:headEnd/>
            <a:tailEnd/>
          </a:ln>
          <a:effectLst/>
        </p:spPr>
        <p:txBody>
          <a:bodyPr wrap="none" anchor="ctr"/>
          <a:lstStyle/>
          <a:p>
            <a:endParaRPr lang="en-US"/>
          </a:p>
        </p:txBody>
      </p:sp>
      <p:sp>
        <p:nvSpPr>
          <p:cNvPr id="1446921" name="Line 9"/>
          <p:cNvSpPr>
            <a:spLocks noChangeShapeType="1"/>
          </p:cNvSpPr>
          <p:nvPr/>
        </p:nvSpPr>
        <p:spPr bwMode="auto">
          <a:xfrm flipH="1">
            <a:off x="2404436" y="2005013"/>
            <a:ext cx="19045" cy="4070350"/>
          </a:xfrm>
          <a:prstGeom prst="line">
            <a:avLst/>
          </a:prstGeom>
          <a:noFill/>
          <a:ln w="28575">
            <a:solidFill>
              <a:srgbClr val="003366"/>
            </a:solidFill>
            <a:round/>
            <a:headEnd/>
            <a:tailEnd/>
          </a:ln>
          <a:effectLst/>
        </p:spPr>
        <p:txBody>
          <a:bodyPr wrap="none" anchor="ctr"/>
          <a:lstStyle/>
          <a:p>
            <a:endParaRPr lang="en-US"/>
          </a:p>
        </p:txBody>
      </p:sp>
      <p:sp>
        <p:nvSpPr>
          <p:cNvPr id="1446923" name="Text Box 11"/>
          <p:cNvSpPr txBox="1">
            <a:spLocks noChangeArrowheads="1"/>
          </p:cNvSpPr>
          <p:nvPr/>
        </p:nvSpPr>
        <p:spPr bwMode="auto">
          <a:xfrm>
            <a:off x="149980" y="6316663"/>
            <a:ext cx="421910" cy="230832"/>
          </a:xfrm>
          <a:prstGeom prst="rect">
            <a:avLst/>
          </a:prstGeom>
          <a:noFill/>
          <a:ln w="9525" algn="ctr">
            <a:noFill/>
            <a:miter lim="800000"/>
            <a:headEnd/>
            <a:tailEnd/>
          </a:ln>
          <a:effectLst/>
        </p:spPr>
        <p:txBody>
          <a:bodyPr wrap="none">
            <a:spAutoFit/>
          </a:bodyPr>
          <a:lstStyle/>
          <a:p>
            <a:pPr>
              <a:buFont typeface="Wingdings" pitchFamily="2" charset="2"/>
              <a:buNone/>
            </a:pPr>
            <a:r>
              <a:rPr lang="en-US" sz="900"/>
              <a:t>setof</a:t>
            </a:r>
          </a:p>
        </p:txBody>
      </p:sp>
    </p:spTree>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57158" y="1071546"/>
            <a:ext cx="8741111" cy="5632311"/>
          </a:xfrm>
          <a:prstGeom prst="rect">
            <a:avLst/>
          </a:prstGeom>
          <a:noFill/>
        </p:spPr>
        <p:txBody>
          <a:bodyPr wrap="none" rtlCol="0">
            <a:spAutoFit/>
          </a:bodyPr>
          <a:lstStyle/>
          <a:p>
            <a:pPr>
              <a:buFont typeface="Wingdings" pitchFamily="2" charset="2"/>
              <a:buChar char="q"/>
            </a:pPr>
            <a:r>
              <a:rPr lang="en-US" altLang="zh-CN" sz="2000" b="1" dirty="0" smtClean="0"/>
              <a:t>The prolongation form of AMR is Adaptive Multi-Rate Speech Codec. </a:t>
            </a:r>
          </a:p>
          <a:p>
            <a:pPr>
              <a:buFont typeface="Wingdings" pitchFamily="2" charset="2"/>
              <a:buChar char="q"/>
            </a:pPr>
            <a:r>
              <a:rPr lang="en-US" altLang="zh-CN" sz="2000" b="1" dirty="0" smtClean="0"/>
              <a:t>AMR is the new technology developed after HR, FR and EFR speech codec. </a:t>
            </a:r>
          </a:p>
          <a:p>
            <a:pPr>
              <a:buFont typeface="Wingdings" pitchFamily="2" charset="2"/>
              <a:buChar char="q"/>
            </a:pPr>
            <a:r>
              <a:rPr lang="en-US" altLang="zh-CN" sz="2000" b="1" dirty="0" smtClean="0"/>
              <a:t>This is basically a set of speech and channel coding solution. </a:t>
            </a:r>
          </a:p>
          <a:p>
            <a:pPr>
              <a:buFont typeface="Wingdings" pitchFamily="2" charset="2"/>
              <a:buChar char="q"/>
            </a:pPr>
            <a:r>
              <a:rPr lang="en-US" altLang="zh-CN" sz="2000" b="1" dirty="0" smtClean="0"/>
              <a:t>The AMR solution could work together with FR and HR speech Codec.</a:t>
            </a:r>
          </a:p>
          <a:p>
            <a:pPr>
              <a:buFont typeface="Wingdings" pitchFamily="2" charset="2"/>
              <a:buChar char="q"/>
            </a:pPr>
            <a:r>
              <a:rPr lang="en-US" altLang="zh-CN" sz="2000" b="1" dirty="0" smtClean="0"/>
              <a:t> As we know, Full Rate and EFR Speech codec can ensure the quality of speech </a:t>
            </a:r>
          </a:p>
          <a:p>
            <a:r>
              <a:rPr lang="en-US" altLang="zh-CN" sz="2000" b="1" dirty="0" smtClean="0"/>
              <a:t>     information and cant raise the capacity. </a:t>
            </a:r>
          </a:p>
          <a:p>
            <a:pPr>
              <a:buFont typeface="Wingdings" pitchFamily="2" charset="2"/>
              <a:buChar char="q"/>
            </a:pPr>
            <a:r>
              <a:rPr lang="en-US" altLang="zh-CN" sz="2000" b="1" dirty="0" smtClean="0"/>
              <a:t>At the same time, HR can ensure the larger capacity of Network while it can’t </a:t>
            </a:r>
          </a:p>
          <a:p>
            <a:r>
              <a:rPr lang="en-US" altLang="zh-CN" sz="2000" b="1" dirty="0" smtClean="0"/>
              <a:t>    raise the quality. </a:t>
            </a:r>
          </a:p>
          <a:p>
            <a:pPr>
              <a:buFont typeface="Wingdings" pitchFamily="2" charset="2"/>
              <a:buChar char="q"/>
            </a:pPr>
            <a:r>
              <a:rPr lang="en-US" altLang="zh-CN" sz="2000" b="1" dirty="0" smtClean="0"/>
              <a:t>The AMR Speech Codec can ensure and balance both quality and capacity </a:t>
            </a:r>
          </a:p>
          <a:p>
            <a:r>
              <a:rPr lang="en-US" altLang="zh-CN" sz="2000" b="1" dirty="0" smtClean="0"/>
              <a:t>    of the system.</a:t>
            </a:r>
          </a:p>
          <a:p>
            <a:pPr>
              <a:buFont typeface="Wingdings" pitchFamily="2" charset="2"/>
              <a:buChar char="q"/>
            </a:pPr>
            <a:r>
              <a:rPr lang="en-US" altLang="zh-CN" sz="2000" b="1" dirty="0" smtClean="0"/>
              <a:t>More on details, AMR speech Codec scheme has eight different data rates. </a:t>
            </a:r>
          </a:p>
          <a:p>
            <a:pPr>
              <a:buFont typeface="Wingdings" pitchFamily="2" charset="2"/>
              <a:buChar char="q"/>
            </a:pPr>
            <a:r>
              <a:rPr lang="en-US" altLang="zh-CN" sz="2000" b="1" dirty="0" smtClean="0"/>
              <a:t>For AMR-FR , All eight data is supportable while for AMR-HR can support </a:t>
            </a:r>
          </a:p>
          <a:p>
            <a:r>
              <a:rPr lang="en-US" altLang="zh-CN" sz="2000" b="1" dirty="0" smtClean="0"/>
              <a:t>    6 data rates.</a:t>
            </a:r>
          </a:p>
          <a:p>
            <a:pPr>
              <a:buFont typeface="Wingdings" pitchFamily="2" charset="2"/>
              <a:buChar char="q"/>
            </a:pPr>
            <a:r>
              <a:rPr lang="en-US" sz="2000" b="1" dirty="0" smtClean="0"/>
              <a:t>Good Transmission Conditions</a:t>
            </a:r>
          </a:p>
          <a:p>
            <a:pPr marL="757238" lvl="1" indent="-285750">
              <a:buFont typeface="Arial" pitchFamily="34" charset="0"/>
              <a:buChar char="•"/>
            </a:pPr>
            <a:r>
              <a:rPr lang="en-US" sz="2000" b="1" dirty="0" smtClean="0"/>
              <a:t>Low amount of bits for error protection, thus more bits can be allocated</a:t>
            </a:r>
          </a:p>
          <a:p>
            <a:pPr marL="757238" lvl="1" indent="-285750"/>
            <a:r>
              <a:rPr lang="en-US" sz="2000" b="1" dirty="0" smtClean="0"/>
              <a:t> for source coding</a:t>
            </a:r>
          </a:p>
          <a:p>
            <a:pPr>
              <a:buFont typeface="Wingdings" pitchFamily="2" charset="2"/>
              <a:buChar char="q"/>
            </a:pPr>
            <a:r>
              <a:rPr lang="en-US" sz="2000" b="1" dirty="0" smtClean="0"/>
              <a:t>High-error Conditions</a:t>
            </a:r>
          </a:p>
          <a:p>
            <a:pPr marL="757238" lvl="1" indent="-285750">
              <a:buFont typeface="Arial" pitchFamily="34" charset="0"/>
              <a:buChar char="•"/>
            </a:pPr>
            <a:r>
              <a:rPr lang="en-US" sz="2000" b="1" dirty="0" smtClean="0"/>
              <a:t>More bits are used for error correction</a:t>
            </a:r>
            <a:endParaRPr lang="en-US" sz="2000" b="1" dirty="0"/>
          </a:p>
        </p:txBody>
      </p:sp>
      <p:sp>
        <p:nvSpPr>
          <p:cNvPr id="3" name="Rectangle 2"/>
          <p:cNvSpPr txBox="1">
            <a:spLocks noChangeArrowheads="1"/>
          </p:cNvSpPr>
          <p:nvPr/>
        </p:nvSpPr>
        <p:spPr>
          <a:xfrm>
            <a:off x="71406" y="228600"/>
            <a:ext cx="8959850" cy="685800"/>
          </a:xfrm>
          <a:prstGeom prst="rect">
            <a:avLst/>
          </a:prstGeom>
          <a:noFill/>
          <a:ln/>
        </p:spPr>
        <p:txBody>
          <a:bodyPr/>
          <a:lstStyle/>
          <a:p>
            <a:pPr marL="0" marR="0" lvl="0" indent="0" algn="ctr" fontAlgn="base">
              <a:lnSpc>
                <a:spcPct val="90000"/>
              </a:lnSpc>
              <a:spcBef>
                <a:spcPct val="0"/>
              </a:spcBef>
              <a:spcAft>
                <a:spcPct val="0"/>
              </a:spcAft>
              <a:buClrTx/>
              <a:buSzTx/>
              <a:tabLst/>
              <a:defRPr/>
            </a:pPr>
            <a:r>
              <a:rPr lang="en-US"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The Logic of Adaptive Multi Rate</a:t>
            </a:r>
            <a:endParaRPr lang="en-US" altLang="zh-CN" sz="32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50" name="Rectangle 2"/>
          <p:cNvSpPr>
            <a:spLocks noGrp="1" noChangeArrowheads="1"/>
          </p:cNvSpPr>
          <p:nvPr>
            <p:ph type="title"/>
          </p:nvPr>
        </p:nvSpPr>
        <p:spPr>
          <a:xfrm>
            <a:off x="457200" y="274638"/>
            <a:ext cx="8229600" cy="654032"/>
          </a:xfrm>
        </p:spPr>
        <p:txBody>
          <a:bodyPr>
            <a:normAutofit/>
          </a:bodyPr>
          <a:lstStyle/>
          <a:p>
            <a:pPr fontAlgn="base">
              <a:lnSpc>
                <a:spcPct val="90000"/>
              </a:lnSpc>
              <a:spcAft>
                <a:spcPct val="0"/>
              </a:spcAft>
            </a:pPr>
            <a:r>
              <a:rPr lang="en-GB"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What’s New in AMR?</a:t>
            </a:r>
          </a:p>
        </p:txBody>
      </p:sp>
      <p:sp>
        <p:nvSpPr>
          <p:cNvPr id="744451" name="Rectangle 3"/>
          <p:cNvSpPr>
            <a:spLocks noGrp="1" noChangeArrowheads="1"/>
          </p:cNvSpPr>
          <p:nvPr>
            <p:ph type="body" idx="1"/>
          </p:nvPr>
        </p:nvSpPr>
        <p:spPr>
          <a:xfrm>
            <a:off x="567105" y="3573464"/>
            <a:ext cx="4070838" cy="2591479"/>
          </a:xfrm>
          <a:solidFill>
            <a:srgbClr val="B7FFE4"/>
          </a:solidFill>
          <a:ln/>
          <a:effectLst>
            <a:prstShdw prst="shdw17" dist="17961" dir="2700000">
              <a:srgbClr val="B7FFE4">
                <a:gamma/>
                <a:shade val="60000"/>
                <a:invGamma/>
              </a:srgbClr>
            </a:prstShdw>
          </a:effectLst>
        </p:spPr>
        <p:txBody>
          <a:bodyPr wrap="square">
            <a:spAutoFit/>
          </a:bodyPr>
          <a:lstStyle/>
          <a:p>
            <a:pPr algn="ctr">
              <a:buFontTx/>
              <a:buNone/>
            </a:pPr>
            <a:endParaRPr lang="en-GB" sz="1000" b="1" dirty="0"/>
          </a:p>
          <a:p>
            <a:pPr algn="ctr">
              <a:buFontTx/>
              <a:buNone/>
            </a:pPr>
            <a:r>
              <a:rPr lang="en-GB" sz="2000" b="1" dirty="0"/>
              <a:t>Quality</a:t>
            </a:r>
            <a:endParaRPr lang="en-GB" sz="1800" dirty="0"/>
          </a:p>
          <a:p>
            <a:r>
              <a:rPr lang="en-GB" sz="1800" dirty="0"/>
              <a:t>Good Speech Quality</a:t>
            </a:r>
          </a:p>
          <a:p>
            <a:pPr lvl="1"/>
            <a:r>
              <a:rPr lang="en-GB" sz="1600" dirty="0"/>
              <a:t>At lower C/I conditions</a:t>
            </a:r>
          </a:p>
          <a:p>
            <a:pPr lvl="1">
              <a:buFontTx/>
              <a:buNone/>
            </a:pPr>
            <a:endParaRPr lang="en-GB" sz="800" dirty="0"/>
          </a:p>
          <a:p>
            <a:r>
              <a:rPr lang="en-GB" sz="1800" dirty="0"/>
              <a:t>Unpacking of AMR HR calls to AMR FR calls due to call quality</a:t>
            </a:r>
          </a:p>
          <a:p>
            <a:pPr lvl="1"/>
            <a:r>
              <a:rPr lang="en-GB" sz="1600" i="1" dirty="0"/>
              <a:t>Intra HO threshold Rx </a:t>
            </a:r>
            <a:r>
              <a:rPr lang="en-GB" sz="1600" i="1" dirty="0" err="1" smtClean="0"/>
              <a:t>qual</a:t>
            </a:r>
            <a:endParaRPr lang="en-GB" sz="1600" i="1" dirty="0"/>
          </a:p>
          <a:p>
            <a:pPr lvl="1"/>
            <a:endParaRPr lang="en-GB" sz="1600" i="1" dirty="0"/>
          </a:p>
        </p:txBody>
      </p:sp>
      <p:sp>
        <p:nvSpPr>
          <p:cNvPr id="744452" name="Rectangle 4"/>
          <p:cNvSpPr>
            <a:spLocks noChangeArrowheads="1"/>
          </p:cNvSpPr>
          <p:nvPr/>
        </p:nvSpPr>
        <p:spPr bwMode="auto">
          <a:xfrm>
            <a:off x="4643438" y="3573465"/>
            <a:ext cx="4054719" cy="2592000"/>
          </a:xfrm>
          <a:prstGeom prst="rect">
            <a:avLst/>
          </a:prstGeom>
          <a:solidFill>
            <a:srgbClr val="D1E6FF"/>
          </a:solidFill>
          <a:ln w="12700">
            <a:noFill/>
            <a:miter lim="800000"/>
            <a:headEnd/>
            <a:tailEnd/>
          </a:ln>
          <a:effectLst>
            <a:prstShdw prst="shdw17" dist="17961" dir="2700000">
              <a:srgbClr val="D1E6FF">
                <a:gamma/>
                <a:shade val="60000"/>
                <a:invGamma/>
              </a:srgbClr>
            </a:prstShdw>
          </a:effectLst>
        </p:spPr>
        <p:txBody>
          <a:bodyPr lIns="90488" tIns="44450" rIns="90488" bIns="44450"/>
          <a:lstStyle/>
          <a:p>
            <a:pPr marL="280988" indent="-280988" algn="ctr" defTabSz="762000">
              <a:spcBef>
                <a:spcPct val="40000"/>
              </a:spcBef>
              <a:buClr>
                <a:srgbClr val="A2C1FE"/>
              </a:buClr>
              <a:buSzPct val="125000"/>
            </a:pPr>
            <a:endParaRPr lang="en-GB" sz="1000" b="1" dirty="0">
              <a:latin typeface="Rotis Sans Serif for Nokia" pitchFamily="34" charset="0"/>
            </a:endParaRPr>
          </a:p>
          <a:p>
            <a:pPr marL="280988" indent="-280988" algn="ctr" defTabSz="762000">
              <a:spcBef>
                <a:spcPct val="40000"/>
              </a:spcBef>
              <a:buClr>
                <a:srgbClr val="A2C1FE"/>
              </a:buClr>
              <a:buSzPct val="125000"/>
            </a:pPr>
            <a:r>
              <a:rPr lang="en-GB" sz="2000" b="1" dirty="0">
                <a:latin typeface="Rotis Sans Serif for Nokia" pitchFamily="34" charset="0"/>
              </a:rPr>
              <a:t>Capacity</a:t>
            </a:r>
            <a:endParaRPr lang="en-GB" dirty="0">
              <a:latin typeface="Rotis Sans Serif for Nokia" pitchFamily="34" charset="0"/>
            </a:endParaRPr>
          </a:p>
          <a:p>
            <a:pPr marL="280988" indent="-280988" defTabSz="762000">
              <a:spcBef>
                <a:spcPct val="40000"/>
              </a:spcBef>
              <a:buClr>
                <a:srgbClr val="A2C1FE"/>
              </a:buClr>
              <a:buSzPct val="125000"/>
              <a:buFontTx/>
              <a:buChar char="•"/>
            </a:pPr>
            <a:r>
              <a:rPr lang="en-GB" dirty="0">
                <a:latin typeface="Rotis Sans Serif for Nokia" pitchFamily="34" charset="0"/>
              </a:rPr>
              <a:t>Available 8 different speech codec modes according to transmission conditions. Coverage gained.</a:t>
            </a:r>
          </a:p>
          <a:p>
            <a:pPr marL="280988" indent="-280988" defTabSz="762000">
              <a:spcBef>
                <a:spcPct val="40000"/>
              </a:spcBef>
              <a:buClr>
                <a:srgbClr val="A2C1FE"/>
              </a:buClr>
              <a:buSzPct val="125000"/>
              <a:buFontTx/>
              <a:buChar char="•"/>
            </a:pPr>
            <a:r>
              <a:rPr lang="en-GB" dirty="0" smtClean="0">
                <a:latin typeface="Rotis Sans Serif for Nokia" pitchFamily="34" charset="0"/>
              </a:rPr>
              <a:t>Packing </a:t>
            </a:r>
            <a:r>
              <a:rPr lang="en-GB" dirty="0">
                <a:latin typeface="Rotis Sans Serif for Nokia" pitchFamily="34" charset="0"/>
              </a:rPr>
              <a:t>of AMR FR calls to AMR HR calls due to cell load</a:t>
            </a:r>
          </a:p>
          <a:p>
            <a:pPr marL="666750" lvl="1" indent="-195263" defTabSz="762000">
              <a:spcBef>
                <a:spcPct val="40000"/>
              </a:spcBef>
              <a:buClr>
                <a:srgbClr val="A2C1FE"/>
              </a:buClr>
              <a:buSzPct val="125000"/>
              <a:buFontTx/>
              <a:buChar char="•"/>
            </a:pPr>
            <a:r>
              <a:rPr lang="en-GB" sz="1600" i="1" dirty="0">
                <a:latin typeface="Rotis Sans Serif for Nokia" pitchFamily="34" charset="0"/>
              </a:rPr>
              <a:t>Upper limit for FR TCH resources</a:t>
            </a:r>
          </a:p>
        </p:txBody>
      </p:sp>
      <p:sp>
        <p:nvSpPr>
          <p:cNvPr id="744453" name="Rectangle 5"/>
          <p:cNvSpPr>
            <a:spLocks noChangeArrowheads="1"/>
          </p:cNvSpPr>
          <p:nvPr/>
        </p:nvSpPr>
        <p:spPr bwMode="auto">
          <a:xfrm>
            <a:off x="562708" y="981076"/>
            <a:ext cx="8129954" cy="2533514"/>
          </a:xfrm>
          <a:prstGeom prst="rect">
            <a:avLst/>
          </a:prstGeom>
          <a:solidFill>
            <a:srgbClr val="EAEAEA"/>
          </a:solidFill>
          <a:ln w="12700">
            <a:noFill/>
            <a:miter lim="800000"/>
            <a:headEnd/>
            <a:tailEnd/>
          </a:ln>
          <a:effectLst>
            <a:prstShdw prst="shdw17" dist="17961" dir="2700000">
              <a:srgbClr val="EAEAEA">
                <a:gamma/>
                <a:shade val="60000"/>
                <a:invGamma/>
              </a:srgbClr>
            </a:prstShdw>
          </a:effectLst>
        </p:spPr>
        <p:txBody>
          <a:bodyPr lIns="90488" tIns="44450" rIns="90488" bIns="44450">
            <a:spAutoFit/>
          </a:bodyPr>
          <a:lstStyle/>
          <a:p>
            <a:pPr marL="280988" indent="-280988" algn="ctr" defTabSz="762000">
              <a:spcBef>
                <a:spcPct val="40000"/>
              </a:spcBef>
              <a:buClr>
                <a:srgbClr val="A2C1FE"/>
              </a:buClr>
              <a:buSzPct val="125000"/>
            </a:pPr>
            <a:endParaRPr lang="en-GB" sz="1200" b="1" dirty="0">
              <a:latin typeface="Rotis Sans Serif for Nokia" pitchFamily="34" charset="0"/>
            </a:endParaRPr>
          </a:p>
          <a:p>
            <a:pPr marL="280988" indent="-280988" algn="ctr" defTabSz="762000">
              <a:spcBef>
                <a:spcPct val="40000"/>
              </a:spcBef>
              <a:buClr>
                <a:srgbClr val="A2C1FE"/>
              </a:buClr>
              <a:buSzPct val="125000"/>
            </a:pPr>
            <a:r>
              <a:rPr lang="en-GB" sz="2000" b="1" dirty="0">
                <a:latin typeface="Rotis Sans Serif for Nokia" pitchFamily="34" charset="0"/>
              </a:rPr>
              <a:t>Characteristic to AMR</a:t>
            </a:r>
            <a:endParaRPr lang="en-GB" sz="2000" dirty="0">
              <a:latin typeface="Rotis Sans Serif for Nokia" pitchFamily="34" charset="0"/>
            </a:endParaRPr>
          </a:p>
          <a:p>
            <a:pPr marL="280988" indent="-280988" defTabSz="762000">
              <a:spcBef>
                <a:spcPct val="40000"/>
              </a:spcBef>
              <a:buClr>
                <a:srgbClr val="A2C1FE"/>
              </a:buClr>
              <a:buSzPct val="125000"/>
              <a:buFontTx/>
              <a:buChar char="•"/>
            </a:pPr>
            <a:r>
              <a:rPr lang="en-GB" dirty="0">
                <a:latin typeface="Rotis Sans Serif for Nokia" pitchFamily="34" charset="0"/>
              </a:rPr>
              <a:t>Adaptive Multi Rate Codec (AMR) introduces a new set of </a:t>
            </a:r>
            <a:r>
              <a:rPr lang="en-GB" dirty="0" err="1">
                <a:latin typeface="Rotis Sans Serif for Nokia" pitchFamily="34" charset="0"/>
              </a:rPr>
              <a:t>codecs</a:t>
            </a:r>
            <a:r>
              <a:rPr lang="en-GB" dirty="0">
                <a:latin typeface="Rotis Sans Serif for Nokia" pitchFamily="34" charset="0"/>
              </a:rPr>
              <a:t> and adaptive algorithm for codec changes</a:t>
            </a:r>
          </a:p>
          <a:p>
            <a:pPr marL="280988" indent="-280988" defTabSz="762000">
              <a:spcBef>
                <a:spcPct val="40000"/>
              </a:spcBef>
              <a:buClr>
                <a:srgbClr val="A2C1FE"/>
              </a:buClr>
              <a:buSzPct val="125000"/>
              <a:buFontTx/>
              <a:buChar char="•"/>
            </a:pPr>
            <a:r>
              <a:rPr lang="en-GB" dirty="0">
                <a:latin typeface="Rotis Sans Serif for Nokia" pitchFamily="34" charset="0"/>
              </a:rPr>
              <a:t>8 different speech codec modes with total 16 channel codec modes</a:t>
            </a:r>
          </a:p>
          <a:p>
            <a:pPr marL="280988" indent="-280988" defTabSz="762000">
              <a:spcBef>
                <a:spcPct val="40000"/>
              </a:spcBef>
              <a:buClr>
                <a:srgbClr val="A2C1FE"/>
              </a:buClr>
              <a:buSzPct val="125000"/>
              <a:buFontTx/>
              <a:buChar char="•"/>
            </a:pPr>
            <a:r>
              <a:rPr lang="en-GB" dirty="0">
                <a:latin typeface="Rotis Sans Serif for Nokia" pitchFamily="34" charset="0"/>
              </a:rPr>
              <a:t>Operating in Full Rate and Half Rate</a:t>
            </a:r>
            <a:endParaRPr lang="en-GB" sz="1200" b="1" dirty="0">
              <a:latin typeface="Rotis Sans Serif for Nokia" pitchFamily="34" charset="0"/>
            </a:endParaRPr>
          </a:p>
          <a:p>
            <a:pPr marL="280988" indent="-280988" defTabSz="762000">
              <a:spcBef>
                <a:spcPct val="40000"/>
              </a:spcBef>
              <a:buClr>
                <a:srgbClr val="A2C1FE"/>
              </a:buClr>
              <a:buSzPct val="125000"/>
            </a:pPr>
            <a:endParaRPr lang="en-GB" dirty="0">
              <a:latin typeface="Rotis Sans Serif for Nokia" pitchFamily="34" charset="0"/>
            </a:endParaRPr>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2" name="Rectangle 2"/>
          <p:cNvSpPr>
            <a:spLocks noGrp="1" noChangeArrowheads="1"/>
          </p:cNvSpPr>
          <p:nvPr>
            <p:ph type="title"/>
          </p:nvPr>
        </p:nvSpPr>
        <p:spPr/>
        <p:txBody>
          <a:bodyPr>
            <a:normAutofit/>
          </a:bodyPr>
          <a:lstStyle/>
          <a:p>
            <a:r>
              <a:rPr lang="en-US"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Example of Link Adaptation</a:t>
            </a:r>
          </a:p>
        </p:txBody>
      </p:sp>
      <p:pic>
        <p:nvPicPr>
          <p:cNvPr id="5" name="Picture 3"/>
          <p:cNvPicPr>
            <a:picLocks noGrp="1" noChangeAspect="1" noChangeArrowheads="1"/>
          </p:cNvPicPr>
          <p:nvPr>
            <p:ph idx="1"/>
          </p:nvPr>
        </p:nvPicPr>
        <p:blipFill>
          <a:blip r:embed="rId2"/>
          <a:srcRect/>
          <a:stretch>
            <a:fillRect/>
          </a:stretch>
        </p:blipFill>
        <p:spPr>
          <a:xfrm>
            <a:off x="357158" y="1301463"/>
            <a:ext cx="8572560" cy="5127933"/>
          </a:xfrm>
          <a:noFill/>
          <a:ln/>
        </p:spPr>
      </p:pic>
    </p:spTree>
  </p:cSld>
  <p:clrMapOvr>
    <a:masterClrMapping/>
  </p:clrMapOvr>
  <p:transition advTm="5000"/>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bwMode="auto">
          <a:xfrm>
            <a:off x="1905576" y="1371600"/>
            <a:ext cx="2362012" cy="1371600"/>
          </a:xfrm>
          <a:prstGeom prst="ellipse">
            <a:avLst/>
          </a:prstGeom>
        </p:spPr>
        <p:style>
          <a:lnRef idx="0">
            <a:schemeClr val="accent6"/>
          </a:lnRef>
          <a:fillRef idx="3">
            <a:schemeClr val="accent6"/>
          </a:fillRef>
          <a:effectRef idx="3">
            <a:schemeClr val="accent6"/>
          </a:effectRef>
          <a:fontRef idx="minor">
            <a:schemeClr val="lt1"/>
          </a:fontRef>
        </p:style>
        <p:txBody>
          <a:bodyPr anchor="ctr"/>
          <a:lstStyle/>
          <a:p>
            <a:pPr fontAlgn="auto">
              <a:spcBef>
                <a:spcPts val="0"/>
              </a:spcBef>
              <a:spcAft>
                <a:spcPts val="0"/>
              </a:spcAft>
              <a:defRPr/>
            </a:pPr>
            <a:r>
              <a:rPr lang="en-US" sz="1200" b="1" dirty="0"/>
              <a:t>Plan/Entrance Network</a:t>
            </a:r>
          </a:p>
          <a:p>
            <a:pPr marL="228600" indent="-228600" fontAlgn="auto">
              <a:spcBef>
                <a:spcPts val="0"/>
              </a:spcBef>
              <a:spcAft>
                <a:spcPts val="0"/>
              </a:spcAft>
              <a:buFont typeface="+mj-lt"/>
              <a:buAutoNum type="arabicPeriod"/>
              <a:defRPr/>
            </a:pPr>
            <a:r>
              <a:rPr lang="en-US" sz="1200" dirty="0"/>
              <a:t>Coverage</a:t>
            </a:r>
          </a:p>
          <a:p>
            <a:pPr marL="228600" indent="-228600" fontAlgn="auto">
              <a:spcBef>
                <a:spcPts val="0"/>
              </a:spcBef>
              <a:spcAft>
                <a:spcPts val="0"/>
              </a:spcAft>
              <a:buFont typeface="+mj-lt"/>
              <a:buAutoNum type="arabicPeriod"/>
              <a:defRPr/>
            </a:pPr>
            <a:r>
              <a:rPr lang="en-US" sz="1200" dirty="0"/>
              <a:t>Capacity</a:t>
            </a:r>
          </a:p>
          <a:p>
            <a:pPr marL="228600" indent="-228600" fontAlgn="auto">
              <a:spcBef>
                <a:spcPts val="0"/>
              </a:spcBef>
              <a:spcAft>
                <a:spcPts val="0"/>
              </a:spcAft>
              <a:buFont typeface="+mj-lt"/>
              <a:buAutoNum type="arabicPeriod"/>
              <a:defRPr/>
            </a:pPr>
            <a:r>
              <a:rPr lang="en-US" sz="1200" dirty="0"/>
              <a:t>Service</a:t>
            </a:r>
          </a:p>
          <a:p>
            <a:pPr marL="228600" indent="-228600" fontAlgn="auto">
              <a:spcBef>
                <a:spcPts val="0"/>
              </a:spcBef>
              <a:spcAft>
                <a:spcPts val="0"/>
              </a:spcAft>
              <a:buFont typeface="+mj-lt"/>
              <a:buAutoNum type="arabicPeriod"/>
              <a:defRPr/>
            </a:pPr>
            <a:r>
              <a:rPr lang="en-US" sz="1200" dirty="0"/>
              <a:t>Sites</a:t>
            </a:r>
          </a:p>
        </p:txBody>
      </p:sp>
      <p:sp>
        <p:nvSpPr>
          <p:cNvPr id="6" name="Oval 5"/>
          <p:cNvSpPr/>
          <p:nvPr/>
        </p:nvSpPr>
        <p:spPr bwMode="auto">
          <a:xfrm>
            <a:off x="6180819" y="2034583"/>
            <a:ext cx="2631202" cy="1733508"/>
          </a:xfrm>
          <a:prstGeom prst="ellipse">
            <a:avLst/>
          </a:prstGeom>
          <a:ln/>
        </p:spPr>
        <p:style>
          <a:lnRef idx="0">
            <a:schemeClr val="accent6"/>
          </a:lnRef>
          <a:fillRef idx="1002">
            <a:schemeClr val="dk2"/>
          </a:fillRef>
          <a:effectRef idx="3">
            <a:schemeClr val="accent6"/>
          </a:effectRef>
          <a:fontRef idx="minor">
            <a:schemeClr val="lt1"/>
          </a:fontRef>
        </p:style>
        <p:txBody>
          <a:bodyPr anchor="ctr">
            <a:flatTx/>
          </a:bodyPr>
          <a:lstStyle/>
          <a:p>
            <a:pPr marL="228600" indent="-228600" fontAlgn="auto">
              <a:spcBef>
                <a:spcPts val="0"/>
              </a:spcBef>
              <a:spcAft>
                <a:spcPts val="0"/>
              </a:spcAft>
              <a:buFont typeface="+mj-lt"/>
              <a:buAutoNum type="arabicPeriod"/>
              <a:defRPr/>
            </a:pPr>
            <a:r>
              <a:rPr lang="en-US" sz="1200" dirty="0"/>
              <a:t>Implementation</a:t>
            </a:r>
          </a:p>
          <a:p>
            <a:pPr marL="228600" indent="-228600" fontAlgn="auto">
              <a:spcBef>
                <a:spcPts val="0"/>
              </a:spcBef>
              <a:spcAft>
                <a:spcPts val="0"/>
              </a:spcAft>
              <a:buFont typeface="+mj-lt"/>
              <a:buAutoNum type="arabicPeriod"/>
              <a:defRPr/>
            </a:pPr>
            <a:r>
              <a:rPr lang="en-US" sz="1200" dirty="0"/>
              <a:t>Logistics &amp; inventory management</a:t>
            </a:r>
          </a:p>
          <a:p>
            <a:pPr marL="228600" indent="-228600" fontAlgn="auto">
              <a:spcBef>
                <a:spcPts val="0"/>
              </a:spcBef>
              <a:spcAft>
                <a:spcPts val="0"/>
              </a:spcAft>
              <a:buFont typeface="+mj-lt"/>
              <a:buAutoNum type="arabicPeriod"/>
              <a:defRPr/>
            </a:pPr>
            <a:r>
              <a:rPr lang="en-US" sz="1200" dirty="0"/>
              <a:t>Field Engineering</a:t>
            </a:r>
          </a:p>
          <a:p>
            <a:pPr marL="228600" indent="-228600" fontAlgn="auto">
              <a:spcBef>
                <a:spcPts val="0"/>
              </a:spcBef>
              <a:spcAft>
                <a:spcPts val="0"/>
              </a:spcAft>
              <a:buFont typeface="+mj-lt"/>
              <a:buAutoNum type="arabicPeriod"/>
              <a:defRPr/>
            </a:pPr>
            <a:r>
              <a:rPr lang="en-US" sz="1200" dirty="0"/>
              <a:t>Site Construction</a:t>
            </a:r>
          </a:p>
          <a:p>
            <a:pPr marL="228600" indent="-228600" fontAlgn="auto">
              <a:spcBef>
                <a:spcPts val="0"/>
              </a:spcBef>
              <a:spcAft>
                <a:spcPts val="0"/>
              </a:spcAft>
              <a:buFont typeface="+mj-lt"/>
              <a:buAutoNum type="arabicPeriod"/>
              <a:defRPr/>
            </a:pPr>
            <a:r>
              <a:rPr lang="en-US" sz="1200" dirty="0"/>
              <a:t>Site preparations </a:t>
            </a:r>
          </a:p>
          <a:p>
            <a:pPr algn="ctr" fontAlgn="auto">
              <a:spcBef>
                <a:spcPts val="0"/>
              </a:spcBef>
              <a:spcAft>
                <a:spcPts val="0"/>
              </a:spcAft>
              <a:defRPr/>
            </a:pPr>
            <a:endParaRPr lang="en-US" sz="1100" dirty="0"/>
          </a:p>
        </p:txBody>
      </p:sp>
      <p:sp>
        <p:nvSpPr>
          <p:cNvPr id="7" name="Oval 6"/>
          <p:cNvSpPr/>
          <p:nvPr/>
        </p:nvSpPr>
        <p:spPr bwMode="auto">
          <a:xfrm>
            <a:off x="4800945" y="5029200"/>
            <a:ext cx="2742982" cy="1600200"/>
          </a:xfrm>
          <a:prstGeom prst="ellipse">
            <a:avLst/>
          </a:prstGeom>
        </p:spPr>
        <p:style>
          <a:lnRef idx="0">
            <a:schemeClr val="accent5"/>
          </a:lnRef>
          <a:fillRef idx="3">
            <a:schemeClr val="accent5"/>
          </a:fillRef>
          <a:effectRef idx="3">
            <a:schemeClr val="accent5"/>
          </a:effectRef>
          <a:fontRef idx="minor">
            <a:schemeClr val="lt1"/>
          </a:fontRef>
        </p:style>
        <p:txBody>
          <a:bodyPr anchor="ctr"/>
          <a:lstStyle/>
          <a:p>
            <a:pPr fontAlgn="auto">
              <a:spcBef>
                <a:spcPts val="0"/>
              </a:spcBef>
              <a:spcAft>
                <a:spcPts val="0"/>
              </a:spcAft>
              <a:defRPr/>
            </a:pPr>
            <a:r>
              <a:rPr lang="en-US" sz="1200" b="1" dirty="0"/>
              <a:t>Parameter Provisioning</a:t>
            </a:r>
          </a:p>
          <a:p>
            <a:pPr marL="228600" indent="-228600" fontAlgn="auto">
              <a:spcBef>
                <a:spcPts val="0"/>
              </a:spcBef>
              <a:spcAft>
                <a:spcPts val="0"/>
              </a:spcAft>
              <a:buFont typeface="+mj-lt"/>
              <a:buAutoNum type="arabicPeriod"/>
              <a:defRPr/>
            </a:pPr>
            <a:r>
              <a:rPr lang="en-US" sz="1200" dirty="0"/>
              <a:t>Downloading &amp; activation</a:t>
            </a:r>
          </a:p>
          <a:p>
            <a:pPr marL="228600" indent="-228600" fontAlgn="auto">
              <a:spcBef>
                <a:spcPts val="0"/>
              </a:spcBef>
              <a:spcAft>
                <a:spcPts val="0"/>
              </a:spcAft>
              <a:buFont typeface="+mj-lt"/>
              <a:buAutoNum type="arabicPeriod"/>
              <a:defRPr/>
            </a:pPr>
            <a:r>
              <a:rPr lang="en-US" sz="1200" dirty="0"/>
              <a:t>Data warehousing : Data storing, check rules,  Network history</a:t>
            </a:r>
          </a:p>
          <a:p>
            <a:pPr algn="ctr" fontAlgn="auto">
              <a:spcBef>
                <a:spcPts val="0"/>
              </a:spcBef>
              <a:spcAft>
                <a:spcPts val="0"/>
              </a:spcAft>
              <a:defRPr/>
            </a:pPr>
            <a:endParaRPr lang="en-US" sz="1100" dirty="0"/>
          </a:p>
        </p:txBody>
      </p:sp>
      <p:sp>
        <p:nvSpPr>
          <p:cNvPr id="8" name="Oval 7"/>
          <p:cNvSpPr/>
          <p:nvPr/>
        </p:nvSpPr>
        <p:spPr bwMode="auto">
          <a:xfrm>
            <a:off x="3048485" y="5029200"/>
            <a:ext cx="2057236" cy="762000"/>
          </a:xfrm>
          <a:prstGeom prst="ellipse">
            <a:avLst/>
          </a:prstGeom>
        </p:spPr>
        <p:style>
          <a:lnRef idx="0">
            <a:schemeClr val="accent4"/>
          </a:lnRef>
          <a:fillRef idx="3">
            <a:schemeClr val="accent4"/>
          </a:fillRef>
          <a:effectRef idx="3">
            <a:schemeClr val="accent4"/>
          </a:effectRef>
          <a:fontRef idx="minor">
            <a:schemeClr val="lt1"/>
          </a:fontRef>
        </p:style>
        <p:txBody>
          <a:bodyPr anchor="ctr"/>
          <a:lstStyle/>
          <a:p>
            <a:pPr algn="ctr" fontAlgn="auto">
              <a:spcBef>
                <a:spcPts val="0"/>
              </a:spcBef>
              <a:spcAft>
                <a:spcPts val="0"/>
              </a:spcAft>
              <a:defRPr/>
            </a:pPr>
            <a:r>
              <a:rPr lang="en-US" dirty="0"/>
              <a:t>Optimization</a:t>
            </a:r>
          </a:p>
        </p:txBody>
      </p:sp>
      <p:sp>
        <p:nvSpPr>
          <p:cNvPr id="9" name="Oval 8"/>
          <p:cNvSpPr/>
          <p:nvPr/>
        </p:nvSpPr>
        <p:spPr bwMode="auto">
          <a:xfrm>
            <a:off x="495300" y="4575508"/>
            <a:ext cx="2133430" cy="1524000"/>
          </a:xfrm>
          <a:prstGeom prst="ellipse">
            <a:avLst/>
          </a:prstGeom>
        </p:spPr>
        <p:style>
          <a:lnRef idx="0">
            <a:schemeClr val="accent1"/>
          </a:lnRef>
          <a:fillRef idx="3">
            <a:schemeClr val="accent1"/>
          </a:fillRef>
          <a:effectRef idx="3">
            <a:schemeClr val="accent1"/>
          </a:effectRef>
          <a:fontRef idx="minor">
            <a:schemeClr val="lt1"/>
          </a:fontRef>
        </p:style>
        <p:txBody>
          <a:bodyPr anchor="ctr"/>
          <a:lstStyle/>
          <a:p>
            <a:pPr fontAlgn="auto">
              <a:spcBef>
                <a:spcPts val="0"/>
              </a:spcBef>
              <a:spcAft>
                <a:spcPts val="0"/>
              </a:spcAft>
              <a:defRPr/>
            </a:pPr>
            <a:r>
              <a:rPr lang="en-US" sz="1200" b="1" dirty="0"/>
              <a:t>Collect &amp; Analyze data</a:t>
            </a:r>
          </a:p>
          <a:p>
            <a:pPr marL="228600" indent="-228600" fontAlgn="auto">
              <a:spcBef>
                <a:spcPts val="0"/>
              </a:spcBef>
              <a:spcAft>
                <a:spcPts val="0"/>
              </a:spcAft>
              <a:buFont typeface="+mj-lt"/>
              <a:buAutoNum type="arabicPeriod"/>
              <a:defRPr/>
            </a:pPr>
            <a:r>
              <a:rPr lang="en-US" sz="1200" dirty="0"/>
              <a:t>Calculate KPI</a:t>
            </a:r>
          </a:p>
          <a:p>
            <a:pPr marL="228600" indent="-228600" fontAlgn="auto">
              <a:spcBef>
                <a:spcPts val="0"/>
              </a:spcBef>
              <a:spcAft>
                <a:spcPts val="0"/>
              </a:spcAft>
              <a:buFont typeface="+mj-lt"/>
              <a:buAutoNum type="arabicPeriod"/>
              <a:defRPr/>
            </a:pPr>
            <a:r>
              <a:rPr lang="en-US" sz="1200" dirty="0"/>
              <a:t>Analysis &amp; Reporting</a:t>
            </a:r>
          </a:p>
          <a:p>
            <a:pPr marL="228600" indent="-228600" fontAlgn="auto">
              <a:spcBef>
                <a:spcPts val="0"/>
              </a:spcBef>
              <a:spcAft>
                <a:spcPts val="0"/>
              </a:spcAft>
              <a:buFont typeface="+mj-lt"/>
              <a:buAutoNum type="arabicPeriod"/>
              <a:defRPr/>
            </a:pPr>
            <a:r>
              <a:rPr lang="en-US" sz="1200" dirty="0"/>
              <a:t>Form customer view</a:t>
            </a:r>
          </a:p>
        </p:txBody>
      </p:sp>
      <p:sp>
        <p:nvSpPr>
          <p:cNvPr id="19" name="Left-Right Arrow 18"/>
          <p:cNvSpPr/>
          <p:nvPr/>
        </p:nvSpPr>
        <p:spPr bwMode="auto">
          <a:xfrm>
            <a:off x="2591321" y="5410200"/>
            <a:ext cx="493673" cy="228600"/>
          </a:xfrm>
          <a:prstGeom prst="leftRightArrow">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endParaRPr lang="en-US"/>
          </a:p>
        </p:txBody>
      </p:sp>
      <p:sp>
        <p:nvSpPr>
          <p:cNvPr id="17" name="Curved Right Arrow 16"/>
          <p:cNvSpPr/>
          <p:nvPr/>
        </p:nvSpPr>
        <p:spPr>
          <a:xfrm rot="11206640" flipH="1">
            <a:off x="702308" y="2103006"/>
            <a:ext cx="913435" cy="2373478"/>
          </a:xfrm>
          <a:prstGeom prst="curvedRightArrow">
            <a:avLst>
              <a:gd name="adj1" fmla="val 25000"/>
              <a:gd name="adj2" fmla="val 50000"/>
              <a:gd name="adj3" fmla="val 17155"/>
            </a:avLst>
          </a:prstGeom>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en-US">
              <a:solidFill>
                <a:schemeClr val="tx1"/>
              </a:solidFill>
            </a:endParaRPr>
          </a:p>
        </p:txBody>
      </p:sp>
      <p:sp>
        <p:nvSpPr>
          <p:cNvPr id="20" name="Curved Right Arrow 19"/>
          <p:cNvSpPr/>
          <p:nvPr/>
        </p:nvSpPr>
        <p:spPr>
          <a:xfrm rot="17645624" flipH="1">
            <a:off x="4967227" y="559759"/>
            <a:ext cx="623018" cy="2340978"/>
          </a:xfrm>
          <a:prstGeom prst="curvedRightArrow">
            <a:avLst/>
          </a:prstGeom>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en-US">
              <a:solidFill>
                <a:schemeClr val="tx1"/>
              </a:solidFill>
            </a:endParaRPr>
          </a:p>
        </p:txBody>
      </p:sp>
      <p:sp>
        <p:nvSpPr>
          <p:cNvPr id="21" name="TextBox 20"/>
          <p:cNvSpPr txBox="1"/>
          <p:nvPr/>
        </p:nvSpPr>
        <p:spPr>
          <a:xfrm rot="1508019">
            <a:off x="4237901" y="1960914"/>
            <a:ext cx="1792478" cy="261610"/>
          </a:xfrm>
          <a:prstGeom prst="rect">
            <a:avLst/>
          </a:prstGeom>
        </p:spPr>
        <p:style>
          <a:lnRef idx="0">
            <a:schemeClr val="accent3"/>
          </a:lnRef>
          <a:fillRef idx="3">
            <a:schemeClr val="accent3"/>
          </a:fillRef>
          <a:effectRef idx="3">
            <a:schemeClr val="accent3"/>
          </a:effectRef>
          <a:fontRef idx="minor">
            <a:schemeClr val="lt1"/>
          </a:fontRef>
        </p:style>
        <p:txBody>
          <a:bodyPr wrap="none">
            <a:spAutoFit/>
          </a:bodyPr>
          <a:lstStyle/>
          <a:p>
            <a:pPr>
              <a:defRPr/>
            </a:pPr>
            <a:r>
              <a:rPr lang="en-US" sz="1100" dirty="0"/>
              <a:t>Schedule &amp; Project Setup</a:t>
            </a:r>
          </a:p>
        </p:txBody>
      </p:sp>
      <p:sp>
        <p:nvSpPr>
          <p:cNvPr id="23" name="Curved Right Arrow 22"/>
          <p:cNvSpPr/>
          <p:nvPr/>
        </p:nvSpPr>
        <p:spPr>
          <a:xfrm rot="1573924" flipH="1">
            <a:off x="7585575" y="3783107"/>
            <a:ext cx="609600" cy="1789227"/>
          </a:xfrm>
          <a:prstGeom prst="curvedRightArrow">
            <a:avLst/>
          </a:prstGeom>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en-US">
              <a:solidFill>
                <a:schemeClr val="tx1"/>
              </a:solidFill>
            </a:endParaRPr>
          </a:p>
        </p:txBody>
      </p:sp>
      <p:sp>
        <p:nvSpPr>
          <p:cNvPr id="28" name="Curved Up Arrow 27"/>
          <p:cNvSpPr/>
          <p:nvPr/>
        </p:nvSpPr>
        <p:spPr>
          <a:xfrm rot="2860282">
            <a:off x="2985963" y="3874565"/>
            <a:ext cx="3153124" cy="533400"/>
          </a:xfrm>
          <a:prstGeom prst="curvedUpArrow">
            <a:avLst/>
          </a:prstGeom>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en-US">
              <a:solidFill>
                <a:schemeClr val="tx1"/>
              </a:solidFill>
            </a:endParaRPr>
          </a:p>
        </p:txBody>
      </p:sp>
      <p:sp>
        <p:nvSpPr>
          <p:cNvPr id="30" name="Curved Up Arrow 29"/>
          <p:cNvSpPr/>
          <p:nvPr/>
        </p:nvSpPr>
        <p:spPr>
          <a:xfrm rot="13660282">
            <a:off x="3656727" y="3244593"/>
            <a:ext cx="3035058" cy="533400"/>
          </a:xfrm>
          <a:prstGeom prst="curvedUpArrow">
            <a:avLst/>
          </a:prstGeom>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en-US">
              <a:solidFill>
                <a:schemeClr val="tx1"/>
              </a:solidFill>
            </a:endParaRPr>
          </a:p>
        </p:txBody>
      </p:sp>
      <p:sp>
        <p:nvSpPr>
          <p:cNvPr id="31" name="Curved Up Arrow 30"/>
          <p:cNvSpPr/>
          <p:nvPr/>
        </p:nvSpPr>
        <p:spPr>
          <a:xfrm>
            <a:off x="2286000" y="6096000"/>
            <a:ext cx="2895600" cy="533400"/>
          </a:xfrm>
          <a:prstGeom prst="curvedUpArrow">
            <a:avLst/>
          </a:prstGeom>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en-US">
              <a:solidFill>
                <a:schemeClr val="tx1"/>
              </a:solidFill>
            </a:endParaRPr>
          </a:p>
        </p:txBody>
      </p:sp>
      <p:sp>
        <p:nvSpPr>
          <p:cNvPr id="32" name="Curved Up Arrow 31"/>
          <p:cNvSpPr/>
          <p:nvPr/>
        </p:nvSpPr>
        <p:spPr>
          <a:xfrm rot="11157190">
            <a:off x="1964509" y="5755500"/>
            <a:ext cx="2843710" cy="386983"/>
          </a:xfrm>
          <a:prstGeom prst="curvedUpArrow">
            <a:avLst/>
          </a:prstGeom>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en-US">
              <a:solidFill>
                <a:schemeClr val="tx1"/>
              </a:solidFill>
            </a:endParaRPr>
          </a:p>
        </p:txBody>
      </p:sp>
      <p:sp>
        <p:nvSpPr>
          <p:cNvPr id="33" name="TextBox 32"/>
          <p:cNvSpPr txBox="1"/>
          <p:nvPr/>
        </p:nvSpPr>
        <p:spPr>
          <a:xfrm rot="561659">
            <a:off x="2362200" y="6019800"/>
            <a:ext cx="2202847" cy="261610"/>
          </a:xfrm>
          <a:prstGeom prst="rect">
            <a:avLst/>
          </a:prstGeom>
        </p:spPr>
        <p:style>
          <a:lnRef idx="0">
            <a:schemeClr val="accent3"/>
          </a:lnRef>
          <a:fillRef idx="3">
            <a:schemeClr val="accent3"/>
          </a:fillRef>
          <a:effectRef idx="3">
            <a:schemeClr val="accent3"/>
          </a:effectRef>
          <a:fontRef idx="minor">
            <a:schemeClr val="lt1"/>
          </a:fontRef>
        </p:style>
        <p:txBody>
          <a:bodyPr wrap="none">
            <a:spAutoFit/>
          </a:bodyPr>
          <a:lstStyle/>
          <a:p>
            <a:pPr>
              <a:defRPr/>
            </a:pPr>
            <a:r>
              <a:rPr lang="en-US" sz="1100" b="1" dirty="0">
                <a:solidFill>
                  <a:schemeClr val="bg1"/>
                </a:solidFill>
              </a:rPr>
              <a:t>Parameters, routing tables etc</a:t>
            </a:r>
            <a:endParaRPr lang="en-US" sz="1100" dirty="0">
              <a:solidFill>
                <a:schemeClr val="bg1"/>
              </a:solidFill>
            </a:endParaRPr>
          </a:p>
        </p:txBody>
      </p:sp>
      <p:sp>
        <p:nvSpPr>
          <p:cNvPr id="22" name="TextBox 20"/>
          <p:cNvSpPr txBox="1">
            <a:spLocks noChangeArrowheads="1"/>
          </p:cNvSpPr>
          <p:nvPr/>
        </p:nvSpPr>
        <p:spPr bwMode="auto">
          <a:xfrm>
            <a:off x="457200" y="499646"/>
            <a:ext cx="7772400" cy="338554"/>
          </a:xfrm>
          <a:prstGeom prst="rect">
            <a:avLst/>
          </a:prstGeom>
          <a:ln>
            <a:headEnd/>
            <a:tailEnd/>
          </a:ln>
          <a:scene3d>
            <a:camera prst="orthographicFront" fov="0">
              <a:rot lat="0" lon="0" rev="0"/>
            </a:camera>
            <a:lightRig rig="balanced" dir="t">
              <a:rot lat="0" lon="0" rev="0"/>
            </a:lightRig>
          </a:scene3d>
          <a:sp3d prstMaterial="matte">
            <a:bevelT/>
            <a:bevelB/>
            <a:contourClr>
              <a:schemeClr val="accent4">
                <a:tint val="100000"/>
                <a:shade val="100000"/>
                <a:hueMod val="100000"/>
                <a:satMod val="100000"/>
              </a:schemeClr>
            </a:contourClr>
          </a:sp3d>
        </p:spPr>
        <p:style>
          <a:lnRef idx="1">
            <a:schemeClr val="accent4"/>
          </a:lnRef>
          <a:fillRef idx="3">
            <a:schemeClr val="accent4"/>
          </a:fillRef>
          <a:effectRef idx="2">
            <a:schemeClr val="accent4"/>
          </a:effectRef>
          <a:fontRef idx="minor">
            <a:schemeClr val="lt1"/>
          </a:fontRef>
        </p:style>
        <p:txBody>
          <a:bodyPr>
            <a:spAutoFit/>
          </a:bodyPr>
          <a:lstStyle/>
          <a:p>
            <a:pPr algn="ctr">
              <a:defRPr/>
            </a:pPr>
            <a:r>
              <a:rPr lang="en-US" sz="1600" b="1" dirty="0">
                <a:solidFill>
                  <a:schemeClr val="bg1"/>
                </a:solidFill>
              </a:rPr>
              <a:t>NETWORK DEVELOPMENT AND OPTIMISATION</a:t>
            </a:r>
          </a:p>
        </p:txBody>
      </p:sp>
    </p:spTree>
  </p:cSld>
  <p:clrMapOvr>
    <a:masterClrMapping/>
  </p:clrMapOvr>
  <p:transition>
    <p:wheel spokes="2"/>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linds(horizontal)">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blinds(horizontal)">
                                      <p:cBhvr>
                                        <p:cTn id="17" dur="500"/>
                                        <p:tgtEl>
                                          <p:spTgt spid="20"/>
                                        </p:tgtEl>
                                      </p:cBhvr>
                                    </p:animEffect>
                                  </p:childTnLst>
                                </p:cTn>
                              </p:par>
                              <p:par>
                                <p:cTn id="18" presetID="3" presetClass="entr" presetSubtype="1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linds(horizontal)">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blinds(horizontal)">
                                      <p:cBhvr>
                                        <p:cTn id="25" dur="500"/>
                                        <p:tgtEl>
                                          <p:spTgt spid="23"/>
                                        </p:tgtEl>
                                      </p:cBhvr>
                                    </p:animEffect>
                                  </p:childTnLst>
                                </p:cTn>
                              </p:par>
                              <p:par>
                                <p:cTn id="26" presetID="3" presetClass="entr" presetSubtype="10" fill="hold"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linds(horizontal)">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blinds(horizontal)">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nodeType="click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blinds(horizontal)">
                                      <p:cBhvr>
                                        <p:cTn id="38" dur="500"/>
                                        <p:tgtEl>
                                          <p:spTgt spid="30"/>
                                        </p:tgtEl>
                                      </p:cBhvr>
                                    </p:animEffect>
                                  </p:childTnLst>
                                </p:cTn>
                              </p:par>
                              <p:par>
                                <p:cTn id="39" presetID="3" presetClass="entr" presetSubtype="1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blinds(horizontal)">
                                      <p:cBhvr>
                                        <p:cTn id="41" dur="500"/>
                                        <p:tgtEl>
                                          <p:spTgt spid="28"/>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nodeType="click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blinds(horizontal)">
                                      <p:cBhvr>
                                        <p:cTn id="46" dur="500"/>
                                        <p:tgtEl>
                                          <p:spTgt spid="33"/>
                                        </p:tgtEl>
                                      </p:cBhvr>
                                    </p:animEffect>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nodeType="click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blinds(horizontal)">
                                      <p:cBhvr>
                                        <p:cTn id="51" dur="500"/>
                                        <p:tgtEl>
                                          <p:spTgt spid="32"/>
                                        </p:tgtEl>
                                      </p:cBhvr>
                                    </p:animEffect>
                                  </p:childTnLst>
                                </p:cTn>
                              </p:par>
                              <p:par>
                                <p:cTn id="52" presetID="3" presetClass="entr" presetSubtype="10" fill="hold"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blinds(horizontal)">
                                      <p:cBhvr>
                                        <p:cTn id="54" dur="500"/>
                                        <p:tgtEl>
                                          <p:spTgt spid="31"/>
                                        </p:tgtEl>
                                      </p:cBhvr>
                                    </p:animEffect>
                                  </p:childTnLst>
                                </p:cTn>
                              </p:par>
                            </p:childTnLst>
                          </p:cTn>
                        </p:par>
                      </p:childTnLst>
                    </p:cTn>
                  </p:par>
                  <p:par>
                    <p:cTn id="55" fill="hold">
                      <p:stCondLst>
                        <p:cond delay="indefinite"/>
                      </p:stCondLst>
                      <p:childTnLst>
                        <p:par>
                          <p:cTn id="56" fill="hold">
                            <p:stCondLst>
                              <p:cond delay="0"/>
                            </p:stCondLst>
                            <p:childTnLst>
                              <p:par>
                                <p:cTn id="57" presetID="3" presetClass="entr" presetSubtype="10" fill="hold"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blinds(horizontal)">
                                      <p:cBhvr>
                                        <p:cTn id="59" dur="500"/>
                                        <p:tgtEl>
                                          <p:spTgt spid="19"/>
                                        </p:tgtEl>
                                      </p:cBhvr>
                                    </p:animEffect>
                                  </p:childTnLst>
                                </p:cTn>
                              </p:par>
                              <p:par>
                                <p:cTn id="60" presetID="3" presetClass="entr" presetSubtype="10" fill="hold" nodeType="withEffect">
                                  <p:stCondLst>
                                    <p:cond delay="0"/>
                                  </p:stCondLst>
                                  <p:childTnLst>
                                    <p:set>
                                      <p:cBhvr>
                                        <p:cTn id="61" dur="1" fill="hold">
                                          <p:stCondLst>
                                            <p:cond delay="0"/>
                                          </p:stCondLst>
                                        </p:cTn>
                                        <p:tgtEl>
                                          <p:spTgt spid="9"/>
                                        </p:tgtEl>
                                        <p:attrNameLst>
                                          <p:attrName>style.visibility</p:attrName>
                                        </p:attrNameLst>
                                      </p:cBhvr>
                                      <p:to>
                                        <p:strVal val="visible"/>
                                      </p:to>
                                    </p:set>
                                    <p:animEffect transition="in" filter="blinds(horizontal)">
                                      <p:cBhvr>
                                        <p:cTn id="62" dur="500"/>
                                        <p:tgtEl>
                                          <p:spTgt spid="9"/>
                                        </p:tgtEl>
                                      </p:cBhvr>
                                    </p:animEffect>
                                  </p:childTnLst>
                                </p:cTn>
                              </p:par>
                            </p:childTnLst>
                          </p:cTn>
                        </p:par>
                      </p:childTnLst>
                    </p:cTn>
                  </p:par>
                  <p:par>
                    <p:cTn id="63" fill="hold">
                      <p:stCondLst>
                        <p:cond delay="indefinite"/>
                      </p:stCondLst>
                      <p:childTnLst>
                        <p:par>
                          <p:cTn id="64" fill="hold">
                            <p:stCondLst>
                              <p:cond delay="0"/>
                            </p:stCondLst>
                            <p:childTnLst>
                              <p:par>
                                <p:cTn id="65" presetID="3" presetClass="entr" presetSubtype="10" fill="hold" nodeType="click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blinds(horizontal)">
                                      <p:cBhvr>
                                        <p:cTn id="6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a:xfrm>
            <a:off x="457200" y="274638"/>
            <a:ext cx="8229600" cy="654032"/>
          </a:xfrm>
        </p:spPr>
        <p:txBody>
          <a:bodyPr>
            <a:normAutofit/>
          </a:bodyPr>
          <a:lstStyle/>
          <a:p>
            <a:r>
              <a:rPr lang="en-US"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Good Speech Quality at Lower C/I - FR</a:t>
            </a:r>
          </a:p>
        </p:txBody>
      </p:sp>
      <p:pic>
        <p:nvPicPr>
          <p:cNvPr id="577545" name="Picture 9"/>
          <p:cNvPicPr>
            <a:picLocks noGrp="1" noChangeAspect="1" noChangeArrowheads="1"/>
          </p:cNvPicPr>
          <p:nvPr>
            <p:ph idx="1"/>
          </p:nvPr>
        </p:nvPicPr>
        <p:blipFill>
          <a:blip r:embed="rId2"/>
          <a:srcRect/>
          <a:stretch>
            <a:fillRect/>
          </a:stretch>
        </p:blipFill>
        <p:spPr>
          <a:xfrm>
            <a:off x="1248508" y="981076"/>
            <a:ext cx="6712927" cy="5172075"/>
          </a:xfrm>
          <a:noFill/>
          <a:ln/>
        </p:spPr>
      </p:pic>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8546" name="Rectangle 2"/>
          <p:cNvSpPr>
            <a:spLocks noGrp="1" noChangeArrowheads="1"/>
          </p:cNvSpPr>
          <p:nvPr>
            <p:ph type="title"/>
          </p:nvPr>
        </p:nvSpPr>
        <p:spPr>
          <a:xfrm>
            <a:off x="457200" y="233694"/>
            <a:ext cx="8229600" cy="725470"/>
          </a:xfrm>
        </p:spPr>
        <p:txBody>
          <a:bodyPr>
            <a:noAutofit/>
          </a:bodyPr>
          <a:lstStyle/>
          <a:p>
            <a:r>
              <a:rPr lang="en-US" altLang="zh-CN"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Good Speech Quality at Lower C/I - HR</a:t>
            </a:r>
          </a:p>
        </p:txBody>
      </p:sp>
      <p:pic>
        <p:nvPicPr>
          <p:cNvPr id="748550" name="Picture 6"/>
          <p:cNvPicPr>
            <a:picLocks noGrp="1" noChangeAspect="1" noChangeArrowheads="1"/>
          </p:cNvPicPr>
          <p:nvPr>
            <p:ph idx="1"/>
          </p:nvPr>
        </p:nvPicPr>
        <p:blipFill>
          <a:blip r:embed="rId2"/>
          <a:srcRect/>
          <a:stretch>
            <a:fillRect/>
          </a:stretch>
        </p:blipFill>
        <p:spPr>
          <a:xfrm>
            <a:off x="981808" y="900113"/>
            <a:ext cx="7112977" cy="5511800"/>
          </a:xfrm>
          <a:noFill/>
          <a:ln/>
        </p:spPr>
      </p:pic>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8" name="Picture 4"/>
          <p:cNvPicPr>
            <a:picLocks noChangeAspect="1" noChangeArrowheads="1"/>
          </p:cNvPicPr>
          <p:nvPr/>
        </p:nvPicPr>
        <p:blipFill>
          <a:blip r:embed="rId2"/>
          <a:srcRect/>
          <a:stretch>
            <a:fillRect/>
          </a:stretch>
        </p:blipFill>
        <p:spPr bwMode="auto">
          <a:xfrm>
            <a:off x="1938338" y="1895475"/>
            <a:ext cx="5267325" cy="3067050"/>
          </a:xfrm>
          <a:prstGeom prst="rect">
            <a:avLst/>
          </a:prstGeom>
          <a:noFill/>
          <a:ln w="9525">
            <a:noFill/>
            <a:miter lim="800000"/>
            <a:headEnd/>
            <a:tailEnd/>
          </a:ln>
          <a:effectLst/>
        </p:spPr>
      </p:pic>
      <p:sp>
        <p:nvSpPr>
          <p:cNvPr id="7" name="Rectangle 2"/>
          <p:cNvSpPr>
            <a:spLocks noGrp="1" noChangeArrowheads="1"/>
          </p:cNvSpPr>
          <p:nvPr>
            <p:ph type="title"/>
          </p:nvPr>
        </p:nvSpPr>
        <p:spPr>
          <a:xfrm>
            <a:off x="428596" y="274638"/>
            <a:ext cx="8501122" cy="868346"/>
          </a:xfrm>
        </p:spPr>
        <p:txBody>
          <a:bodyPr>
            <a:normAutofit/>
          </a:bodyPr>
          <a:lstStyle/>
          <a:p>
            <a:r>
              <a:rPr lang="en-US" altLang="zh-CN"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AMR Channel Type</a:t>
            </a: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71472" y="285728"/>
            <a:ext cx="7817076" cy="646331"/>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GB" sz="3600" b="1" cap="none"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Measurement of AMR HR in TEMS</a:t>
            </a:r>
            <a:endParaRPr lang="en-US" sz="36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nvGrpSpPr>
          <p:cNvPr id="6" name="Group 5"/>
          <p:cNvGrpSpPr/>
          <p:nvPr/>
        </p:nvGrpSpPr>
        <p:grpSpPr>
          <a:xfrm>
            <a:off x="212373" y="1071546"/>
            <a:ext cx="8689710" cy="4286280"/>
            <a:chOff x="212373" y="1071546"/>
            <a:chExt cx="8689710" cy="4286280"/>
          </a:xfrm>
        </p:grpSpPr>
        <p:pic>
          <p:nvPicPr>
            <p:cNvPr id="4099" name="Picture 3"/>
            <p:cNvPicPr>
              <a:picLocks noChangeAspect="1" noChangeArrowheads="1"/>
            </p:cNvPicPr>
            <p:nvPr/>
          </p:nvPicPr>
          <p:blipFill>
            <a:blip r:embed="rId2"/>
            <a:srcRect/>
            <a:stretch>
              <a:fillRect/>
            </a:stretch>
          </p:blipFill>
          <p:spPr bwMode="auto">
            <a:xfrm>
              <a:off x="212373" y="1071546"/>
              <a:ext cx="8689710" cy="4286280"/>
            </a:xfrm>
            <a:prstGeom prst="rect">
              <a:avLst/>
            </a:prstGeom>
            <a:noFill/>
            <a:ln w="9525">
              <a:solidFill>
                <a:schemeClr val="tx1"/>
              </a:solidFill>
              <a:miter lim="800000"/>
              <a:headEnd/>
              <a:tailEnd/>
            </a:ln>
            <a:effectLst/>
          </p:spPr>
        </p:pic>
        <p:sp>
          <p:nvSpPr>
            <p:cNvPr id="5" name="Rounded Rectangle 4"/>
            <p:cNvSpPr/>
            <p:nvPr/>
          </p:nvSpPr>
          <p:spPr>
            <a:xfrm>
              <a:off x="3415344" y="4371342"/>
              <a:ext cx="1857388" cy="108000"/>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71472" y="285728"/>
            <a:ext cx="7765780" cy="646331"/>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GB" sz="3600" b="1" cap="none"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Measurement of AMR FR in TEMS</a:t>
            </a:r>
            <a:endParaRPr lang="en-US" sz="36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pic>
        <p:nvPicPr>
          <p:cNvPr id="5122" name="Picture 2"/>
          <p:cNvPicPr>
            <a:picLocks noChangeAspect="1" noChangeArrowheads="1"/>
          </p:cNvPicPr>
          <p:nvPr/>
        </p:nvPicPr>
        <p:blipFill>
          <a:blip r:embed="rId2"/>
          <a:srcRect/>
          <a:stretch>
            <a:fillRect/>
          </a:stretch>
        </p:blipFill>
        <p:spPr bwMode="auto">
          <a:xfrm>
            <a:off x="285719" y="1000108"/>
            <a:ext cx="8633697" cy="4286280"/>
          </a:xfrm>
          <a:prstGeom prst="rect">
            <a:avLst/>
          </a:prstGeom>
          <a:noFill/>
          <a:ln w="9525">
            <a:solidFill>
              <a:schemeClr val="tx1"/>
            </a:solidFill>
            <a:miter lim="800000"/>
            <a:headEnd/>
            <a:tailEnd/>
          </a:ln>
          <a:effectLst/>
        </p:spPr>
      </p:pic>
      <p:sp>
        <p:nvSpPr>
          <p:cNvPr id="4" name="Rounded Rectangle 3"/>
          <p:cNvSpPr/>
          <p:nvPr/>
        </p:nvSpPr>
        <p:spPr>
          <a:xfrm>
            <a:off x="3442640" y="4313552"/>
            <a:ext cx="1857388" cy="108000"/>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ate Placeholder 1"/>
          <p:cNvSpPr>
            <a:spLocks noGrp="1"/>
          </p:cNvSpPr>
          <p:nvPr>
            <p:ph type="dt" sz="quarter" idx="10"/>
          </p:nvPr>
        </p:nvSpPr>
        <p:spPr/>
        <p:txBody>
          <a:bodyPr/>
          <a:lstStyle/>
          <a:p>
            <a:pPr>
              <a:defRPr/>
            </a:pPr>
            <a:fld id="{7A6F161A-3B59-4860-8B1D-04BDC9E970E4}" type="datetime4">
              <a:rPr lang="en-GB"/>
              <a:pPr>
                <a:defRPr/>
              </a:pPr>
              <a:t>27 February 2010</a:t>
            </a:fld>
            <a:endParaRPr lang="en-GB"/>
          </a:p>
        </p:txBody>
      </p:sp>
      <p:sp>
        <p:nvSpPr>
          <p:cNvPr id="8" name="Slide Number Placeholder 3"/>
          <p:cNvSpPr>
            <a:spLocks noGrp="1"/>
          </p:cNvSpPr>
          <p:nvPr>
            <p:ph type="sldNum" sz="quarter" idx="12"/>
          </p:nvPr>
        </p:nvSpPr>
        <p:spPr/>
        <p:txBody>
          <a:bodyPr/>
          <a:lstStyle/>
          <a:p>
            <a:pPr>
              <a:defRPr/>
            </a:pPr>
            <a:r>
              <a:rPr lang="en-GB"/>
              <a:t>Slide </a:t>
            </a:r>
            <a:fld id="{0F1E4D6A-D9C6-47AC-AE0A-7DD8A6395951}" type="slidenum">
              <a:rPr lang="en-GB"/>
              <a:pPr>
                <a:defRPr/>
              </a:pPr>
              <a:t>35</a:t>
            </a:fld>
            <a:endParaRPr lang="en-GB"/>
          </a:p>
        </p:txBody>
      </p:sp>
      <p:sp>
        <p:nvSpPr>
          <p:cNvPr id="31748" name="Text Box 3"/>
          <p:cNvSpPr txBox="1">
            <a:spLocks noChangeArrowheads="1"/>
          </p:cNvSpPr>
          <p:nvPr/>
        </p:nvSpPr>
        <p:spPr bwMode="auto">
          <a:xfrm>
            <a:off x="885825" y="990600"/>
            <a:ext cx="4503454" cy="1048621"/>
          </a:xfrm>
          <a:prstGeom prst="rect">
            <a:avLst/>
          </a:prstGeom>
          <a:noFill/>
          <a:ln w="9525">
            <a:noFill/>
            <a:miter lim="800000"/>
            <a:headEnd/>
            <a:tailEnd/>
          </a:ln>
        </p:spPr>
        <p:txBody>
          <a:bodyPr wrap="none" lIns="90000" tIns="46800" rIns="90000" bIns="46800" anchor="ctr">
            <a:spAutoFit/>
          </a:bodyPr>
          <a:lstStyle/>
          <a:p>
            <a:r>
              <a:rPr lang="en-GB" dirty="0">
                <a:latin typeface="Arial" pitchFamily="34" charset="0"/>
              </a:rPr>
              <a:t>P-GSM (Primary-GSM): 1-23, 62-99</a:t>
            </a:r>
            <a:endParaRPr lang="en-GB" sz="2400" dirty="0">
              <a:latin typeface="ArialNarrow"/>
            </a:endParaRPr>
          </a:p>
          <a:p>
            <a:r>
              <a:rPr lang="en-GB" dirty="0">
                <a:latin typeface="Arial" pitchFamily="34" charset="0"/>
              </a:rPr>
              <a:t>E-GSM (Extended-GSM): 975-995</a:t>
            </a:r>
          </a:p>
          <a:p>
            <a:r>
              <a:rPr lang="en-GB" dirty="0">
                <a:latin typeface="Arial" pitchFamily="34" charset="0"/>
              </a:rPr>
              <a:t>GSM-1800 (also known as DCS): 541-568</a:t>
            </a:r>
          </a:p>
          <a:p>
            <a:endParaRPr lang="en-GB" sz="800" dirty="0">
              <a:latin typeface="Arial" pitchFamily="34" charset="0"/>
            </a:endParaRPr>
          </a:p>
        </p:txBody>
      </p:sp>
      <p:sp>
        <p:nvSpPr>
          <p:cNvPr id="31749" name="Text Box 223"/>
          <p:cNvSpPr txBox="1">
            <a:spLocks noChangeArrowheads="1"/>
          </p:cNvSpPr>
          <p:nvPr/>
        </p:nvSpPr>
        <p:spPr bwMode="auto">
          <a:xfrm>
            <a:off x="923925" y="3290888"/>
            <a:ext cx="6848475" cy="366712"/>
          </a:xfrm>
          <a:prstGeom prst="rect">
            <a:avLst/>
          </a:prstGeom>
          <a:noFill/>
          <a:ln w="9525">
            <a:noFill/>
            <a:miter lim="800000"/>
            <a:headEnd/>
            <a:tailEnd/>
          </a:ln>
        </p:spPr>
        <p:txBody>
          <a:bodyPr wrap="none" lIns="90000" tIns="46800" rIns="90000" bIns="46800" anchor="ctr">
            <a:spAutoFit/>
          </a:bodyPr>
          <a:lstStyle/>
          <a:p>
            <a:pPr algn="ctr"/>
            <a:r>
              <a:rPr lang="en-GB" u="sng">
                <a:latin typeface="Arial" pitchFamily="34" charset="0"/>
              </a:rPr>
              <a:t>Example of cell configuration with 4 PGSM and 2 EGSM channels</a:t>
            </a:r>
            <a:endParaRPr lang="en-GB">
              <a:latin typeface="Arial" pitchFamily="34" charset="0"/>
            </a:endParaRPr>
          </a:p>
        </p:txBody>
      </p:sp>
      <p:pic>
        <p:nvPicPr>
          <p:cNvPr id="31750" name="Picture 234"/>
          <p:cNvPicPr>
            <a:picLocks noChangeAspect="1" noChangeArrowheads="1"/>
          </p:cNvPicPr>
          <p:nvPr/>
        </p:nvPicPr>
        <p:blipFill>
          <a:blip r:embed="rId2"/>
          <a:srcRect/>
          <a:stretch>
            <a:fillRect/>
          </a:stretch>
        </p:blipFill>
        <p:spPr bwMode="auto">
          <a:xfrm>
            <a:off x="990600" y="3673475"/>
            <a:ext cx="3867150" cy="2422525"/>
          </a:xfrm>
          <a:prstGeom prst="rect">
            <a:avLst/>
          </a:prstGeom>
          <a:noFill/>
          <a:ln w="9525">
            <a:noFill/>
            <a:miter lim="800000"/>
            <a:headEnd/>
            <a:tailEnd/>
          </a:ln>
        </p:spPr>
      </p:pic>
      <p:sp>
        <p:nvSpPr>
          <p:cNvPr id="31751" name="Text Box 235"/>
          <p:cNvSpPr txBox="1">
            <a:spLocks noChangeArrowheads="1"/>
          </p:cNvSpPr>
          <p:nvPr/>
        </p:nvSpPr>
        <p:spPr bwMode="auto">
          <a:xfrm>
            <a:off x="1173163" y="376238"/>
            <a:ext cx="6553200" cy="376237"/>
          </a:xfrm>
          <a:prstGeom prst="rect">
            <a:avLst/>
          </a:prstGeom>
          <a:noFill/>
          <a:ln w="9525">
            <a:solidFill>
              <a:schemeClr val="tx1"/>
            </a:solidFill>
            <a:miter lim="800000"/>
            <a:headEnd/>
            <a:tailEnd/>
          </a:ln>
        </p:spPr>
        <p:txBody>
          <a:bodyPr wrap="none" lIns="90000" tIns="46800" rIns="90000" bIns="46800" anchor="ctr">
            <a:spAutoFit/>
          </a:bodyPr>
          <a:lstStyle/>
          <a:p>
            <a:pPr algn="ctr"/>
            <a:r>
              <a:rPr lang="en-GB" b="1">
                <a:latin typeface="Arial" pitchFamily="34" charset="0"/>
              </a:rPr>
              <a:t>GSM FREQUENCY CHANNELS ON VODAFONE NETWORK</a:t>
            </a:r>
          </a:p>
        </p:txBody>
      </p:sp>
      <p:sp>
        <p:nvSpPr>
          <p:cNvPr id="31752" name="Text Box 236"/>
          <p:cNvSpPr txBox="1">
            <a:spLocks noChangeArrowheads="1"/>
          </p:cNvSpPr>
          <p:nvPr/>
        </p:nvSpPr>
        <p:spPr bwMode="auto">
          <a:xfrm>
            <a:off x="5124450" y="4198938"/>
            <a:ext cx="2581275" cy="1444625"/>
          </a:xfrm>
          <a:prstGeom prst="rect">
            <a:avLst/>
          </a:prstGeom>
          <a:solidFill>
            <a:schemeClr val="bg1"/>
          </a:solidFill>
          <a:ln w="9525">
            <a:solidFill>
              <a:schemeClr val="tx1"/>
            </a:solidFill>
            <a:miter lim="800000"/>
            <a:headEnd/>
            <a:tailEnd/>
          </a:ln>
        </p:spPr>
        <p:txBody>
          <a:bodyPr wrap="none" lIns="90000" tIns="46800" rIns="90000" bIns="46800" anchor="ctr">
            <a:spAutoFit/>
          </a:bodyPr>
          <a:lstStyle/>
          <a:p>
            <a:r>
              <a:rPr lang="en-GB" sz="1600" u="sng">
                <a:latin typeface="Arial" pitchFamily="34" charset="0"/>
              </a:rPr>
              <a:t>ARFCN</a:t>
            </a:r>
            <a:endParaRPr lang="en-GB" sz="1600">
              <a:latin typeface="Arial" pitchFamily="34" charset="0"/>
            </a:endParaRPr>
          </a:p>
          <a:p>
            <a:r>
              <a:rPr lang="en-GB" sz="1600">
                <a:latin typeface="Arial" pitchFamily="34" charset="0"/>
              </a:rPr>
              <a:t>Absolute Radio Frequency</a:t>
            </a:r>
          </a:p>
          <a:p>
            <a:r>
              <a:rPr lang="en-GB" sz="1600">
                <a:latin typeface="Arial" pitchFamily="34" charset="0"/>
              </a:rPr>
              <a:t>Channel Number</a:t>
            </a:r>
            <a:endParaRPr lang="en-GB">
              <a:latin typeface="Arial" pitchFamily="34" charset="0"/>
            </a:endParaRPr>
          </a:p>
          <a:p>
            <a:endParaRPr lang="en-GB" sz="1400">
              <a:latin typeface="Arial" pitchFamily="34" charset="0"/>
            </a:endParaRPr>
          </a:p>
          <a:p>
            <a:r>
              <a:rPr lang="en-GB" sz="1400">
                <a:latin typeface="Arial" pitchFamily="34" charset="0"/>
              </a:rPr>
              <a:t>GSM range [0 to 1023]</a:t>
            </a:r>
            <a:endParaRPr lang="en-GB">
              <a:latin typeface="Arial" pitchFamily="34" charset="0"/>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Line 3"/>
          <p:cNvSpPr>
            <a:spLocks noChangeShapeType="1"/>
          </p:cNvSpPr>
          <p:nvPr/>
        </p:nvSpPr>
        <p:spPr bwMode="auto">
          <a:xfrm>
            <a:off x="712177" y="3144838"/>
            <a:ext cx="2570285" cy="0"/>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1140" name="Text Box 4"/>
          <p:cNvSpPr txBox="1">
            <a:spLocks noChangeArrowheads="1"/>
          </p:cNvSpPr>
          <p:nvPr/>
        </p:nvSpPr>
        <p:spPr bwMode="auto">
          <a:xfrm>
            <a:off x="1258766" y="3117851"/>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1</a:t>
            </a:r>
          </a:p>
        </p:txBody>
      </p:sp>
      <p:sp>
        <p:nvSpPr>
          <p:cNvPr id="91141" name="Line 5"/>
          <p:cNvSpPr>
            <a:spLocks noChangeShapeType="1"/>
          </p:cNvSpPr>
          <p:nvPr/>
        </p:nvSpPr>
        <p:spPr bwMode="auto">
          <a:xfrm>
            <a:off x="716574" y="2319338"/>
            <a:ext cx="0" cy="969962"/>
          </a:xfrm>
          <a:prstGeom prst="line">
            <a:avLst/>
          </a:prstGeom>
          <a:noFill/>
          <a:ln w="19050">
            <a:solidFill>
              <a:schemeClr val="hlink"/>
            </a:solidFill>
            <a:prstDash val="sysDot"/>
            <a:round/>
            <a:headEnd/>
            <a:tailEnd/>
          </a:ln>
        </p:spPr>
        <p:txBody>
          <a:bodyPr lIns="92075" tIns="46038" rIns="92075" bIns="46038"/>
          <a:lstStyle/>
          <a:p>
            <a:endParaRPr lang="en-US"/>
          </a:p>
        </p:txBody>
      </p:sp>
      <p:sp>
        <p:nvSpPr>
          <p:cNvPr id="91142" name="Line 6"/>
          <p:cNvSpPr>
            <a:spLocks noChangeShapeType="1"/>
          </p:cNvSpPr>
          <p:nvPr/>
        </p:nvSpPr>
        <p:spPr bwMode="auto">
          <a:xfrm>
            <a:off x="3291254" y="2300288"/>
            <a:ext cx="0" cy="969962"/>
          </a:xfrm>
          <a:prstGeom prst="line">
            <a:avLst/>
          </a:prstGeom>
          <a:noFill/>
          <a:ln w="19050">
            <a:solidFill>
              <a:schemeClr val="hlink"/>
            </a:solidFill>
            <a:prstDash val="sysDot"/>
            <a:round/>
            <a:headEnd/>
            <a:tailEnd/>
          </a:ln>
        </p:spPr>
        <p:txBody>
          <a:bodyPr lIns="92075" tIns="46038" rIns="92075" bIns="46038"/>
          <a:lstStyle/>
          <a:p>
            <a:endParaRPr lang="en-US"/>
          </a:p>
        </p:txBody>
      </p:sp>
      <p:grpSp>
        <p:nvGrpSpPr>
          <p:cNvPr id="2" name="Group 7"/>
          <p:cNvGrpSpPr>
            <a:grpSpLocks/>
          </p:cNvGrpSpPr>
          <p:nvPr/>
        </p:nvGrpSpPr>
        <p:grpSpPr bwMode="auto">
          <a:xfrm>
            <a:off x="720970" y="2536825"/>
            <a:ext cx="1282212" cy="427038"/>
            <a:chOff x="1248" y="2013"/>
            <a:chExt cx="875" cy="269"/>
          </a:xfrm>
        </p:grpSpPr>
        <p:grpSp>
          <p:nvGrpSpPr>
            <p:cNvPr id="3" name="Group 8"/>
            <p:cNvGrpSpPr>
              <a:grpSpLocks/>
            </p:cNvGrpSpPr>
            <p:nvPr/>
          </p:nvGrpSpPr>
          <p:grpSpPr bwMode="auto">
            <a:xfrm>
              <a:off x="1248" y="2013"/>
              <a:ext cx="435" cy="269"/>
              <a:chOff x="1248" y="2013"/>
              <a:chExt cx="435" cy="269"/>
            </a:xfrm>
          </p:grpSpPr>
          <p:sp>
            <p:nvSpPr>
              <p:cNvPr id="3824649" name="Rectangle 9"/>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50" name="Rectangle 10"/>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nvGrpSpPr>
            <p:cNvPr id="4" name="Group 11"/>
            <p:cNvGrpSpPr>
              <a:grpSpLocks/>
            </p:cNvGrpSpPr>
            <p:nvPr/>
          </p:nvGrpSpPr>
          <p:grpSpPr bwMode="auto">
            <a:xfrm>
              <a:off x="1688" y="2013"/>
              <a:ext cx="435" cy="269"/>
              <a:chOff x="1248" y="2013"/>
              <a:chExt cx="435" cy="269"/>
            </a:xfrm>
          </p:grpSpPr>
          <p:sp>
            <p:nvSpPr>
              <p:cNvPr id="3824652" name="Rectangle 12"/>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53" name="Rectangle 13"/>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grpSp>
        <p:nvGrpSpPr>
          <p:cNvPr id="5" name="Group 14"/>
          <p:cNvGrpSpPr>
            <a:grpSpLocks/>
          </p:cNvGrpSpPr>
          <p:nvPr/>
        </p:nvGrpSpPr>
        <p:grpSpPr bwMode="auto">
          <a:xfrm>
            <a:off x="2009043" y="2536825"/>
            <a:ext cx="1282211" cy="427038"/>
            <a:chOff x="1248" y="2013"/>
            <a:chExt cx="875" cy="269"/>
          </a:xfrm>
        </p:grpSpPr>
        <p:grpSp>
          <p:nvGrpSpPr>
            <p:cNvPr id="6" name="Group 15"/>
            <p:cNvGrpSpPr>
              <a:grpSpLocks/>
            </p:cNvGrpSpPr>
            <p:nvPr/>
          </p:nvGrpSpPr>
          <p:grpSpPr bwMode="auto">
            <a:xfrm>
              <a:off x="1248" y="2013"/>
              <a:ext cx="435" cy="269"/>
              <a:chOff x="1248" y="2013"/>
              <a:chExt cx="435" cy="269"/>
            </a:xfrm>
          </p:grpSpPr>
          <p:sp>
            <p:nvSpPr>
              <p:cNvPr id="3824656" name="Rectangle 16"/>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57" name="Rectangle 17"/>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nvGrpSpPr>
            <p:cNvPr id="7" name="Group 18"/>
            <p:cNvGrpSpPr>
              <a:grpSpLocks/>
            </p:cNvGrpSpPr>
            <p:nvPr/>
          </p:nvGrpSpPr>
          <p:grpSpPr bwMode="auto">
            <a:xfrm>
              <a:off x="1688" y="2013"/>
              <a:ext cx="435" cy="269"/>
              <a:chOff x="1248" y="2013"/>
              <a:chExt cx="435" cy="269"/>
            </a:xfrm>
          </p:grpSpPr>
          <p:sp>
            <p:nvSpPr>
              <p:cNvPr id="3824659" name="Rectangle 19"/>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60" name="Rectangle 20"/>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sp>
        <p:nvSpPr>
          <p:cNvPr id="91145" name="Line 21"/>
          <p:cNvSpPr>
            <a:spLocks noChangeShapeType="1"/>
          </p:cNvSpPr>
          <p:nvPr/>
        </p:nvSpPr>
        <p:spPr bwMode="auto">
          <a:xfrm>
            <a:off x="3286858" y="3144838"/>
            <a:ext cx="2570285" cy="0"/>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1146" name="Text Box 22"/>
          <p:cNvSpPr txBox="1">
            <a:spLocks noChangeArrowheads="1"/>
          </p:cNvSpPr>
          <p:nvPr/>
        </p:nvSpPr>
        <p:spPr bwMode="auto">
          <a:xfrm>
            <a:off x="3833446" y="3117851"/>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2</a:t>
            </a:r>
          </a:p>
        </p:txBody>
      </p:sp>
      <p:sp>
        <p:nvSpPr>
          <p:cNvPr id="91147" name="Line 23"/>
          <p:cNvSpPr>
            <a:spLocks noChangeShapeType="1"/>
          </p:cNvSpPr>
          <p:nvPr/>
        </p:nvSpPr>
        <p:spPr bwMode="auto">
          <a:xfrm>
            <a:off x="5865935" y="2300288"/>
            <a:ext cx="0" cy="969962"/>
          </a:xfrm>
          <a:prstGeom prst="line">
            <a:avLst/>
          </a:prstGeom>
          <a:noFill/>
          <a:ln w="19050">
            <a:solidFill>
              <a:schemeClr val="hlink"/>
            </a:solidFill>
            <a:prstDash val="sysDot"/>
            <a:round/>
            <a:headEnd/>
            <a:tailEnd/>
          </a:ln>
        </p:spPr>
        <p:txBody>
          <a:bodyPr lIns="92075" tIns="46038" rIns="92075" bIns="46038"/>
          <a:lstStyle/>
          <a:p>
            <a:endParaRPr lang="en-US"/>
          </a:p>
        </p:txBody>
      </p:sp>
      <p:grpSp>
        <p:nvGrpSpPr>
          <p:cNvPr id="8" name="Group 24"/>
          <p:cNvGrpSpPr>
            <a:grpSpLocks/>
          </p:cNvGrpSpPr>
          <p:nvPr/>
        </p:nvGrpSpPr>
        <p:grpSpPr bwMode="auto">
          <a:xfrm>
            <a:off x="3295651" y="2536825"/>
            <a:ext cx="1282211" cy="427038"/>
            <a:chOff x="1248" y="2013"/>
            <a:chExt cx="875" cy="269"/>
          </a:xfrm>
        </p:grpSpPr>
        <p:grpSp>
          <p:nvGrpSpPr>
            <p:cNvPr id="9" name="Group 25"/>
            <p:cNvGrpSpPr>
              <a:grpSpLocks/>
            </p:cNvGrpSpPr>
            <p:nvPr/>
          </p:nvGrpSpPr>
          <p:grpSpPr bwMode="auto">
            <a:xfrm>
              <a:off x="1248" y="2013"/>
              <a:ext cx="435" cy="269"/>
              <a:chOff x="1248" y="2013"/>
              <a:chExt cx="435" cy="269"/>
            </a:xfrm>
          </p:grpSpPr>
          <p:sp>
            <p:nvSpPr>
              <p:cNvPr id="3824666" name="Rectangle 26"/>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67" name="Rectangle 27"/>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nvGrpSpPr>
            <p:cNvPr id="10" name="Group 28"/>
            <p:cNvGrpSpPr>
              <a:grpSpLocks/>
            </p:cNvGrpSpPr>
            <p:nvPr/>
          </p:nvGrpSpPr>
          <p:grpSpPr bwMode="auto">
            <a:xfrm>
              <a:off x="1688" y="2013"/>
              <a:ext cx="435" cy="269"/>
              <a:chOff x="1248" y="2013"/>
              <a:chExt cx="435" cy="269"/>
            </a:xfrm>
          </p:grpSpPr>
          <p:sp>
            <p:nvSpPr>
              <p:cNvPr id="3824669" name="Rectangle 29"/>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70" name="Rectangle 30"/>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grpSp>
        <p:nvGrpSpPr>
          <p:cNvPr id="11" name="Group 31"/>
          <p:cNvGrpSpPr>
            <a:grpSpLocks/>
          </p:cNvGrpSpPr>
          <p:nvPr/>
        </p:nvGrpSpPr>
        <p:grpSpPr bwMode="auto">
          <a:xfrm>
            <a:off x="4583724" y="2536825"/>
            <a:ext cx="1282212" cy="427038"/>
            <a:chOff x="1248" y="2013"/>
            <a:chExt cx="875" cy="269"/>
          </a:xfrm>
        </p:grpSpPr>
        <p:grpSp>
          <p:nvGrpSpPr>
            <p:cNvPr id="12" name="Group 32"/>
            <p:cNvGrpSpPr>
              <a:grpSpLocks/>
            </p:cNvGrpSpPr>
            <p:nvPr/>
          </p:nvGrpSpPr>
          <p:grpSpPr bwMode="auto">
            <a:xfrm>
              <a:off x="1248" y="2013"/>
              <a:ext cx="435" cy="269"/>
              <a:chOff x="1248" y="2013"/>
              <a:chExt cx="435" cy="269"/>
            </a:xfrm>
          </p:grpSpPr>
          <p:sp>
            <p:nvSpPr>
              <p:cNvPr id="3824673" name="Rectangle 33"/>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74" name="Rectangle 34"/>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nvGrpSpPr>
            <p:cNvPr id="13" name="Group 35"/>
            <p:cNvGrpSpPr>
              <a:grpSpLocks/>
            </p:cNvGrpSpPr>
            <p:nvPr/>
          </p:nvGrpSpPr>
          <p:grpSpPr bwMode="auto">
            <a:xfrm>
              <a:off x="1688" y="2013"/>
              <a:ext cx="435" cy="269"/>
              <a:chOff x="1248" y="2013"/>
              <a:chExt cx="435" cy="269"/>
            </a:xfrm>
          </p:grpSpPr>
          <p:sp>
            <p:nvSpPr>
              <p:cNvPr id="3824676" name="Rectangle 36"/>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77" name="Rectangle 37"/>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sp>
        <p:nvSpPr>
          <p:cNvPr id="91150" name="Line 38"/>
          <p:cNvSpPr>
            <a:spLocks noChangeShapeType="1"/>
          </p:cNvSpPr>
          <p:nvPr/>
        </p:nvSpPr>
        <p:spPr bwMode="auto">
          <a:xfrm>
            <a:off x="5863005" y="3144838"/>
            <a:ext cx="2570285" cy="0"/>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1151" name="Text Box 39"/>
          <p:cNvSpPr txBox="1">
            <a:spLocks noChangeArrowheads="1"/>
          </p:cNvSpPr>
          <p:nvPr/>
        </p:nvSpPr>
        <p:spPr bwMode="auto">
          <a:xfrm>
            <a:off x="6409593" y="3117851"/>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3</a:t>
            </a:r>
          </a:p>
        </p:txBody>
      </p:sp>
      <p:sp>
        <p:nvSpPr>
          <p:cNvPr id="91152" name="Line 40"/>
          <p:cNvSpPr>
            <a:spLocks noChangeShapeType="1"/>
          </p:cNvSpPr>
          <p:nvPr/>
        </p:nvSpPr>
        <p:spPr bwMode="auto">
          <a:xfrm>
            <a:off x="8442081" y="2300288"/>
            <a:ext cx="0" cy="969962"/>
          </a:xfrm>
          <a:prstGeom prst="line">
            <a:avLst/>
          </a:prstGeom>
          <a:noFill/>
          <a:ln w="19050">
            <a:solidFill>
              <a:schemeClr val="hlink"/>
            </a:solidFill>
            <a:prstDash val="sysDot"/>
            <a:round/>
            <a:headEnd/>
            <a:tailEnd/>
          </a:ln>
        </p:spPr>
        <p:txBody>
          <a:bodyPr lIns="92075" tIns="46038" rIns="92075" bIns="46038"/>
          <a:lstStyle/>
          <a:p>
            <a:endParaRPr lang="en-US"/>
          </a:p>
        </p:txBody>
      </p:sp>
      <p:grpSp>
        <p:nvGrpSpPr>
          <p:cNvPr id="14" name="Group 41"/>
          <p:cNvGrpSpPr>
            <a:grpSpLocks/>
          </p:cNvGrpSpPr>
          <p:nvPr/>
        </p:nvGrpSpPr>
        <p:grpSpPr bwMode="auto">
          <a:xfrm>
            <a:off x="5871797" y="2536825"/>
            <a:ext cx="1282211" cy="427038"/>
            <a:chOff x="1248" y="2013"/>
            <a:chExt cx="875" cy="269"/>
          </a:xfrm>
        </p:grpSpPr>
        <p:grpSp>
          <p:nvGrpSpPr>
            <p:cNvPr id="15" name="Group 42"/>
            <p:cNvGrpSpPr>
              <a:grpSpLocks/>
            </p:cNvGrpSpPr>
            <p:nvPr/>
          </p:nvGrpSpPr>
          <p:grpSpPr bwMode="auto">
            <a:xfrm>
              <a:off x="1248" y="2013"/>
              <a:ext cx="435" cy="269"/>
              <a:chOff x="1248" y="2013"/>
              <a:chExt cx="435" cy="269"/>
            </a:xfrm>
          </p:grpSpPr>
          <p:sp>
            <p:nvSpPr>
              <p:cNvPr id="3824683" name="Rectangle 43"/>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84" name="Rectangle 44"/>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nvGrpSpPr>
            <p:cNvPr id="16" name="Group 45"/>
            <p:cNvGrpSpPr>
              <a:grpSpLocks/>
            </p:cNvGrpSpPr>
            <p:nvPr/>
          </p:nvGrpSpPr>
          <p:grpSpPr bwMode="auto">
            <a:xfrm>
              <a:off x="1688" y="2013"/>
              <a:ext cx="435" cy="269"/>
              <a:chOff x="1248" y="2013"/>
              <a:chExt cx="435" cy="269"/>
            </a:xfrm>
          </p:grpSpPr>
          <p:sp>
            <p:nvSpPr>
              <p:cNvPr id="3824686" name="Rectangle 46"/>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87" name="Rectangle 47"/>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grpSp>
        <p:nvGrpSpPr>
          <p:cNvPr id="17" name="Group 48"/>
          <p:cNvGrpSpPr>
            <a:grpSpLocks/>
          </p:cNvGrpSpPr>
          <p:nvPr/>
        </p:nvGrpSpPr>
        <p:grpSpPr bwMode="auto">
          <a:xfrm>
            <a:off x="7159870" y="2536825"/>
            <a:ext cx="1282212" cy="427038"/>
            <a:chOff x="1248" y="2013"/>
            <a:chExt cx="875" cy="269"/>
          </a:xfrm>
        </p:grpSpPr>
        <p:grpSp>
          <p:nvGrpSpPr>
            <p:cNvPr id="18" name="Group 49"/>
            <p:cNvGrpSpPr>
              <a:grpSpLocks/>
            </p:cNvGrpSpPr>
            <p:nvPr/>
          </p:nvGrpSpPr>
          <p:grpSpPr bwMode="auto">
            <a:xfrm>
              <a:off x="1248" y="2013"/>
              <a:ext cx="435" cy="269"/>
              <a:chOff x="1248" y="2013"/>
              <a:chExt cx="435" cy="269"/>
            </a:xfrm>
          </p:grpSpPr>
          <p:sp>
            <p:nvSpPr>
              <p:cNvPr id="3824690" name="Rectangle 50"/>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91" name="Rectangle 51"/>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nvGrpSpPr>
            <p:cNvPr id="19" name="Group 52"/>
            <p:cNvGrpSpPr>
              <a:grpSpLocks/>
            </p:cNvGrpSpPr>
            <p:nvPr/>
          </p:nvGrpSpPr>
          <p:grpSpPr bwMode="auto">
            <a:xfrm>
              <a:off x="1688" y="2013"/>
              <a:ext cx="435" cy="269"/>
              <a:chOff x="1248" y="2013"/>
              <a:chExt cx="435" cy="269"/>
            </a:xfrm>
          </p:grpSpPr>
          <p:sp>
            <p:nvSpPr>
              <p:cNvPr id="3824693" name="Rectangle 53"/>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694" name="Rectangle 54"/>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sp>
        <p:nvSpPr>
          <p:cNvPr id="91155" name="Line 55"/>
          <p:cNvSpPr>
            <a:spLocks noChangeShapeType="1"/>
          </p:cNvSpPr>
          <p:nvPr/>
        </p:nvSpPr>
        <p:spPr bwMode="auto">
          <a:xfrm>
            <a:off x="715108" y="5354638"/>
            <a:ext cx="2570285" cy="0"/>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1156" name="Text Box 56"/>
          <p:cNvSpPr txBox="1">
            <a:spLocks noChangeArrowheads="1"/>
          </p:cNvSpPr>
          <p:nvPr/>
        </p:nvSpPr>
        <p:spPr bwMode="auto">
          <a:xfrm>
            <a:off x="1261697" y="5327651"/>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1</a:t>
            </a:r>
          </a:p>
        </p:txBody>
      </p:sp>
      <p:sp>
        <p:nvSpPr>
          <p:cNvPr id="91157" name="Line 57"/>
          <p:cNvSpPr>
            <a:spLocks noChangeShapeType="1"/>
          </p:cNvSpPr>
          <p:nvPr/>
        </p:nvSpPr>
        <p:spPr bwMode="auto">
          <a:xfrm>
            <a:off x="719504" y="4529138"/>
            <a:ext cx="0" cy="969962"/>
          </a:xfrm>
          <a:prstGeom prst="line">
            <a:avLst/>
          </a:prstGeom>
          <a:noFill/>
          <a:ln w="19050">
            <a:solidFill>
              <a:schemeClr val="hlink"/>
            </a:solidFill>
            <a:prstDash val="sysDot"/>
            <a:round/>
            <a:headEnd/>
            <a:tailEnd/>
          </a:ln>
        </p:spPr>
        <p:txBody>
          <a:bodyPr lIns="92075" tIns="46038" rIns="92075" bIns="46038"/>
          <a:lstStyle/>
          <a:p>
            <a:endParaRPr lang="en-US"/>
          </a:p>
        </p:txBody>
      </p:sp>
      <p:sp>
        <p:nvSpPr>
          <p:cNvPr id="91158" name="Line 58"/>
          <p:cNvSpPr>
            <a:spLocks noChangeShapeType="1"/>
          </p:cNvSpPr>
          <p:nvPr/>
        </p:nvSpPr>
        <p:spPr bwMode="auto">
          <a:xfrm>
            <a:off x="3294185" y="4510088"/>
            <a:ext cx="0" cy="969962"/>
          </a:xfrm>
          <a:prstGeom prst="line">
            <a:avLst/>
          </a:prstGeom>
          <a:noFill/>
          <a:ln w="19050">
            <a:solidFill>
              <a:schemeClr val="hlink"/>
            </a:solidFill>
            <a:prstDash val="sysDot"/>
            <a:round/>
            <a:headEnd/>
            <a:tailEnd/>
          </a:ln>
        </p:spPr>
        <p:txBody>
          <a:bodyPr lIns="92075" tIns="46038" rIns="92075" bIns="46038"/>
          <a:lstStyle/>
          <a:p>
            <a:endParaRPr lang="en-US"/>
          </a:p>
        </p:txBody>
      </p:sp>
      <p:grpSp>
        <p:nvGrpSpPr>
          <p:cNvPr id="20" name="Group 59"/>
          <p:cNvGrpSpPr>
            <a:grpSpLocks/>
          </p:cNvGrpSpPr>
          <p:nvPr/>
        </p:nvGrpSpPr>
        <p:grpSpPr bwMode="auto">
          <a:xfrm>
            <a:off x="723900" y="4746625"/>
            <a:ext cx="1282212" cy="427038"/>
            <a:chOff x="1248" y="2013"/>
            <a:chExt cx="875" cy="269"/>
          </a:xfrm>
        </p:grpSpPr>
        <p:grpSp>
          <p:nvGrpSpPr>
            <p:cNvPr id="21" name="Group 60"/>
            <p:cNvGrpSpPr>
              <a:grpSpLocks/>
            </p:cNvGrpSpPr>
            <p:nvPr/>
          </p:nvGrpSpPr>
          <p:grpSpPr bwMode="auto">
            <a:xfrm>
              <a:off x="1248" y="2013"/>
              <a:ext cx="435" cy="269"/>
              <a:chOff x="1248" y="2013"/>
              <a:chExt cx="435" cy="269"/>
            </a:xfrm>
          </p:grpSpPr>
          <p:sp>
            <p:nvSpPr>
              <p:cNvPr id="3824701" name="Rectangle 61"/>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702" name="Rectangle 62"/>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nvGrpSpPr>
            <p:cNvPr id="22" name="Group 63"/>
            <p:cNvGrpSpPr>
              <a:grpSpLocks/>
            </p:cNvGrpSpPr>
            <p:nvPr/>
          </p:nvGrpSpPr>
          <p:grpSpPr bwMode="auto">
            <a:xfrm>
              <a:off x="1688" y="2013"/>
              <a:ext cx="435" cy="269"/>
              <a:chOff x="1248" y="2013"/>
              <a:chExt cx="435" cy="269"/>
            </a:xfrm>
          </p:grpSpPr>
          <p:sp>
            <p:nvSpPr>
              <p:cNvPr id="3824704" name="Rectangle 64"/>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705" name="Rectangle 65"/>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grpSp>
        <p:nvGrpSpPr>
          <p:cNvPr id="23" name="Group 66"/>
          <p:cNvGrpSpPr>
            <a:grpSpLocks/>
          </p:cNvGrpSpPr>
          <p:nvPr/>
        </p:nvGrpSpPr>
        <p:grpSpPr bwMode="auto">
          <a:xfrm>
            <a:off x="2011974" y="4746625"/>
            <a:ext cx="1282211" cy="427038"/>
            <a:chOff x="1248" y="2013"/>
            <a:chExt cx="875" cy="269"/>
          </a:xfrm>
        </p:grpSpPr>
        <p:grpSp>
          <p:nvGrpSpPr>
            <p:cNvPr id="24" name="Group 67"/>
            <p:cNvGrpSpPr>
              <a:grpSpLocks/>
            </p:cNvGrpSpPr>
            <p:nvPr/>
          </p:nvGrpSpPr>
          <p:grpSpPr bwMode="auto">
            <a:xfrm>
              <a:off x="1248" y="2013"/>
              <a:ext cx="435" cy="269"/>
              <a:chOff x="1248" y="2013"/>
              <a:chExt cx="435" cy="269"/>
            </a:xfrm>
          </p:grpSpPr>
          <p:sp>
            <p:nvSpPr>
              <p:cNvPr id="3824708" name="Rectangle 68"/>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709" name="Rectangle 69"/>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nvGrpSpPr>
            <p:cNvPr id="25" name="Group 70"/>
            <p:cNvGrpSpPr>
              <a:grpSpLocks/>
            </p:cNvGrpSpPr>
            <p:nvPr/>
          </p:nvGrpSpPr>
          <p:grpSpPr bwMode="auto">
            <a:xfrm>
              <a:off x="1688" y="2013"/>
              <a:ext cx="435" cy="269"/>
              <a:chOff x="1248" y="2013"/>
              <a:chExt cx="435" cy="269"/>
            </a:xfrm>
          </p:grpSpPr>
          <p:sp>
            <p:nvSpPr>
              <p:cNvPr id="3824711" name="Rectangle 71"/>
              <p:cNvSpPr>
                <a:spLocks noChangeArrowheads="1"/>
              </p:cNvSpPr>
              <p:nvPr/>
            </p:nvSpPr>
            <p:spPr bwMode="auto">
              <a:xfrm>
                <a:off x="124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3824712" name="Rectangle 72"/>
              <p:cNvSpPr>
                <a:spLocks noChangeArrowheads="1"/>
              </p:cNvSpPr>
              <p:nvPr/>
            </p:nvSpPr>
            <p:spPr bwMode="auto">
              <a:xfrm>
                <a:off x="1468" y="2013"/>
                <a:ext cx="215"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grpSp>
      </p:grpSp>
      <p:sp>
        <p:nvSpPr>
          <p:cNvPr id="91161" name="Line 73"/>
          <p:cNvSpPr>
            <a:spLocks noChangeShapeType="1"/>
          </p:cNvSpPr>
          <p:nvPr/>
        </p:nvSpPr>
        <p:spPr bwMode="auto">
          <a:xfrm>
            <a:off x="3289789" y="5354638"/>
            <a:ext cx="2570285" cy="0"/>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1162" name="Text Box 74"/>
          <p:cNvSpPr txBox="1">
            <a:spLocks noChangeArrowheads="1"/>
          </p:cNvSpPr>
          <p:nvPr/>
        </p:nvSpPr>
        <p:spPr bwMode="auto">
          <a:xfrm>
            <a:off x="3836377" y="5327651"/>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2</a:t>
            </a:r>
          </a:p>
        </p:txBody>
      </p:sp>
      <p:sp>
        <p:nvSpPr>
          <p:cNvPr id="91163" name="Line 75"/>
          <p:cNvSpPr>
            <a:spLocks noChangeShapeType="1"/>
          </p:cNvSpPr>
          <p:nvPr/>
        </p:nvSpPr>
        <p:spPr bwMode="auto">
          <a:xfrm>
            <a:off x="5868866" y="4510088"/>
            <a:ext cx="0" cy="969962"/>
          </a:xfrm>
          <a:prstGeom prst="line">
            <a:avLst/>
          </a:prstGeom>
          <a:noFill/>
          <a:ln w="19050">
            <a:solidFill>
              <a:schemeClr val="hlink"/>
            </a:solidFill>
            <a:prstDash val="sysDot"/>
            <a:round/>
            <a:headEnd/>
            <a:tailEnd/>
          </a:ln>
        </p:spPr>
        <p:txBody>
          <a:bodyPr lIns="92075" tIns="46038" rIns="92075" bIns="46038"/>
          <a:lstStyle/>
          <a:p>
            <a:endParaRPr lang="en-US"/>
          </a:p>
        </p:txBody>
      </p:sp>
      <p:grpSp>
        <p:nvGrpSpPr>
          <p:cNvPr id="26" name="Group 76"/>
          <p:cNvGrpSpPr>
            <a:grpSpLocks/>
          </p:cNvGrpSpPr>
          <p:nvPr/>
        </p:nvGrpSpPr>
        <p:grpSpPr bwMode="auto">
          <a:xfrm>
            <a:off x="3298581" y="4746625"/>
            <a:ext cx="1282211" cy="427038"/>
            <a:chOff x="1248" y="2013"/>
            <a:chExt cx="875" cy="269"/>
          </a:xfrm>
        </p:grpSpPr>
        <p:grpSp>
          <p:nvGrpSpPr>
            <p:cNvPr id="27" name="Group 77"/>
            <p:cNvGrpSpPr>
              <a:grpSpLocks/>
            </p:cNvGrpSpPr>
            <p:nvPr/>
          </p:nvGrpSpPr>
          <p:grpSpPr bwMode="auto">
            <a:xfrm>
              <a:off x="1248" y="2013"/>
              <a:ext cx="435" cy="269"/>
              <a:chOff x="1248" y="2013"/>
              <a:chExt cx="435" cy="269"/>
            </a:xfrm>
          </p:grpSpPr>
          <p:sp>
            <p:nvSpPr>
              <p:cNvPr id="91202" name="Rectangle 78"/>
              <p:cNvSpPr>
                <a:spLocks noChangeArrowheads="1"/>
              </p:cNvSpPr>
              <p:nvPr/>
            </p:nvSpPr>
            <p:spPr bwMode="auto">
              <a:xfrm>
                <a:off x="1248" y="2013"/>
                <a:ext cx="215" cy="269"/>
              </a:xfrm>
              <a:prstGeom prst="rect">
                <a:avLst/>
              </a:prstGeom>
              <a:gradFill rotWithShape="1">
                <a:gsLst>
                  <a:gs pos="0">
                    <a:srgbClr val="8F0000"/>
                  </a:gs>
                  <a:gs pos="50000">
                    <a:srgbClr val="FF0000"/>
                  </a:gs>
                  <a:gs pos="100000">
                    <a:srgbClr val="8F0000"/>
                  </a:gs>
                </a:gsLst>
                <a:lin ang="0" scaled="1"/>
              </a:gradFill>
              <a:ln w="19050">
                <a:solidFill>
                  <a:schemeClr val="tx1"/>
                </a:solidFill>
                <a:miter lim="800000"/>
                <a:headEnd/>
                <a:tailEnd/>
              </a:ln>
            </p:spPr>
            <p:txBody>
              <a:bodyPr wrap="none" anchor="ctr"/>
              <a:lstStyle/>
              <a:p>
                <a:pPr algn="ctr"/>
                <a:r>
                  <a:rPr lang="en-GB" sz="1400"/>
                  <a:t>F2</a:t>
                </a:r>
              </a:p>
            </p:txBody>
          </p:sp>
          <p:sp>
            <p:nvSpPr>
              <p:cNvPr id="91203" name="Rectangle 79"/>
              <p:cNvSpPr>
                <a:spLocks noChangeArrowheads="1"/>
              </p:cNvSpPr>
              <p:nvPr/>
            </p:nvSpPr>
            <p:spPr bwMode="auto">
              <a:xfrm>
                <a:off x="1468" y="2013"/>
                <a:ext cx="215" cy="269"/>
              </a:xfrm>
              <a:prstGeom prst="rect">
                <a:avLst/>
              </a:prstGeom>
              <a:gradFill rotWithShape="1">
                <a:gsLst>
                  <a:gs pos="0">
                    <a:srgbClr val="8F0000"/>
                  </a:gs>
                  <a:gs pos="50000">
                    <a:srgbClr val="FF0000"/>
                  </a:gs>
                  <a:gs pos="100000">
                    <a:srgbClr val="8F0000"/>
                  </a:gs>
                </a:gsLst>
                <a:lin ang="0" scaled="1"/>
              </a:gradFill>
              <a:ln w="19050">
                <a:solidFill>
                  <a:schemeClr val="tx1"/>
                </a:solidFill>
                <a:miter lim="800000"/>
                <a:headEnd/>
                <a:tailEnd/>
              </a:ln>
            </p:spPr>
            <p:txBody>
              <a:bodyPr wrap="none" anchor="ctr"/>
              <a:lstStyle/>
              <a:p>
                <a:pPr algn="ctr"/>
                <a:r>
                  <a:rPr lang="en-GB" sz="1400"/>
                  <a:t>F2</a:t>
                </a:r>
              </a:p>
            </p:txBody>
          </p:sp>
        </p:grpSp>
        <p:grpSp>
          <p:nvGrpSpPr>
            <p:cNvPr id="28" name="Group 80"/>
            <p:cNvGrpSpPr>
              <a:grpSpLocks/>
            </p:cNvGrpSpPr>
            <p:nvPr/>
          </p:nvGrpSpPr>
          <p:grpSpPr bwMode="auto">
            <a:xfrm>
              <a:off x="1688" y="2013"/>
              <a:ext cx="435" cy="269"/>
              <a:chOff x="1248" y="2013"/>
              <a:chExt cx="435" cy="269"/>
            </a:xfrm>
          </p:grpSpPr>
          <p:sp>
            <p:nvSpPr>
              <p:cNvPr id="91200" name="Rectangle 81"/>
              <p:cNvSpPr>
                <a:spLocks noChangeArrowheads="1"/>
              </p:cNvSpPr>
              <p:nvPr/>
            </p:nvSpPr>
            <p:spPr bwMode="auto">
              <a:xfrm>
                <a:off x="1248" y="2013"/>
                <a:ext cx="215" cy="269"/>
              </a:xfrm>
              <a:prstGeom prst="rect">
                <a:avLst/>
              </a:prstGeom>
              <a:gradFill rotWithShape="1">
                <a:gsLst>
                  <a:gs pos="0">
                    <a:srgbClr val="8F0000"/>
                  </a:gs>
                  <a:gs pos="50000">
                    <a:srgbClr val="FF0000"/>
                  </a:gs>
                  <a:gs pos="100000">
                    <a:srgbClr val="8F0000"/>
                  </a:gs>
                </a:gsLst>
                <a:lin ang="0" scaled="1"/>
              </a:gradFill>
              <a:ln w="19050">
                <a:solidFill>
                  <a:schemeClr val="tx1"/>
                </a:solidFill>
                <a:miter lim="800000"/>
                <a:headEnd/>
                <a:tailEnd/>
              </a:ln>
            </p:spPr>
            <p:txBody>
              <a:bodyPr wrap="none" anchor="ctr"/>
              <a:lstStyle/>
              <a:p>
                <a:pPr algn="ctr"/>
                <a:r>
                  <a:rPr lang="en-GB" sz="1400"/>
                  <a:t>F2</a:t>
                </a:r>
              </a:p>
            </p:txBody>
          </p:sp>
          <p:sp>
            <p:nvSpPr>
              <p:cNvPr id="91201" name="Rectangle 82"/>
              <p:cNvSpPr>
                <a:spLocks noChangeArrowheads="1"/>
              </p:cNvSpPr>
              <p:nvPr/>
            </p:nvSpPr>
            <p:spPr bwMode="auto">
              <a:xfrm>
                <a:off x="1468" y="2013"/>
                <a:ext cx="215" cy="269"/>
              </a:xfrm>
              <a:prstGeom prst="rect">
                <a:avLst/>
              </a:prstGeom>
              <a:gradFill rotWithShape="1">
                <a:gsLst>
                  <a:gs pos="0">
                    <a:srgbClr val="8F0000"/>
                  </a:gs>
                  <a:gs pos="50000">
                    <a:srgbClr val="FF0000"/>
                  </a:gs>
                  <a:gs pos="100000">
                    <a:srgbClr val="8F0000"/>
                  </a:gs>
                </a:gsLst>
                <a:lin ang="0" scaled="1"/>
              </a:gradFill>
              <a:ln w="19050">
                <a:solidFill>
                  <a:schemeClr val="tx1"/>
                </a:solidFill>
                <a:miter lim="800000"/>
                <a:headEnd/>
                <a:tailEnd/>
              </a:ln>
            </p:spPr>
            <p:txBody>
              <a:bodyPr wrap="none" anchor="ctr"/>
              <a:lstStyle/>
              <a:p>
                <a:pPr algn="ctr"/>
                <a:r>
                  <a:rPr lang="en-GB" sz="1400"/>
                  <a:t>F2</a:t>
                </a:r>
              </a:p>
            </p:txBody>
          </p:sp>
        </p:grpSp>
      </p:grpSp>
      <p:grpSp>
        <p:nvGrpSpPr>
          <p:cNvPr id="29" name="Group 83"/>
          <p:cNvGrpSpPr>
            <a:grpSpLocks/>
          </p:cNvGrpSpPr>
          <p:nvPr/>
        </p:nvGrpSpPr>
        <p:grpSpPr bwMode="auto">
          <a:xfrm>
            <a:off x="4586654" y="4746625"/>
            <a:ext cx="1282212" cy="427038"/>
            <a:chOff x="1248" y="2013"/>
            <a:chExt cx="875" cy="269"/>
          </a:xfrm>
        </p:grpSpPr>
        <p:grpSp>
          <p:nvGrpSpPr>
            <p:cNvPr id="30" name="Group 84"/>
            <p:cNvGrpSpPr>
              <a:grpSpLocks/>
            </p:cNvGrpSpPr>
            <p:nvPr/>
          </p:nvGrpSpPr>
          <p:grpSpPr bwMode="auto">
            <a:xfrm>
              <a:off x="1248" y="2013"/>
              <a:ext cx="435" cy="269"/>
              <a:chOff x="1248" y="2013"/>
              <a:chExt cx="435" cy="269"/>
            </a:xfrm>
          </p:grpSpPr>
          <p:sp>
            <p:nvSpPr>
              <p:cNvPr id="91196" name="Rectangle 85"/>
              <p:cNvSpPr>
                <a:spLocks noChangeArrowheads="1"/>
              </p:cNvSpPr>
              <p:nvPr/>
            </p:nvSpPr>
            <p:spPr bwMode="auto">
              <a:xfrm>
                <a:off x="1248" y="2013"/>
                <a:ext cx="215" cy="269"/>
              </a:xfrm>
              <a:prstGeom prst="rect">
                <a:avLst/>
              </a:prstGeom>
              <a:gradFill rotWithShape="1">
                <a:gsLst>
                  <a:gs pos="0">
                    <a:srgbClr val="8F0000"/>
                  </a:gs>
                  <a:gs pos="50000">
                    <a:srgbClr val="FF0000"/>
                  </a:gs>
                  <a:gs pos="100000">
                    <a:srgbClr val="8F0000"/>
                  </a:gs>
                </a:gsLst>
                <a:lin ang="0" scaled="1"/>
              </a:gradFill>
              <a:ln w="19050">
                <a:solidFill>
                  <a:schemeClr val="tx1"/>
                </a:solidFill>
                <a:miter lim="800000"/>
                <a:headEnd/>
                <a:tailEnd/>
              </a:ln>
            </p:spPr>
            <p:txBody>
              <a:bodyPr wrap="none" anchor="ctr"/>
              <a:lstStyle/>
              <a:p>
                <a:pPr algn="ctr"/>
                <a:r>
                  <a:rPr lang="en-GB" sz="1400"/>
                  <a:t>F2</a:t>
                </a:r>
              </a:p>
            </p:txBody>
          </p:sp>
          <p:sp>
            <p:nvSpPr>
              <p:cNvPr id="91197" name="Rectangle 86"/>
              <p:cNvSpPr>
                <a:spLocks noChangeArrowheads="1"/>
              </p:cNvSpPr>
              <p:nvPr/>
            </p:nvSpPr>
            <p:spPr bwMode="auto">
              <a:xfrm>
                <a:off x="1468" y="2013"/>
                <a:ext cx="215" cy="269"/>
              </a:xfrm>
              <a:prstGeom prst="rect">
                <a:avLst/>
              </a:prstGeom>
              <a:gradFill rotWithShape="1">
                <a:gsLst>
                  <a:gs pos="0">
                    <a:srgbClr val="8F0000"/>
                  </a:gs>
                  <a:gs pos="50000">
                    <a:srgbClr val="FF0000"/>
                  </a:gs>
                  <a:gs pos="100000">
                    <a:srgbClr val="8F0000"/>
                  </a:gs>
                </a:gsLst>
                <a:lin ang="0" scaled="1"/>
              </a:gradFill>
              <a:ln w="19050">
                <a:solidFill>
                  <a:schemeClr val="tx1"/>
                </a:solidFill>
                <a:miter lim="800000"/>
                <a:headEnd/>
                <a:tailEnd/>
              </a:ln>
            </p:spPr>
            <p:txBody>
              <a:bodyPr wrap="none" anchor="ctr"/>
              <a:lstStyle/>
              <a:p>
                <a:pPr algn="ctr"/>
                <a:r>
                  <a:rPr lang="en-GB" sz="1400"/>
                  <a:t>F2</a:t>
                </a:r>
              </a:p>
            </p:txBody>
          </p:sp>
        </p:grpSp>
        <p:grpSp>
          <p:nvGrpSpPr>
            <p:cNvPr id="31" name="Group 87"/>
            <p:cNvGrpSpPr>
              <a:grpSpLocks/>
            </p:cNvGrpSpPr>
            <p:nvPr/>
          </p:nvGrpSpPr>
          <p:grpSpPr bwMode="auto">
            <a:xfrm>
              <a:off x="1688" y="2013"/>
              <a:ext cx="435" cy="269"/>
              <a:chOff x="1248" y="2013"/>
              <a:chExt cx="435" cy="269"/>
            </a:xfrm>
          </p:grpSpPr>
          <p:sp>
            <p:nvSpPr>
              <p:cNvPr id="91194" name="Rectangle 88"/>
              <p:cNvSpPr>
                <a:spLocks noChangeArrowheads="1"/>
              </p:cNvSpPr>
              <p:nvPr/>
            </p:nvSpPr>
            <p:spPr bwMode="auto">
              <a:xfrm>
                <a:off x="1248" y="2013"/>
                <a:ext cx="215" cy="269"/>
              </a:xfrm>
              <a:prstGeom prst="rect">
                <a:avLst/>
              </a:prstGeom>
              <a:gradFill rotWithShape="1">
                <a:gsLst>
                  <a:gs pos="0">
                    <a:srgbClr val="8F0000"/>
                  </a:gs>
                  <a:gs pos="50000">
                    <a:srgbClr val="FF0000"/>
                  </a:gs>
                  <a:gs pos="100000">
                    <a:srgbClr val="8F0000"/>
                  </a:gs>
                </a:gsLst>
                <a:lin ang="0" scaled="1"/>
              </a:gradFill>
              <a:ln w="19050">
                <a:solidFill>
                  <a:schemeClr val="tx1"/>
                </a:solidFill>
                <a:miter lim="800000"/>
                <a:headEnd/>
                <a:tailEnd/>
              </a:ln>
            </p:spPr>
            <p:txBody>
              <a:bodyPr wrap="none" anchor="ctr"/>
              <a:lstStyle/>
              <a:p>
                <a:pPr algn="ctr"/>
                <a:r>
                  <a:rPr lang="en-GB" sz="1400"/>
                  <a:t>F2</a:t>
                </a:r>
              </a:p>
            </p:txBody>
          </p:sp>
          <p:sp>
            <p:nvSpPr>
              <p:cNvPr id="91195" name="Rectangle 89"/>
              <p:cNvSpPr>
                <a:spLocks noChangeArrowheads="1"/>
              </p:cNvSpPr>
              <p:nvPr/>
            </p:nvSpPr>
            <p:spPr bwMode="auto">
              <a:xfrm>
                <a:off x="1468" y="2013"/>
                <a:ext cx="215" cy="269"/>
              </a:xfrm>
              <a:prstGeom prst="rect">
                <a:avLst/>
              </a:prstGeom>
              <a:gradFill rotWithShape="1">
                <a:gsLst>
                  <a:gs pos="0">
                    <a:srgbClr val="8F0000"/>
                  </a:gs>
                  <a:gs pos="50000">
                    <a:srgbClr val="FF0000"/>
                  </a:gs>
                  <a:gs pos="100000">
                    <a:srgbClr val="8F0000"/>
                  </a:gs>
                </a:gsLst>
                <a:lin ang="0" scaled="1"/>
              </a:gradFill>
              <a:ln w="19050">
                <a:solidFill>
                  <a:schemeClr val="tx1"/>
                </a:solidFill>
                <a:miter lim="800000"/>
                <a:headEnd/>
                <a:tailEnd/>
              </a:ln>
            </p:spPr>
            <p:txBody>
              <a:bodyPr wrap="none" anchor="ctr"/>
              <a:lstStyle/>
              <a:p>
                <a:pPr algn="ctr"/>
                <a:r>
                  <a:rPr lang="en-GB" sz="1400"/>
                  <a:t>F2</a:t>
                </a:r>
              </a:p>
            </p:txBody>
          </p:sp>
        </p:grpSp>
      </p:grpSp>
      <p:sp>
        <p:nvSpPr>
          <p:cNvPr id="91166" name="Line 90"/>
          <p:cNvSpPr>
            <a:spLocks noChangeShapeType="1"/>
          </p:cNvSpPr>
          <p:nvPr/>
        </p:nvSpPr>
        <p:spPr bwMode="auto">
          <a:xfrm>
            <a:off x="5865935" y="5354638"/>
            <a:ext cx="2570285" cy="0"/>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1167" name="Text Box 91"/>
          <p:cNvSpPr txBox="1">
            <a:spLocks noChangeArrowheads="1"/>
          </p:cNvSpPr>
          <p:nvPr/>
        </p:nvSpPr>
        <p:spPr bwMode="auto">
          <a:xfrm>
            <a:off x="6412523" y="5327651"/>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3</a:t>
            </a:r>
          </a:p>
        </p:txBody>
      </p:sp>
      <p:sp>
        <p:nvSpPr>
          <p:cNvPr id="91168" name="Line 92"/>
          <p:cNvSpPr>
            <a:spLocks noChangeShapeType="1"/>
          </p:cNvSpPr>
          <p:nvPr/>
        </p:nvSpPr>
        <p:spPr bwMode="auto">
          <a:xfrm>
            <a:off x="8445012" y="4510088"/>
            <a:ext cx="0" cy="969962"/>
          </a:xfrm>
          <a:prstGeom prst="line">
            <a:avLst/>
          </a:prstGeom>
          <a:noFill/>
          <a:ln w="19050">
            <a:solidFill>
              <a:schemeClr val="hlink"/>
            </a:solidFill>
            <a:prstDash val="sysDot"/>
            <a:round/>
            <a:headEnd/>
            <a:tailEnd/>
          </a:ln>
        </p:spPr>
        <p:txBody>
          <a:bodyPr lIns="92075" tIns="46038" rIns="92075" bIns="46038"/>
          <a:lstStyle/>
          <a:p>
            <a:endParaRPr lang="en-US"/>
          </a:p>
        </p:txBody>
      </p:sp>
      <p:grpSp>
        <p:nvGrpSpPr>
          <p:cNvPr id="91169" name="Group 93"/>
          <p:cNvGrpSpPr>
            <a:grpSpLocks/>
          </p:cNvGrpSpPr>
          <p:nvPr/>
        </p:nvGrpSpPr>
        <p:grpSpPr bwMode="auto">
          <a:xfrm>
            <a:off x="5874727" y="4746625"/>
            <a:ext cx="1282211" cy="427038"/>
            <a:chOff x="1248" y="2013"/>
            <a:chExt cx="875" cy="269"/>
          </a:xfrm>
        </p:grpSpPr>
        <p:grpSp>
          <p:nvGrpSpPr>
            <p:cNvPr id="91170" name="Group 94"/>
            <p:cNvGrpSpPr>
              <a:grpSpLocks/>
            </p:cNvGrpSpPr>
            <p:nvPr/>
          </p:nvGrpSpPr>
          <p:grpSpPr bwMode="auto">
            <a:xfrm>
              <a:off x="1248" y="2013"/>
              <a:ext cx="435" cy="269"/>
              <a:chOff x="1248" y="2013"/>
              <a:chExt cx="435" cy="269"/>
            </a:xfrm>
          </p:grpSpPr>
          <p:sp>
            <p:nvSpPr>
              <p:cNvPr id="91190" name="Rectangle 95"/>
              <p:cNvSpPr>
                <a:spLocks noChangeArrowheads="1"/>
              </p:cNvSpPr>
              <p:nvPr/>
            </p:nvSpPr>
            <p:spPr bwMode="auto">
              <a:xfrm>
                <a:off x="124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F3</a:t>
                </a:r>
              </a:p>
            </p:txBody>
          </p:sp>
          <p:sp>
            <p:nvSpPr>
              <p:cNvPr id="91191" name="Rectangle 96"/>
              <p:cNvSpPr>
                <a:spLocks noChangeArrowheads="1"/>
              </p:cNvSpPr>
              <p:nvPr/>
            </p:nvSpPr>
            <p:spPr bwMode="auto">
              <a:xfrm>
                <a:off x="146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F3</a:t>
                </a:r>
              </a:p>
            </p:txBody>
          </p:sp>
        </p:grpSp>
        <p:grpSp>
          <p:nvGrpSpPr>
            <p:cNvPr id="91180" name="Group 97"/>
            <p:cNvGrpSpPr>
              <a:grpSpLocks/>
            </p:cNvGrpSpPr>
            <p:nvPr/>
          </p:nvGrpSpPr>
          <p:grpSpPr bwMode="auto">
            <a:xfrm>
              <a:off x="1688" y="2013"/>
              <a:ext cx="435" cy="269"/>
              <a:chOff x="1248" y="2013"/>
              <a:chExt cx="435" cy="269"/>
            </a:xfrm>
          </p:grpSpPr>
          <p:sp>
            <p:nvSpPr>
              <p:cNvPr id="91188" name="Rectangle 98"/>
              <p:cNvSpPr>
                <a:spLocks noChangeArrowheads="1"/>
              </p:cNvSpPr>
              <p:nvPr/>
            </p:nvSpPr>
            <p:spPr bwMode="auto">
              <a:xfrm>
                <a:off x="124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F3</a:t>
                </a:r>
              </a:p>
            </p:txBody>
          </p:sp>
          <p:sp>
            <p:nvSpPr>
              <p:cNvPr id="91189" name="Rectangle 99"/>
              <p:cNvSpPr>
                <a:spLocks noChangeArrowheads="1"/>
              </p:cNvSpPr>
              <p:nvPr/>
            </p:nvSpPr>
            <p:spPr bwMode="auto">
              <a:xfrm>
                <a:off x="146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F3</a:t>
                </a:r>
              </a:p>
            </p:txBody>
          </p:sp>
        </p:grpSp>
      </p:grpSp>
      <p:grpSp>
        <p:nvGrpSpPr>
          <p:cNvPr id="91181" name="Group 100"/>
          <p:cNvGrpSpPr>
            <a:grpSpLocks/>
          </p:cNvGrpSpPr>
          <p:nvPr/>
        </p:nvGrpSpPr>
        <p:grpSpPr bwMode="auto">
          <a:xfrm>
            <a:off x="7162800" y="4746625"/>
            <a:ext cx="1282212" cy="427038"/>
            <a:chOff x="1248" y="2013"/>
            <a:chExt cx="875" cy="269"/>
          </a:xfrm>
        </p:grpSpPr>
        <p:grpSp>
          <p:nvGrpSpPr>
            <p:cNvPr id="91186" name="Group 101"/>
            <p:cNvGrpSpPr>
              <a:grpSpLocks/>
            </p:cNvGrpSpPr>
            <p:nvPr/>
          </p:nvGrpSpPr>
          <p:grpSpPr bwMode="auto">
            <a:xfrm>
              <a:off x="1248" y="2013"/>
              <a:ext cx="435" cy="269"/>
              <a:chOff x="1248" y="2013"/>
              <a:chExt cx="435" cy="269"/>
            </a:xfrm>
          </p:grpSpPr>
          <p:sp>
            <p:nvSpPr>
              <p:cNvPr id="91184" name="Rectangle 102"/>
              <p:cNvSpPr>
                <a:spLocks noChangeArrowheads="1"/>
              </p:cNvSpPr>
              <p:nvPr/>
            </p:nvSpPr>
            <p:spPr bwMode="auto">
              <a:xfrm>
                <a:off x="124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F3</a:t>
                </a:r>
              </a:p>
            </p:txBody>
          </p:sp>
          <p:sp>
            <p:nvSpPr>
              <p:cNvPr id="91185" name="Rectangle 103"/>
              <p:cNvSpPr>
                <a:spLocks noChangeArrowheads="1"/>
              </p:cNvSpPr>
              <p:nvPr/>
            </p:nvSpPr>
            <p:spPr bwMode="auto">
              <a:xfrm>
                <a:off x="146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F3</a:t>
                </a:r>
              </a:p>
            </p:txBody>
          </p:sp>
        </p:grpSp>
        <p:grpSp>
          <p:nvGrpSpPr>
            <p:cNvPr id="91187" name="Group 104"/>
            <p:cNvGrpSpPr>
              <a:grpSpLocks/>
            </p:cNvGrpSpPr>
            <p:nvPr/>
          </p:nvGrpSpPr>
          <p:grpSpPr bwMode="auto">
            <a:xfrm>
              <a:off x="1688" y="2013"/>
              <a:ext cx="435" cy="269"/>
              <a:chOff x="1248" y="2013"/>
              <a:chExt cx="435" cy="269"/>
            </a:xfrm>
          </p:grpSpPr>
          <p:sp>
            <p:nvSpPr>
              <p:cNvPr id="91182" name="Rectangle 105"/>
              <p:cNvSpPr>
                <a:spLocks noChangeArrowheads="1"/>
              </p:cNvSpPr>
              <p:nvPr/>
            </p:nvSpPr>
            <p:spPr bwMode="auto">
              <a:xfrm>
                <a:off x="124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F3</a:t>
                </a:r>
              </a:p>
            </p:txBody>
          </p:sp>
          <p:sp>
            <p:nvSpPr>
              <p:cNvPr id="91183" name="Rectangle 106"/>
              <p:cNvSpPr>
                <a:spLocks noChangeArrowheads="1"/>
              </p:cNvSpPr>
              <p:nvPr/>
            </p:nvSpPr>
            <p:spPr bwMode="auto">
              <a:xfrm>
                <a:off x="146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F3</a:t>
                </a:r>
              </a:p>
            </p:txBody>
          </p:sp>
        </p:grpSp>
      </p:grpSp>
      <p:sp>
        <p:nvSpPr>
          <p:cNvPr id="91171" name="Text Box 107"/>
          <p:cNvSpPr txBox="1">
            <a:spLocks noChangeArrowheads="1"/>
          </p:cNvSpPr>
          <p:nvPr/>
        </p:nvSpPr>
        <p:spPr bwMode="auto">
          <a:xfrm>
            <a:off x="712177" y="2297113"/>
            <a:ext cx="2615712" cy="214312"/>
          </a:xfrm>
          <a:prstGeom prst="rect">
            <a:avLst/>
          </a:prstGeom>
          <a:noFill/>
          <a:ln w="9525">
            <a:noFill/>
            <a:miter lim="800000"/>
            <a:headEnd/>
            <a:tailEnd/>
          </a:ln>
        </p:spPr>
        <p:txBody>
          <a:bodyPr anchor="ctr">
            <a:spAutoFit/>
          </a:bodyPr>
          <a:lstStyle/>
          <a:p>
            <a:r>
              <a:rPr lang="en-GB" sz="800" b="0"/>
              <a:t>TS0     TS1      TS2      TS3     TS4     TS5      TS6      TS7</a:t>
            </a:r>
          </a:p>
        </p:txBody>
      </p:sp>
      <p:sp>
        <p:nvSpPr>
          <p:cNvPr id="91172" name="Text Box 108"/>
          <p:cNvSpPr txBox="1">
            <a:spLocks noChangeArrowheads="1"/>
          </p:cNvSpPr>
          <p:nvPr/>
        </p:nvSpPr>
        <p:spPr bwMode="auto">
          <a:xfrm>
            <a:off x="3263413" y="2311401"/>
            <a:ext cx="2615711" cy="214313"/>
          </a:xfrm>
          <a:prstGeom prst="rect">
            <a:avLst/>
          </a:prstGeom>
          <a:noFill/>
          <a:ln w="9525">
            <a:noFill/>
            <a:miter lim="800000"/>
            <a:headEnd/>
            <a:tailEnd/>
          </a:ln>
        </p:spPr>
        <p:txBody>
          <a:bodyPr anchor="ctr">
            <a:spAutoFit/>
          </a:bodyPr>
          <a:lstStyle/>
          <a:p>
            <a:r>
              <a:rPr lang="en-GB" sz="800" b="0"/>
              <a:t>TS0     TS1      TS2      TS3     TS4     TS5      TS6      TS7</a:t>
            </a:r>
          </a:p>
        </p:txBody>
      </p:sp>
      <p:sp>
        <p:nvSpPr>
          <p:cNvPr id="91173" name="Text Box 109"/>
          <p:cNvSpPr txBox="1">
            <a:spLocks noChangeArrowheads="1"/>
          </p:cNvSpPr>
          <p:nvPr/>
        </p:nvSpPr>
        <p:spPr bwMode="auto">
          <a:xfrm>
            <a:off x="5851282" y="2325688"/>
            <a:ext cx="2615711" cy="214312"/>
          </a:xfrm>
          <a:prstGeom prst="rect">
            <a:avLst/>
          </a:prstGeom>
          <a:noFill/>
          <a:ln w="9525">
            <a:noFill/>
            <a:miter lim="800000"/>
            <a:headEnd/>
            <a:tailEnd/>
          </a:ln>
        </p:spPr>
        <p:txBody>
          <a:bodyPr anchor="ctr">
            <a:spAutoFit/>
          </a:bodyPr>
          <a:lstStyle/>
          <a:p>
            <a:r>
              <a:rPr lang="en-GB" sz="800" b="0"/>
              <a:t>TS0     TS1      TS2      TS3     TS4     TS5      TS6      TS7</a:t>
            </a:r>
          </a:p>
        </p:txBody>
      </p:sp>
      <p:sp>
        <p:nvSpPr>
          <p:cNvPr id="91174" name="Text Box 110"/>
          <p:cNvSpPr txBox="1">
            <a:spLocks noChangeArrowheads="1"/>
          </p:cNvSpPr>
          <p:nvPr/>
        </p:nvSpPr>
        <p:spPr bwMode="auto">
          <a:xfrm>
            <a:off x="712177" y="4513263"/>
            <a:ext cx="2615712" cy="214312"/>
          </a:xfrm>
          <a:prstGeom prst="rect">
            <a:avLst/>
          </a:prstGeom>
          <a:noFill/>
          <a:ln w="9525">
            <a:noFill/>
            <a:miter lim="800000"/>
            <a:headEnd/>
            <a:tailEnd/>
          </a:ln>
        </p:spPr>
        <p:txBody>
          <a:bodyPr anchor="ctr">
            <a:spAutoFit/>
          </a:bodyPr>
          <a:lstStyle/>
          <a:p>
            <a:r>
              <a:rPr lang="en-GB" sz="800" b="0"/>
              <a:t>TS0     TS1      TS2      TS3     TS4     TS5      TS6      TS7</a:t>
            </a:r>
          </a:p>
        </p:txBody>
      </p:sp>
      <p:sp>
        <p:nvSpPr>
          <p:cNvPr id="91175" name="Text Box 111"/>
          <p:cNvSpPr txBox="1">
            <a:spLocks noChangeArrowheads="1"/>
          </p:cNvSpPr>
          <p:nvPr/>
        </p:nvSpPr>
        <p:spPr bwMode="auto">
          <a:xfrm>
            <a:off x="3263413" y="4527551"/>
            <a:ext cx="2615711" cy="214313"/>
          </a:xfrm>
          <a:prstGeom prst="rect">
            <a:avLst/>
          </a:prstGeom>
          <a:noFill/>
          <a:ln w="9525">
            <a:noFill/>
            <a:miter lim="800000"/>
            <a:headEnd/>
            <a:tailEnd/>
          </a:ln>
        </p:spPr>
        <p:txBody>
          <a:bodyPr anchor="ctr">
            <a:spAutoFit/>
          </a:bodyPr>
          <a:lstStyle/>
          <a:p>
            <a:r>
              <a:rPr lang="en-GB" sz="800" b="0"/>
              <a:t>TS0     TS1      TS2      TS3     TS4     TS5      TS6      TS7</a:t>
            </a:r>
          </a:p>
        </p:txBody>
      </p:sp>
      <p:sp>
        <p:nvSpPr>
          <p:cNvPr id="91176" name="Text Box 112"/>
          <p:cNvSpPr txBox="1">
            <a:spLocks noChangeArrowheads="1"/>
          </p:cNvSpPr>
          <p:nvPr/>
        </p:nvSpPr>
        <p:spPr bwMode="auto">
          <a:xfrm>
            <a:off x="5851282" y="4541838"/>
            <a:ext cx="2615711" cy="214312"/>
          </a:xfrm>
          <a:prstGeom prst="rect">
            <a:avLst/>
          </a:prstGeom>
          <a:noFill/>
          <a:ln w="9525">
            <a:noFill/>
            <a:miter lim="800000"/>
            <a:headEnd/>
            <a:tailEnd/>
          </a:ln>
        </p:spPr>
        <p:txBody>
          <a:bodyPr anchor="ctr">
            <a:spAutoFit/>
          </a:bodyPr>
          <a:lstStyle/>
          <a:p>
            <a:r>
              <a:rPr lang="en-GB" sz="800" b="0"/>
              <a:t>TS0     TS1      TS2      TS3     TS4     TS5      TS6      TS7</a:t>
            </a:r>
          </a:p>
        </p:txBody>
      </p:sp>
      <p:sp>
        <p:nvSpPr>
          <p:cNvPr id="91177" name="Text Box 113"/>
          <p:cNvSpPr txBox="1">
            <a:spLocks noChangeArrowheads="1"/>
          </p:cNvSpPr>
          <p:nvPr/>
        </p:nvSpPr>
        <p:spPr bwMode="auto">
          <a:xfrm>
            <a:off x="458666" y="1276351"/>
            <a:ext cx="3752758" cy="400110"/>
          </a:xfrm>
          <a:prstGeom prst="rect">
            <a:avLst/>
          </a:prstGeom>
          <a:noFill/>
          <a:ln w="9525">
            <a:noFill/>
            <a:miter lim="800000"/>
            <a:headEnd/>
            <a:tailEnd/>
          </a:ln>
        </p:spPr>
        <p:txBody>
          <a:bodyPr wrap="none" anchorCtr="1">
            <a:spAutoFit/>
          </a:bodyPr>
          <a:lstStyle/>
          <a:p>
            <a:pPr algn="ctr">
              <a:buClr>
                <a:srgbClr val="FF0000"/>
              </a:buClr>
              <a:buFontTx/>
              <a:buChar char="•"/>
            </a:pPr>
            <a:r>
              <a:rPr lang="en-GB" sz="2000"/>
              <a:t> Non-Frequency Hopping Carrier:</a:t>
            </a:r>
          </a:p>
        </p:txBody>
      </p:sp>
      <p:sp>
        <p:nvSpPr>
          <p:cNvPr id="91178" name="Text Box 114"/>
          <p:cNvSpPr txBox="1">
            <a:spLocks noChangeArrowheads="1"/>
          </p:cNvSpPr>
          <p:nvPr/>
        </p:nvSpPr>
        <p:spPr bwMode="auto">
          <a:xfrm>
            <a:off x="458666" y="3876676"/>
            <a:ext cx="3239797" cy="400110"/>
          </a:xfrm>
          <a:prstGeom prst="rect">
            <a:avLst/>
          </a:prstGeom>
          <a:noFill/>
          <a:ln w="9525">
            <a:noFill/>
            <a:miter lim="800000"/>
            <a:headEnd/>
            <a:tailEnd/>
          </a:ln>
        </p:spPr>
        <p:txBody>
          <a:bodyPr wrap="none" anchorCtr="1">
            <a:spAutoFit/>
          </a:bodyPr>
          <a:lstStyle/>
          <a:p>
            <a:pPr algn="ctr">
              <a:buClr>
                <a:srgbClr val="FF0000"/>
              </a:buClr>
              <a:buFontTx/>
              <a:buChar char="•"/>
            </a:pPr>
            <a:r>
              <a:rPr lang="en-GB" sz="2000"/>
              <a:t> Frequency Hopping Carrier:</a:t>
            </a:r>
          </a:p>
        </p:txBody>
      </p:sp>
      <p:sp>
        <p:nvSpPr>
          <p:cNvPr id="116" name="Rectangle 115"/>
          <p:cNvSpPr/>
          <p:nvPr/>
        </p:nvSpPr>
        <p:spPr>
          <a:xfrm>
            <a:off x="1132324" y="285728"/>
            <a:ext cx="6654386" cy="646331"/>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GB" sz="3600" b="1" cap="none"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Frequency Hopping Concept</a:t>
            </a:r>
            <a:endParaRPr lang="en-US" sz="36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8" name="Date Placeholder 1"/>
          <p:cNvSpPr>
            <a:spLocks noGrp="1"/>
          </p:cNvSpPr>
          <p:nvPr>
            <p:ph type="dt" sz="quarter" idx="10"/>
          </p:nvPr>
        </p:nvSpPr>
        <p:spPr/>
        <p:txBody>
          <a:bodyPr/>
          <a:lstStyle/>
          <a:p>
            <a:pPr>
              <a:defRPr/>
            </a:pPr>
            <a:fld id="{E98D4BFF-126A-4A0E-B20F-BC58D4B3EE26}" type="datetime4">
              <a:rPr lang="en-GB"/>
              <a:pPr>
                <a:defRPr/>
              </a:pPr>
              <a:t>27 February 2010</a:t>
            </a:fld>
            <a:endParaRPr lang="en-GB"/>
          </a:p>
        </p:txBody>
      </p:sp>
      <p:sp>
        <p:nvSpPr>
          <p:cNvPr id="729" name="Slide Number Placeholder 3"/>
          <p:cNvSpPr>
            <a:spLocks noGrp="1"/>
          </p:cNvSpPr>
          <p:nvPr>
            <p:ph type="sldNum" sz="quarter" idx="12"/>
          </p:nvPr>
        </p:nvSpPr>
        <p:spPr/>
        <p:txBody>
          <a:bodyPr/>
          <a:lstStyle/>
          <a:p>
            <a:pPr>
              <a:defRPr/>
            </a:pPr>
            <a:r>
              <a:rPr lang="en-GB"/>
              <a:t>Slide </a:t>
            </a:r>
            <a:fld id="{F9DB27BF-3324-478A-A30E-4DDA3759336A}" type="slidenum">
              <a:rPr lang="en-GB"/>
              <a:pPr>
                <a:defRPr/>
              </a:pPr>
              <a:t>37</a:t>
            </a:fld>
            <a:endParaRPr lang="en-GB"/>
          </a:p>
        </p:txBody>
      </p:sp>
      <p:sp>
        <p:nvSpPr>
          <p:cNvPr id="32772" name="Text Box 111"/>
          <p:cNvSpPr txBox="1">
            <a:spLocks noChangeArrowheads="1"/>
          </p:cNvSpPr>
          <p:nvPr/>
        </p:nvSpPr>
        <p:spPr bwMode="auto">
          <a:xfrm>
            <a:off x="2071670" y="71414"/>
            <a:ext cx="5437684" cy="648512"/>
          </a:xfrm>
          <a:prstGeom prst="rect">
            <a:avLst/>
          </a:prstGeom>
          <a:noFill/>
          <a:ln w="9525">
            <a:noFill/>
            <a:miter lim="800000"/>
            <a:headEnd/>
            <a:tailEnd/>
          </a:ln>
        </p:spPr>
        <p:txBody>
          <a:bodyPr wrap="none" lIns="90000" tIns="46800" rIns="90000" bIns="46800" anchor="ctr">
            <a:spAutoFit/>
          </a:bodyPr>
          <a:lstStyle/>
          <a:p>
            <a:pPr algn="ct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FREQUENCY HOPPING</a:t>
            </a:r>
          </a:p>
        </p:txBody>
      </p:sp>
      <p:sp>
        <p:nvSpPr>
          <p:cNvPr id="32773" name="Text Box 112"/>
          <p:cNvSpPr txBox="1">
            <a:spLocks noChangeArrowheads="1"/>
          </p:cNvSpPr>
          <p:nvPr/>
        </p:nvSpPr>
        <p:spPr bwMode="auto">
          <a:xfrm>
            <a:off x="776288" y="4495800"/>
            <a:ext cx="5014912" cy="622300"/>
          </a:xfrm>
          <a:prstGeom prst="rect">
            <a:avLst/>
          </a:prstGeom>
          <a:noFill/>
          <a:ln w="9525">
            <a:noFill/>
            <a:miter lim="800000"/>
            <a:headEnd/>
            <a:tailEnd/>
          </a:ln>
        </p:spPr>
        <p:txBody>
          <a:bodyPr wrap="none" lIns="90000" tIns="46800" rIns="90000" bIns="46800" anchor="ctr">
            <a:spAutoFit/>
          </a:bodyPr>
          <a:lstStyle/>
          <a:p>
            <a:r>
              <a:rPr lang="en-GB" u="sng">
                <a:latin typeface="Arial" pitchFamily="34" charset="0"/>
              </a:rPr>
              <a:t>HSN</a:t>
            </a:r>
            <a:r>
              <a:rPr lang="en-GB">
                <a:latin typeface="Arial" pitchFamily="34" charset="0"/>
              </a:rPr>
              <a:t> is the Hopping Sequence Number. </a:t>
            </a:r>
          </a:p>
          <a:p>
            <a:r>
              <a:rPr lang="en-GB" sz="1400">
                <a:latin typeface="Arial" pitchFamily="34" charset="0"/>
              </a:rPr>
              <a:t>HSN=0: cyclic sequence otherwise pseudo random sequence</a:t>
            </a:r>
            <a:endParaRPr lang="en-GB">
              <a:latin typeface="Arial" pitchFamily="34" charset="0"/>
            </a:endParaRPr>
          </a:p>
        </p:txBody>
      </p:sp>
      <p:sp>
        <p:nvSpPr>
          <p:cNvPr id="32774" name="Text Box 114"/>
          <p:cNvSpPr txBox="1">
            <a:spLocks noChangeArrowheads="1"/>
          </p:cNvSpPr>
          <p:nvPr/>
        </p:nvSpPr>
        <p:spPr bwMode="auto">
          <a:xfrm>
            <a:off x="954088" y="673100"/>
            <a:ext cx="6442075" cy="366713"/>
          </a:xfrm>
          <a:prstGeom prst="rect">
            <a:avLst/>
          </a:prstGeom>
          <a:noFill/>
          <a:ln w="9525">
            <a:noFill/>
            <a:miter lim="800000"/>
            <a:headEnd/>
            <a:tailEnd/>
          </a:ln>
        </p:spPr>
        <p:txBody>
          <a:bodyPr wrap="none" lIns="90000" tIns="46800" rIns="90000" bIns="46800" anchor="ctr">
            <a:spAutoFit/>
          </a:bodyPr>
          <a:lstStyle/>
          <a:p>
            <a:r>
              <a:rPr lang="en-GB" dirty="0">
                <a:latin typeface="Arial" pitchFamily="34" charset="0"/>
              </a:rPr>
              <a:t>Frequency hopping does average interference in the network.</a:t>
            </a:r>
            <a:r>
              <a:rPr lang="en-GB" sz="1200" dirty="0">
                <a:latin typeface="Times New Roman" pitchFamily="18" charset="0"/>
              </a:rPr>
              <a:t> </a:t>
            </a:r>
          </a:p>
        </p:txBody>
      </p:sp>
      <p:sp>
        <p:nvSpPr>
          <p:cNvPr id="32775" name="Text Box 115"/>
          <p:cNvSpPr txBox="1">
            <a:spLocks noChangeArrowheads="1"/>
          </p:cNvSpPr>
          <p:nvPr/>
        </p:nvSpPr>
        <p:spPr bwMode="auto">
          <a:xfrm>
            <a:off x="762000" y="5257800"/>
            <a:ext cx="8101013" cy="877888"/>
          </a:xfrm>
          <a:prstGeom prst="rect">
            <a:avLst/>
          </a:prstGeom>
          <a:noFill/>
          <a:ln w="9525">
            <a:noFill/>
            <a:miter lim="800000"/>
            <a:headEnd/>
            <a:tailEnd/>
          </a:ln>
        </p:spPr>
        <p:txBody>
          <a:bodyPr wrap="none" lIns="90000" tIns="46800" rIns="90000" bIns="46800" anchor="ctr">
            <a:spAutoFit/>
          </a:bodyPr>
          <a:lstStyle/>
          <a:p>
            <a:r>
              <a:rPr lang="en-GB" u="sng">
                <a:latin typeface="Arial" pitchFamily="34" charset="0"/>
              </a:rPr>
              <a:t>MAIO</a:t>
            </a:r>
            <a:r>
              <a:rPr lang="en-GB">
                <a:latin typeface="Arial" pitchFamily="34" charset="0"/>
              </a:rPr>
              <a:t> is the Mobile Allocation Index Offset </a:t>
            </a:r>
            <a:r>
              <a:rPr lang="en-GB" sz="1200">
                <a:solidFill>
                  <a:srgbClr val="0000FF"/>
                </a:solidFill>
                <a:latin typeface="Arial" pitchFamily="34" charset="0"/>
              </a:rPr>
              <a:t>(Not used in Baseband hopping)</a:t>
            </a:r>
            <a:r>
              <a:rPr lang="en-GB">
                <a:latin typeface="Arial" pitchFamily="34" charset="0"/>
              </a:rPr>
              <a:t> </a:t>
            </a:r>
          </a:p>
          <a:p>
            <a:r>
              <a:rPr lang="en-GB" sz="1400">
                <a:solidFill>
                  <a:srgbClr val="000000"/>
                </a:solidFill>
                <a:latin typeface="Arial" pitchFamily="34" charset="0"/>
              </a:rPr>
              <a:t>Frequency offset that prevents adjacent channel interference within a cell as well as co- and adjacent</a:t>
            </a:r>
          </a:p>
          <a:p>
            <a:r>
              <a:rPr lang="en-GB" sz="1400">
                <a:solidFill>
                  <a:srgbClr val="000000"/>
                </a:solidFill>
                <a:latin typeface="Arial" pitchFamily="34" charset="0"/>
              </a:rPr>
              <a:t>channel interference in co-sited cells when using synthesised frequency hopping.</a:t>
            </a:r>
            <a:endParaRPr lang="en-GB" sz="1200">
              <a:solidFill>
                <a:srgbClr val="000000"/>
              </a:solidFill>
              <a:latin typeface="Arial" pitchFamily="34" charset="0"/>
            </a:endParaRPr>
          </a:p>
        </p:txBody>
      </p:sp>
      <p:grpSp>
        <p:nvGrpSpPr>
          <p:cNvPr id="2" name="Group 218"/>
          <p:cNvGrpSpPr>
            <a:grpSpLocks/>
          </p:cNvGrpSpPr>
          <p:nvPr/>
        </p:nvGrpSpPr>
        <p:grpSpPr bwMode="auto">
          <a:xfrm>
            <a:off x="6096000" y="1447800"/>
            <a:ext cx="228600" cy="762000"/>
            <a:chOff x="4224" y="768"/>
            <a:chExt cx="144" cy="480"/>
          </a:xfrm>
        </p:grpSpPr>
        <p:sp>
          <p:nvSpPr>
            <p:cNvPr id="33496" name="Oval 219"/>
            <p:cNvSpPr>
              <a:spLocks noChangeArrowheads="1"/>
            </p:cNvSpPr>
            <p:nvPr/>
          </p:nvSpPr>
          <p:spPr bwMode="auto">
            <a:xfrm>
              <a:off x="4224" y="768"/>
              <a:ext cx="144" cy="480"/>
            </a:xfrm>
            <a:prstGeom prst="ellipse">
              <a:avLst/>
            </a:prstGeom>
            <a:noFill/>
            <a:ln w="9525">
              <a:solidFill>
                <a:schemeClr val="tx1"/>
              </a:solidFill>
              <a:round/>
              <a:headEnd/>
              <a:tailEnd/>
            </a:ln>
          </p:spPr>
          <p:txBody>
            <a:bodyPr wrap="none" lIns="90000" tIns="46800" rIns="90000" bIns="46800" anchor="ctr"/>
            <a:lstStyle/>
            <a:p>
              <a:endParaRPr lang="en-US"/>
            </a:p>
          </p:txBody>
        </p:sp>
        <p:sp>
          <p:nvSpPr>
            <p:cNvPr id="33497" name="Line 220"/>
            <p:cNvSpPr>
              <a:spLocks noChangeShapeType="1"/>
            </p:cNvSpPr>
            <p:nvPr/>
          </p:nvSpPr>
          <p:spPr bwMode="auto">
            <a:xfrm>
              <a:off x="4224" y="1008"/>
              <a:ext cx="0" cy="48"/>
            </a:xfrm>
            <a:prstGeom prst="line">
              <a:avLst/>
            </a:prstGeom>
            <a:noFill/>
            <a:ln w="9525">
              <a:solidFill>
                <a:schemeClr val="tx1"/>
              </a:solidFill>
              <a:round/>
              <a:headEnd/>
              <a:tailEnd type="triangle" w="med" len="med"/>
            </a:ln>
          </p:spPr>
          <p:txBody>
            <a:bodyPr wrap="none" lIns="90000" tIns="46800" rIns="90000" bIns="46800" anchor="ctr"/>
            <a:lstStyle/>
            <a:p>
              <a:endParaRPr lang="en-US"/>
            </a:p>
          </p:txBody>
        </p:sp>
      </p:grpSp>
      <p:grpSp>
        <p:nvGrpSpPr>
          <p:cNvPr id="3" name="Group 221"/>
          <p:cNvGrpSpPr>
            <a:grpSpLocks/>
          </p:cNvGrpSpPr>
          <p:nvPr/>
        </p:nvGrpSpPr>
        <p:grpSpPr bwMode="auto">
          <a:xfrm>
            <a:off x="6096000" y="2209800"/>
            <a:ext cx="228600" cy="1524000"/>
            <a:chOff x="4224" y="768"/>
            <a:chExt cx="144" cy="480"/>
          </a:xfrm>
        </p:grpSpPr>
        <p:sp>
          <p:nvSpPr>
            <p:cNvPr id="33494" name="Oval 222"/>
            <p:cNvSpPr>
              <a:spLocks noChangeArrowheads="1"/>
            </p:cNvSpPr>
            <p:nvPr/>
          </p:nvSpPr>
          <p:spPr bwMode="auto">
            <a:xfrm>
              <a:off x="4224" y="768"/>
              <a:ext cx="144" cy="480"/>
            </a:xfrm>
            <a:prstGeom prst="ellipse">
              <a:avLst/>
            </a:prstGeom>
            <a:noFill/>
            <a:ln w="9525">
              <a:solidFill>
                <a:schemeClr val="tx1"/>
              </a:solidFill>
              <a:round/>
              <a:headEnd/>
              <a:tailEnd/>
            </a:ln>
          </p:spPr>
          <p:txBody>
            <a:bodyPr wrap="none" lIns="90000" tIns="46800" rIns="90000" bIns="46800" anchor="ctr"/>
            <a:lstStyle/>
            <a:p>
              <a:endParaRPr lang="en-US"/>
            </a:p>
          </p:txBody>
        </p:sp>
        <p:sp>
          <p:nvSpPr>
            <p:cNvPr id="33495" name="Line 223"/>
            <p:cNvSpPr>
              <a:spLocks noChangeShapeType="1"/>
            </p:cNvSpPr>
            <p:nvPr/>
          </p:nvSpPr>
          <p:spPr bwMode="auto">
            <a:xfrm>
              <a:off x="4224" y="1008"/>
              <a:ext cx="0" cy="48"/>
            </a:xfrm>
            <a:prstGeom prst="line">
              <a:avLst/>
            </a:prstGeom>
            <a:noFill/>
            <a:ln w="9525">
              <a:solidFill>
                <a:schemeClr val="tx1"/>
              </a:solidFill>
              <a:round/>
              <a:headEnd/>
              <a:tailEnd type="triangle" w="med" len="med"/>
            </a:ln>
          </p:spPr>
          <p:txBody>
            <a:bodyPr wrap="none" lIns="90000" tIns="46800" rIns="90000" bIns="46800" anchor="ctr"/>
            <a:lstStyle/>
            <a:p>
              <a:endParaRPr lang="en-US"/>
            </a:p>
          </p:txBody>
        </p:sp>
      </p:grpSp>
      <p:pic>
        <p:nvPicPr>
          <p:cNvPr id="32778" name="Picture 349"/>
          <p:cNvPicPr>
            <a:picLocks noChangeAspect="1" noChangeArrowheads="1"/>
          </p:cNvPicPr>
          <p:nvPr/>
        </p:nvPicPr>
        <p:blipFill>
          <a:blip r:embed="rId2"/>
          <a:srcRect/>
          <a:stretch>
            <a:fillRect/>
          </a:stretch>
        </p:blipFill>
        <p:spPr bwMode="auto">
          <a:xfrm>
            <a:off x="1066800" y="1066800"/>
            <a:ext cx="4799013" cy="2762250"/>
          </a:xfrm>
          <a:prstGeom prst="rect">
            <a:avLst/>
          </a:prstGeom>
          <a:noFill/>
          <a:ln w="9525">
            <a:noFill/>
            <a:miter lim="800000"/>
            <a:headEnd/>
            <a:tailEnd/>
          </a:ln>
        </p:spPr>
      </p:pic>
      <p:sp>
        <p:nvSpPr>
          <p:cNvPr id="32779" name="Text Box 351"/>
          <p:cNvSpPr txBox="1">
            <a:spLocks noChangeArrowheads="1"/>
          </p:cNvSpPr>
          <p:nvPr/>
        </p:nvSpPr>
        <p:spPr bwMode="auto">
          <a:xfrm>
            <a:off x="965200" y="3900488"/>
            <a:ext cx="2105361" cy="371513"/>
          </a:xfrm>
          <a:prstGeom prst="rect">
            <a:avLst/>
          </a:prstGeom>
          <a:solidFill>
            <a:srgbClr val="FFFF66">
              <a:alpha val="50195"/>
            </a:srgbClr>
          </a:solidFill>
          <a:ln w="9525">
            <a:noFill/>
            <a:miter lim="800000"/>
            <a:headEnd/>
            <a:tailEnd/>
          </a:ln>
        </p:spPr>
        <p:txBody>
          <a:bodyPr wrap="none" lIns="90000" tIns="46800" rIns="90000" bIns="46800" anchor="ctr">
            <a:spAutoFit/>
          </a:bodyPr>
          <a:lstStyle/>
          <a:p>
            <a:pPr algn="ctr"/>
            <a:r>
              <a:rPr lang="en-GB" dirty="0">
                <a:latin typeface="Arial" pitchFamily="34" charset="0"/>
              </a:rPr>
              <a:t>Baseband </a:t>
            </a:r>
            <a:r>
              <a:rPr lang="en-GB" dirty="0" smtClean="0">
                <a:latin typeface="Arial" pitchFamily="34" charset="0"/>
              </a:rPr>
              <a:t>hopping</a:t>
            </a:r>
            <a:endParaRPr lang="en-GB" dirty="0">
              <a:latin typeface="Arial" pitchFamily="34" charset="0"/>
            </a:endParaRPr>
          </a:p>
        </p:txBody>
      </p:sp>
      <p:grpSp>
        <p:nvGrpSpPr>
          <p:cNvPr id="4" name="Group 471"/>
          <p:cNvGrpSpPr>
            <a:grpSpLocks noChangeAspect="1"/>
          </p:cNvGrpSpPr>
          <p:nvPr/>
        </p:nvGrpSpPr>
        <p:grpSpPr bwMode="auto">
          <a:xfrm>
            <a:off x="2895600" y="2182813"/>
            <a:ext cx="201613" cy="407987"/>
            <a:chOff x="488" y="2026"/>
            <a:chExt cx="157" cy="317"/>
          </a:xfrm>
        </p:grpSpPr>
        <p:sp>
          <p:nvSpPr>
            <p:cNvPr id="33376" name="Freeform 472"/>
            <p:cNvSpPr>
              <a:spLocks noChangeAspect="1"/>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noFill/>
              <a:round/>
              <a:headEnd/>
              <a:tailEnd/>
            </a:ln>
          </p:spPr>
          <p:txBody>
            <a:bodyPr/>
            <a:lstStyle/>
            <a:p>
              <a:endParaRPr lang="en-US"/>
            </a:p>
          </p:txBody>
        </p:sp>
        <p:sp>
          <p:nvSpPr>
            <p:cNvPr id="33377" name="Freeform 473"/>
            <p:cNvSpPr>
              <a:spLocks noChangeAspect="1"/>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noFill/>
              <a:round/>
              <a:headEnd/>
              <a:tailEnd/>
            </a:ln>
          </p:spPr>
          <p:txBody>
            <a:bodyPr/>
            <a:lstStyle/>
            <a:p>
              <a:endParaRPr lang="en-US"/>
            </a:p>
          </p:txBody>
        </p:sp>
        <p:sp>
          <p:nvSpPr>
            <p:cNvPr id="33378" name="Freeform 474"/>
            <p:cNvSpPr>
              <a:spLocks noChangeAspect="1"/>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noFill/>
              <a:round/>
              <a:headEnd/>
              <a:tailEnd/>
            </a:ln>
          </p:spPr>
          <p:txBody>
            <a:bodyPr/>
            <a:lstStyle/>
            <a:p>
              <a:endParaRPr lang="en-US"/>
            </a:p>
          </p:txBody>
        </p:sp>
        <p:sp>
          <p:nvSpPr>
            <p:cNvPr id="33379" name="Freeform 475"/>
            <p:cNvSpPr>
              <a:spLocks noChangeAspect="1"/>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noFill/>
              <a:round/>
              <a:headEnd/>
              <a:tailEnd/>
            </a:ln>
          </p:spPr>
          <p:txBody>
            <a:bodyPr/>
            <a:lstStyle/>
            <a:p>
              <a:endParaRPr lang="en-US"/>
            </a:p>
          </p:txBody>
        </p:sp>
        <p:sp>
          <p:nvSpPr>
            <p:cNvPr id="33380" name="Freeform 476"/>
            <p:cNvSpPr>
              <a:spLocks noChangeAspect="1"/>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noFill/>
              <a:round/>
              <a:headEnd/>
              <a:tailEnd/>
            </a:ln>
          </p:spPr>
          <p:txBody>
            <a:bodyPr/>
            <a:lstStyle/>
            <a:p>
              <a:endParaRPr lang="en-US"/>
            </a:p>
          </p:txBody>
        </p:sp>
        <p:sp>
          <p:nvSpPr>
            <p:cNvPr id="33381" name="Freeform 477"/>
            <p:cNvSpPr>
              <a:spLocks noChangeAspect="1"/>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noFill/>
              <a:round/>
              <a:headEnd/>
              <a:tailEnd/>
            </a:ln>
          </p:spPr>
          <p:txBody>
            <a:bodyPr/>
            <a:lstStyle/>
            <a:p>
              <a:endParaRPr lang="en-US"/>
            </a:p>
          </p:txBody>
        </p:sp>
        <p:sp>
          <p:nvSpPr>
            <p:cNvPr id="33382" name="Freeform 478"/>
            <p:cNvSpPr>
              <a:spLocks noChangeAspect="1"/>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noFill/>
              <a:round/>
              <a:headEnd/>
              <a:tailEnd/>
            </a:ln>
          </p:spPr>
          <p:txBody>
            <a:bodyPr/>
            <a:lstStyle/>
            <a:p>
              <a:endParaRPr lang="en-US"/>
            </a:p>
          </p:txBody>
        </p:sp>
        <p:sp>
          <p:nvSpPr>
            <p:cNvPr id="33383" name="Freeform 479"/>
            <p:cNvSpPr>
              <a:spLocks noChangeAspect="1"/>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33384" name="Freeform 480"/>
            <p:cNvSpPr>
              <a:spLocks noChangeAspect="1"/>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noFill/>
              <a:round/>
              <a:headEnd/>
              <a:tailEnd/>
            </a:ln>
          </p:spPr>
          <p:txBody>
            <a:bodyPr/>
            <a:lstStyle/>
            <a:p>
              <a:endParaRPr lang="en-US"/>
            </a:p>
          </p:txBody>
        </p:sp>
        <p:sp>
          <p:nvSpPr>
            <p:cNvPr id="33385" name="Rectangle 481"/>
            <p:cNvSpPr>
              <a:spLocks noChangeAspect="1" noChangeArrowheads="1"/>
            </p:cNvSpPr>
            <p:nvPr/>
          </p:nvSpPr>
          <p:spPr bwMode="auto">
            <a:xfrm>
              <a:off x="563" y="2112"/>
              <a:ext cx="8" cy="5"/>
            </a:xfrm>
            <a:prstGeom prst="rect">
              <a:avLst/>
            </a:prstGeom>
            <a:solidFill>
              <a:srgbClr val="E6E6E6"/>
            </a:solidFill>
            <a:ln w="9525">
              <a:noFill/>
              <a:miter lim="800000"/>
              <a:headEnd/>
              <a:tailEnd/>
            </a:ln>
          </p:spPr>
          <p:txBody>
            <a:bodyPr/>
            <a:lstStyle/>
            <a:p>
              <a:endParaRPr lang="en-US"/>
            </a:p>
          </p:txBody>
        </p:sp>
        <p:sp>
          <p:nvSpPr>
            <p:cNvPr id="33386" name="Rectangle 482"/>
            <p:cNvSpPr>
              <a:spLocks noChangeAspect="1" noChangeArrowheads="1"/>
            </p:cNvSpPr>
            <p:nvPr/>
          </p:nvSpPr>
          <p:spPr bwMode="auto">
            <a:xfrm>
              <a:off x="578" y="2142"/>
              <a:ext cx="7" cy="5"/>
            </a:xfrm>
            <a:prstGeom prst="rect">
              <a:avLst/>
            </a:prstGeom>
            <a:solidFill>
              <a:srgbClr val="00250F"/>
            </a:solidFill>
            <a:ln w="9525">
              <a:noFill/>
              <a:miter lim="800000"/>
              <a:headEnd/>
              <a:tailEnd/>
            </a:ln>
          </p:spPr>
          <p:txBody>
            <a:bodyPr/>
            <a:lstStyle/>
            <a:p>
              <a:endParaRPr lang="en-US"/>
            </a:p>
          </p:txBody>
        </p:sp>
        <p:sp>
          <p:nvSpPr>
            <p:cNvPr id="33387" name="Rectangle 483"/>
            <p:cNvSpPr>
              <a:spLocks noChangeAspect="1" noChangeArrowheads="1"/>
            </p:cNvSpPr>
            <p:nvPr/>
          </p:nvSpPr>
          <p:spPr bwMode="auto">
            <a:xfrm>
              <a:off x="563" y="2142"/>
              <a:ext cx="8" cy="5"/>
            </a:xfrm>
            <a:prstGeom prst="rect">
              <a:avLst/>
            </a:prstGeom>
            <a:solidFill>
              <a:srgbClr val="00250F"/>
            </a:solidFill>
            <a:ln w="9525">
              <a:noFill/>
              <a:miter lim="800000"/>
              <a:headEnd/>
              <a:tailEnd/>
            </a:ln>
          </p:spPr>
          <p:txBody>
            <a:bodyPr/>
            <a:lstStyle/>
            <a:p>
              <a:endParaRPr lang="en-US"/>
            </a:p>
          </p:txBody>
        </p:sp>
        <p:sp>
          <p:nvSpPr>
            <p:cNvPr id="33388" name="Rectangle 484"/>
            <p:cNvSpPr>
              <a:spLocks noChangeAspect="1" noChangeArrowheads="1"/>
            </p:cNvSpPr>
            <p:nvPr/>
          </p:nvSpPr>
          <p:spPr bwMode="auto">
            <a:xfrm>
              <a:off x="518" y="2157"/>
              <a:ext cx="7" cy="5"/>
            </a:xfrm>
            <a:prstGeom prst="rect">
              <a:avLst/>
            </a:prstGeom>
            <a:solidFill>
              <a:srgbClr val="00250F"/>
            </a:solidFill>
            <a:ln w="9525">
              <a:noFill/>
              <a:miter lim="800000"/>
              <a:headEnd/>
              <a:tailEnd/>
            </a:ln>
          </p:spPr>
          <p:txBody>
            <a:bodyPr/>
            <a:lstStyle/>
            <a:p>
              <a:endParaRPr lang="en-US"/>
            </a:p>
          </p:txBody>
        </p:sp>
        <p:sp>
          <p:nvSpPr>
            <p:cNvPr id="33389" name="Freeform 485"/>
            <p:cNvSpPr>
              <a:spLocks noChangeAspect="1"/>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noFill/>
              <a:round/>
              <a:headEnd/>
              <a:tailEnd/>
            </a:ln>
          </p:spPr>
          <p:txBody>
            <a:bodyPr/>
            <a:lstStyle/>
            <a:p>
              <a:endParaRPr lang="en-US"/>
            </a:p>
          </p:txBody>
        </p:sp>
        <p:sp>
          <p:nvSpPr>
            <p:cNvPr id="33390" name="Freeform 486"/>
            <p:cNvSpPr>
              <a:spLocks noChangeAspect="1"/>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noFill/>
              <a:round/>
              <a:headEnd/>
              <a:tailEnd/>
            </a:ln>
          </p:spPr>
          <p:txBody>
            <a:bodyPr/>
            <a:lstStyle/>
            <a:p>
              <a:endParaRPr lang="en-US"/>
            </a:p>
          </p:txBody>
        </p:sp>
        <p:sp>
          <p:nvSpPr>
            <p:cNvPr id="33391" name="Freeform 487"/>
            <p:cNvSpPr>
              <a:spLocks noChangeAspect="1"/>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noFill/>
              <a:round/>
              <a:headEnd/>
              <a:tailEnd/>
            </a:ln>
          </p:spPr>
          <p:txBody>
            <a:bodyPr/>
            <a:lstStyle/>
            <a:p>
              <a:endParaRPr lang="en-US"/>
            </a:p>
          </p:txBody>
        </p:sp>
        <p:sp>
          <p:nvSpPr>
            <p:cNvPr id="33392" name="Freeform 488"/>
            <p:cNvSpPr>
              <a:spLocks noChangeAspect="1"/>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noFill/>
              <a:round/>
              <a:headEnd/>
              <a:tailEnd/>
            </a:ln>
          </p:spPr>
          <p:txBody>
            <a:bodyPr/>
            <a:lstStyle/>
            <a:p>
              <a:endParaRPr lang="en-US"/>
            </a:p>
          </p:txBody>
        </p:sp>
        <p:sp>
          <p:nvSpPr>
            <p:cNvPr id="33393" name="Freeform 489"/>
            <p:cNvSpPr>
              <a:spLocks noChangeAspect="1"/>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noFill/>
              <a:round/>
              <a:headEnd/>
              <a:tailEnd/>
            </a:ln>
          </p:spPr>
          <p:txBody>
            <a:bodyPr/>
            <a:lstStyle/>
            <a:p>
              <a:endParaRPr lang="en-US"/>
            </a:p>
          </p:txBody>
        </p:sp>
        <p:sp>
          <p:nvSpPr>
            <p:cNvPr id="33394" name="Freeform 490"/>
            <p:cNvSpPr>
              <a:spLocks noChangeAspect="1"/>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noFill/>
              <a:round/>
              <a:headEnd/>
              <a:tailEnd/>
            </a:ln>
          </p:spPr>
          <p:txBody>
            <a:bodyPr/>
            <a:lstStyle/>
            <a:p>
              <a:endParaRPr lang="en-US"/>
            </a:p>
          </p:txBody>
        </p:sp>
        <p:sp>
          <p:nvSpPr>
            <p:cNvPr id="33395" name="Freeform 491"/>
            <p:cNvSpPr>
              <a:spLocks noChangeAspect="1"/>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noFill/>
              <a:round/>
              <a:headEnd/>
              <a:tailEnd/>
            </a:ln>
          </p:spPr>
          <p:txBody>
            <a:bodyPr/>
            <a:lstStyle/>
            <a:p>
              <a:endParaRPr lang="en-US"/>
            </a:p>
          </p:txBody>
        </p:sp>
        <p:sp>
          <p:nvSpPr>
            <p:cNvPr id="33396" name="Freeform 492"/>
            <p:cNvSpPr>
              <a:spLocks noChangeAspect="1"/>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noFill/>
              <a:round/>
              <a:headEnd/>
              <a:tailEnd/>
            </a:ln>
          </p:spPr>
          <p:txBody>
            <a:bodyPr/>
            <a:lstStyle/>
            <a:p>
              <a:endParaRPr lang="en-US"/>
            </a:p>
          </p:txBody>
        </p:sp>
        <p:sp>
          <p:nvSpPr>
            <p:cNvPr id="33397" name="Freeform 493"/>
            <p:cNvSpPr>
              <a:spLocks noChangeAspect="1"/>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noFill/>
              <a:round/>
              <a:headEnd/>
              <a:tailEnd/>
            </a:ln>
          </p:spPr>
          <p:txBody>
            <a:bodyPr/>
            <a:lstStyle/>
            <a:p>
              <a:endParaRPr lang="en-US"/>
            </a:p>
          </p:txBody>
        </p:sp>
        <p:sp>
          <p:nvSpPr>
            <p:cNvPr id="33398" name="Freeform 494"/>
            <p:cNvSpPr>
              <a:spLocks noChangeAspect="1"/>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noFill/>
              <a:round/>
              <a:headEnd/>
              <a:tailEnd/>
            </a:ln>
          </p:spPr>
          <p:txBody>
            <a:bodyPr/>
            <a:lstStyle/>
            <a:p>
              <a:endParaRPr lang="en-US"/>
            </a:p>
          </p:txBody>
        </p:sp>
        <p:sp>
          <p:nvSpPr>
            <p:cNvPr id="33399" name="Freeform 495"/>
            <p:cNvSpPr>
              <a:spLocks noChangeAspect="1"/>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noFill/>
              <a:round/>
              <a:headEnd/>
              <a:tailEnd/>
            </a:ln>
          </p:spPr>
          <p:txBody>
            <a:bodyPr/>
            <a:lstStyle/>
            <a:p>
              <a:endParaRPr lang="en-US"/>
            </a:p>
          </p:txBody>
        </p:sp>
        <p:sp>
          <p:nvSpPr>
            <p:cNvPr id="33400" name="Freeform 496"/>
            <p:cNvSpPr>
              <a:spLocks noChangeAspect="1"/>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noFill/>
              <a:round/>
              <a:headEnd/>
              <a:tailEnd/>
            </a:ln>
          </p:spPr>
          <p:txBody>
            <a:bodyPr/>
            <a:lstStyle/>
            <a:p>
              <a:endParaRPr lang="en-US"/>
            </a:p>
          </p:txBody>
        </p:sp>
        <p:sp>
          <p:nvSpPr>
            <p:cNvPr id="33401" name="Freeform 497"/>
            <p:cNvSpPr>
              <a:spLocks noChangeAspect="1"/>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noFill/>
              <a:round/>
              <a:headEnd/>
              <a:tailEnd/>
            </a:ln>
          </p:spPr>
          <p:txBody>
            <a:bodyPr/>
            <a:lstStyle/>
            <a:p>
              <a:endParaRPr lang="en-US"/>
            </a:p>
          </p:txBody>
        </p:sp>
        <p:sp>
          <p:nvSpPr>
            <p:cNvPr id="33402" name="Freeform 498"/>
            <p:cNvSpPr>
              <a:spLocks noChangeAspect="1"/>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noFill/>
              <a:round/>
              <a:headEnd/>
              <a:tailEnd/>
            </a:ln>
          </p:spPr>
          <p:txBody>
            <a:bodyPr/>
            <a:lstStyle/>
            <a:p>
              <a:endParaRPr lang="en-US"/>
            </a:p>
          </p:txBody>
        </p:sp>
        <p:sp>
          <p:nvSpPr>
            <p:cNvPr id="33403" name="Freeform 499"/>
            <p:cNvSpPr>
              <a:spLocks noChangeAspect="1"/>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noFill/>
              <a:round/>
              <a:headEnd/>
              <a:tailEnd/>
            </a:ln>
          </p:spPr>
          <p:txBody>
            <a:bodyPr/>
            <a:lstStyle/>
            <a:p>
              <a:endParaRPr lang="en-US"/>
            </a:p>
          </p:txBody>
        </p:sp>
        <p:sp>
          <p:nvSpPr>
            <p:cNvPr id="33404" name="Freeform 500"/>
            <p:cNvSpPr>
              <a:spLocks noChangeAspect="1"/>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noFill/>
              <a:round/>
              <a:headEnd/>
              <a:tailEnd/>
            </a:ln>
          </p:spPr>
          <p:txBody>
            <a:bodyPr/>
            <a:lstStyle/>
            <a:p>
              <a:endParaRPr lang="en-US"/>
            </a:p>
          </p:txBody>
        </p:sp>
        <p:sp>
          <p:nvSpPr>
            <p:cNvPr id="33405" name="Freeform 501"/>
            <p:cNvSpPr>
              <a:spLocks noChangeAspect="1"/>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noFill/>
              <a:round/>
              <a:headEnd/>
              <a:tailEnd/>
            </a:ln>
          </p:spPr>
          <p:txBody>
            <a:bodyPr/>
            <a:lstStyle/>
            <a:p>
              <a:endParaRPr lang="en-US"/>
            </a:p>
          </p:txBody>
        </p:sp>
        <p:sp>
          <p:nvSpPr>
            <p:cNvPr id="33406" name="Freeform 502"/>
            <p:cNvSpPr>
              <a:spLocks noChangeAspect="1"/>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noFill/>
              <a:round/>
              <a:headEnd/>
              <a:tailEnd/>
            </a:ln>
          </p:spPr>
          <p:txBody>
            <a:bodyPr/>
            <a:lstStyle/>
            <a:p>
              <a:endParaRPr lang="en-US"/>
            </a:p>
          </p:txBody>
        </p:sp>
        <p:sp>
          <p:nvSpPr>
            <p:cNvPr id="33407" name="Freeform 503"/>
            <p:cNvSpPr>
              <a:spLocks noChangeAspect="1"/>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noFill/>
              <a:round/>
              <a:headEnd/>
              <a:tailEnd/>
            </a:ln>
          </p:spPr>
          <p:txBody>
            <a:bodyPr/>
            <a:lstStyle/>
            <a:p>
              <a:endParaRPr lang="en-US"/>
            </a:p>
          </p:txBody>
        </p:sp>
        <p:sp>
          <p:nvSpPr>
            <p:cNvPr id="33408" name="Freeform 504"/>
            <p:cNvSpPr>
              <a:spLocks noChangeAspect="1"/>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noFill/>
              <a:round/>
              <a:headEnd/>
              <a:tailEnd/>
            </a:ln>
          </p:spPr>
          <p:txBody>
            <a:bodyPr/>
            <a:lstStyle/>
            <a:p>
              <a:endParaRPr lang="en-US"/>
            </a:p>
          </p:txBody>
        </p:sp>
        <p:pic>
          <p:nvPicPr>
            <p:cNvPr id="33409" name="Picture 505"/>
            <p:cNvPicPr>
              <a:picLocks noChangeAspect="1" noChangeArrowheads="1"/>
            </p:cNvPicPr>
            <p:nvPr/>
          </p:nvPicPr>
          <p:blipFill>
            <a:blip r:embed="rId3"/>
            <a:srcRect/>
            <a:stretch>
              <a:fillRect/>
            </a:stretch>
          </p:blipFill>
          <p:spPr bwMode="auto">
            <a:xfrm>
              <a:off x="518" y="2227"/>
              <a:ext cx="90" cy="15"/>
            </a:xfrm>
            <a:prstGeom prst="rect">
              <a:avLst/>
            </a:prstGeom>
            <a:noFill/>
            <a:ln w="9525">
              <a:noFill/>
              <a:miter lim="800000"/>
              <a:headEnd/>
              <a:tailEnd/>
            </a:ln>
          </p:spPr>
        </p:pic>
        <p:pic>
          <p:nvPicPr>
            <p:cNvPr id="33410" name="Picture 506"/>
            <p:cNvPicPr>
              <a:picLocks noChangeAspect="1" noChangeArrowheads="1"/>
            </p:cNvPicPr>
            <p:nvPr/>
          </p:nvPicPr>
          <p:blipFill>
            <a:blip r:embed="rId4"/>
            <a:srcRect/>
            <a:stretch>
              <a:fillRect/>
            </a:stretch>
          </p:blipFill>
          <p:spPr bwMode="auto">
            <a:xfrm>
              <a:off x="518" y="2227"/>
              <a:ext cx="90" cy="15"/>
            </a:xfrm>
            <a:prstGeom prst="rect">
              <a:avLst/>
            </a:prstGeom>
            <a:noFill/>
            <a:ln w="9525">
              <a:noFill/>
              <a:miter lim="800000"/>
              <a:headEnd/>
              <a:tailEnd/>
            </a:ln>
          </p:spPr>
        </p:pic>
        <p:sp>
          <p:nvSpPr>
            <p:cNvPr id="33411" name="Rectangle 507"/>
            <p:cNvSpPr>
              <a:spLocks noChangeAspect="1" noChangeArrowheads="1"/>
            </p:cNvSpPr>
            <p:nvPr/>
          </p:nvSpPr>
          <p:spPr bwMode="auto">
            <a:xfrm>
              <a:off x="525" y="2177"/>
              <a:ext cx="9" cy="5"/>
            </a:xfrm>
            <a:prstGeom prst="rect">
              <a:avLst/>
            </a:prstGeom>
            <a:solidFill>
              <a:srgbClr val="00250F"/>
            </a:solidFill>
            <a:ln w="9525">
              <a:noFill/>
              <a:miter lim="800000"/>
              <a:headEnd/>
              <a:tailEnd/>
            </a:ln>
          </p:spPr>
          <p:txBody>
            <a:bodyPr/>
            <a:lstStyle/>
            <a:p>
              <a:endParaRPr lang="en-US"/>
            </a:p>
          </p:txBody>
        </p:sp>
        <p:sp>
          <p:nvSpPr>
            <p:cNvPr id="33412" name="Rectangle 508"/>
            <p:cNvSpPr>
              <a:spLocks noChangeAspect="1" noChangeArrowheads="1"/>
            </p:cNvSpPr>
            <p:nvPr/>
          </p:nvSpPr>
          <p:spPr bwMode="auto">
            <a:xfrm>
              <a:off x="534" y="2177"/>
              <a:ext cx="7" cy="5"/>
            </a:xfrm>
            <a:prstGeom prst="rect">
              <a:avLst/>
            </a:prstGeom>
            <a:solidFill>
              <a:srgbClr val="00250F"/>
            </a:solidFill>
            <a:ln w="9525">
              <a:noFill/>
              <a:miter lim="800000"/>
              <a:headEnd/>
              <a:tailEnd/>
            </a:ln>
          </p:spPr>
          <p:txBody>
            <a:bodyPr/>
            <a:lstStyle/>
            <a:p>
              <a:endParaRPr lang="en-US"/>
            </a:p>
          </p:txBody>
        </p:sp>
        <p:sp>
          <p:nvSpPr>
            <p:cNvPr id="33413" name="Rectangle 509"/>
            <p:cNvSpPr>
              <a:spLocks noChangeAspect="1" noChangeArrowheads="1"/>
            </p:cNvSpPr>
            <p:nvPr/>
          </p:nvSpPr>
          <p:spPr bwMode="auto">
            <a:xfrm>
              <a:off x="518" y="2172"/>
              <a:ext cx="7" cy="5"/>
            </a:xfrm>
            <a:prstGeom prst="rect">
              <a:avLst/>
            </a:prstGeom>
            <a:solidFill>
              <a:srgbClr val="00250F"/>
            </a:solidFill>
            <a:ln w="9525">
              <a:noFill/>
              <a:miter lim="800000"/>
              <a:headEnd/>
              <a:tailEnd/>
            </a:ln>
          </p:spPr>
          <p:txBody>
            <a:bodyPr/>
            <a:lstStyle/>
            <a:p>
              <a:endParaRPr lang="en-US"/>
            </a:p>
          </p:txBody>
        </p:sp>
        <p:sp>
          <p:nvSpPr>
            <p:cNvPr id="33414" name="Rectangle 510"/>
            <p:cNvSpPr>
              <a:spLocks noChangeAspect="1" noChangeArrowheads="1"/>
            </p:cNvSpPr>
            <p:nvPr/>
          </p:nvSpPr>
          <p:spPr bwMode="auto">
            <a:xfrm>
              <a:off x="578" y="2177"/>
              <a:ext cx="7" cy="5"/>
            </a:xfrm>
            <a:prstGeom prst="rect">
              <a:avLst/>
            </a:prstGeom>
            <a:solidFill>
              <a:srgbClr val="00250F"/>
            </a:solidFill>
            <a:ln w="9525">
              <a:noFill/>
              <a:miter lim="800000"/>
              <a:headEnd/>
              <a:tailEnd/>
            </a:ln>
          </p:spPr>
          <p:txBody>
            <a:bodyPr/>
            <a:lstStyle/>
            <a:p>
              <a:endParaRPr lang="en-US"/>
            </a:p>
          </p:txBody>
        </p:sp>
        <p:pic>
          <p:nvPicPr>
            <p:cNvPr id="33415" name="Picture 511"/>
            <p:cNvPicPr>
              <a:picLocks noChangeAspect="1" noChangeArrowheads="1"/>
            </p:cNvPicPr>
            <p:nvPr/>
          </p:nvPicPr>
          <p:blipFill>
            <a:blip r:embed="rId5"/>
            <a:srcRect/>
            <a:stretch>
              <a:fillRect/>
            </a:stretch>
          </p:blipFill>
          <p:spPr bwMode="auto">
            <a:xfrm>
              <a:off x="593" y="2208"/>
              <a:ext cx="22" cy="9"/>
            </a:xfrm>
            <a:prstGeom prst="rect">
              <a:avLst/>
            </a:prstGeom>
            <a:noFill/>
            <a:ln w="9525">
              <a:noFill/>
              <a:miter lim="800000"/>
              <a:headEnd/>
              <a:tailEnd/>
            </a:ln>
          </p:spPr>
        </p:pic>
        <p:pic>
          <p:nvPicPr>
            <p:cNvPr id="33416" name="Picture 512"/>
            <p:cNvPicPr>
              <a:picLocks noChangeAspect="1" noChangeArrowheads="1"/>
            </p:cNvPicPr>
            <p:nvPr/>
          </p:nvPicPr>
          <p:blipFill>
            <a:blip r:embed="rId6"/>
            <a:srcRect/>
            <a:stretch>
              <a:fillRect/>
            </a:stretch>
          </p:blipFill>
          <p:spPr bwMode="auto">
            <a:xfrm>
              <a:off x="593" y="2208"/>
              <a:ext cx="22" cy="9"/>
            </a:xfrm>
            <a:prstGeom prst="rect">
              <a:avLst/>
            </a:prstGeom>
            <a:noFill/>
            <a:ln w="9525">
              <a:noFill/>
              <a:miter lim="800000"/>
              <a:headEnd/>
              <a:tailEnd/>
            </a:ln>
          </p:spPr>
        </p:pic>
        <p:sp>
          <p:nvSpPr>
            <p:cNvPr id="33417" name="Freeform 513"/>
            <p:cNvSpPr>
              <a:spLocks noChangeAspect="1"/>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noFill/>
              <a:round/>
              <a:headEnd/>
              <a:tailEnd/>
            </a:ln>
          </p:spPr>
          <p:txBody>
            <a:bodyPr/>
            <a:lstStyle/>
            <a:p>
              <a:endParaRPr lang="en-US"/>
            </a:p>
          </p:txBody>
        </p:sp>
        <p:sp>
          <p:nvSpPr>
            <p:cNvPr id="33418" name="Rectangle 514"/>
            <p:cNvSpPr>
              <a:spLocks noChangeAspect="1" noChangeArrowheads="1"/>
            </p:cNvSpPr>
            <p:nvPr/>
          </p:nvSpPr>
          <p:spPr bwMode="auto">
            <a:xfrm>
              <a:off x="622" y="2212"/>
              <a:ext cx="15" cy="5"/>
            </a:xfrm>
            <a:prstGeom prst="rect">
              <a:avLst/>
            </a:prstGeom>
            <a:solidFill>
              <a:srgbClr val="333333"/>
            </a:solidFill>
            <a:ln w="9525">
              <a:noFill/>
              <a:miter lim="800000"/>
              <a:headEnd/>
              <a:tailEnd/>
            </a:ln>
          </p:spPr>
          <p:txBody>
            <a:bodyPr/>
            <a:lstStyle/>
            <a:p>
              <a:endParaRPr lang="en-US"/>
            </a:p>
          </p:txBody>
        </p:sp>
        <p:sp>
          <p:nvSpPr>
            <p:cNvPr id="33419" name="Freeform 515"/>
            <p:cNvSpPr>
              <a:spLocks noChangeAspect="1"/>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noFill/>
              <a:round/>
              <a:headEnd/>
              <a:tailEnd/>
            </a:ln>
          </p:spPr>
          <p:txBody>
            <a:bodyPr/>
            <a:lstStyle/>
            <a:p>
              <a:endParaRPr lang="en-US"/>
            </a:p>
          </p:txBody>
        </p:sp>
        <p:sp>
          <p:nvSpPr>
            <p:cNvPr id="33420" name="Rectangle 516"/>
            <p:cNvSpPr>
              <a:spLocks noChangeAspect="1" noChangeArrowheads="1"/>
            </p:cNvSpPr>
            <p:nvPr/>
          </p:nvSpPr>
          <p:spPr bwMode="auto">
            <a:xfrm>
              <a:off x="496" y="2217"/>
              <a:ext cx="7" cy="10"/>
            </a:xfrm>
            <a:prstGeom prst="rect">
              <a:avLst/>
            </a:prstGeom>
            <a:solidFill>
              <a:srgbClr val="333333"/>
            </a:solidFill>
            <a:ln w="9525">
              <a:noFill/>
              <a:miter lim="800000"/>
              <a:headEnd/>
              <a:tailEnd/>
            </a:ln>
          </p:spPr>
          <p:txBody>
            <a:bodyPr/>
            <a:lstStyle/>
            <a:p>
              <a:endParaRPr lang="en-US"/>
            </a:p>
          </p:txBody>
        </p:sp>
        <p:sp>
          <p:nvSpPr>
            <p:cNvPr id="33421" name="Rectangle 517"/>
            <p:cNvSpPr>
              <a:spLocks noChangeAspect="1" noChangeArrowheads="1"/>
            </p:cNvSpPr>
            <p:nvPr/>
          </p:nvSpPr>
          <p:spPr bwMode="auto">
            <a:xfrm>
              <a:off x="556" y="2132"/>
              <a:ext cx="15" cy="5"/>
            </a:xfrm>
            <a:prstGeom prst="rect">
              <a:avLst/>
            </a:prstGeom>
            <a:solidFill>
              <a:srgbClr val="00250F"/>
            </a:solidFill>
            <a:ln w="9525">
              <a:noFill/>
              <a:miter lim="800000"/>
              <a:headEnd/>
              <a:tailEnd/>
            </a:ln>
          </p:spPr>
          <p:txBody>
            <a:bodyPr/>
            <a:lstStyle/>
            <a:p>
              <a:endParaRPr lang="en-US"/>
            </a:p>
          </p:txBody>
        </p:sp>
        <p:sp>
          <p:nvSpPr>
            <p:cNvPr id="33422" name="Freeform 518"/>
            <p:cNvSpPr>
              <a:spLocks noChangeAspect="1"/>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noFill/>
              <a:round/>
              <a:headEnd/>
              <a:tailEnd/>
            </a:ln>
          </p:spPr>
          <p:txBody>
            <a:bodyPr/>
            <a:lstStyle/>
            <a:p>
              <a:endParaRPr lang="en-US"/>
            </a:p>
          </p:txBody>
        </p:sp>
        <p:sp>
          <p:nvSpPr>
            <p:cNvPr id="33423" name="Freeform 519"/>
            <p:cNvSpPr>
              <a:spLocks noChangeAspect="1"/>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noFill/>
              <a:round/>
              <a:headEnd/>
              <a:tailEnd/>
            </a:ln>
          </p:spPr>
          <p:txBody>
            <a:bodyPr/>
            <a:lstStyle/>
            <a:p>
              <a:endParaRPr lang="en-US"/>
            </a:p>
          </p:txBody>
        </p:sp>
        <p:sp>
          <p:nvSpPr>
            <p:cNvPr id="33424" name="Freeform 520"/>
            <p:cNvSpPr>
              <a:spLocks noChangeAspect="1"/>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noFill/>
              <a:round/>
              <a:headEnd/>
              <a:tailEnd/>
            </a:ln>
          </p:spPr>
          <p:txBody>
            <a:bodyPr/>
            <a:lstStyle/>
            <a:p>
              <a:endParaRPr lang="en-US"/>
            </a:p>
          </p:txBody>
        </p:sp>
        <p:sp>
          <p:nvSpPr>
            <p:cNvPr id="33425" name="Freeform 521"/>
            <p:cNvSpPr>
              <a:spLocks noChangeAspect="1"/>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noFill/>
              <a:round/>
              <a:headEnd/>
              <a:tailEnd/>
            </a:ln>
          </p:spPr>
          <p:txBody>
            <a:bodyPr/>
            <a:lstStyle/>
            <a:p>
              <a:endParaRPr lang="en-US"/>
            </a:p>
          </p:txBody>
        </p:sp>
        <p:sp>
          <p:nvSpPr>
            <p:cNvPr id="33426" name="Freeform 522"/>
            <p:cNvSpPr>
              <a:spLocks noChangeAspect="1"/>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noFill/>
              <a:round/>
              <a:headEnd/>
              <a:tailEnd/>
            </a:ln>
          </p:spPr>
          <p:txBody>
            <a:bodyPr/>
            <a:lstStyle/>
            <a:p>
              <a:endParaRPr lang="en-US"/>
            </a:p>
          </p:txBody>
        </p:sp>
        <p:sp>
          <p:nvSpPr>
            <p:cNvPr id="33427" name="Freeform 523"/>
            <p:cNvSpPr>
              <a:spLocks noChangeAspect="1"/>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noFill/>
              <a:round/>
              <a:headEnd/>
              <a:tailEnd/>
            </a:ln>
          </p:spPr>
          <p:txBody>
            <a:bodyPr/>
            <a:lstStyle/>
            <a:p>
              <a:endParaRPr lang="en-US"/>
            </a:p>
          </p:txBody>
        </p:sp>
        <p:sp>
          <p:nvSpPr>
            <p:cNvPr id="33428" name="Rectangle 524"/>
            <p:cNvSpPr>
              <a:spLocks noChangeAspect="1" noChangeArrowheads="1"/>
            </p:cNvSpPr>
            <p:nvPr/>
          </p:nvSpPr>
          <p:spPr bwMode="auto">
            <a:xfrm>
              <a:off x="630" y="2077"/>
              <a:ext cx="7" cy="4"/>
            </a:xfrm>
            <a:prstGeom prst="rect">
              <a:avLst/>
            </a:prstGeom>
            <a:solidFill>
              <a:srgbClr val="FF3333"/>
            </a:solidFill>
            <a:ln w="9525">
              <a:noFill/>
              <a:miter lim="800000"/>
              <a:headEnd/>
              <a:tailEnd/>
            </a:ln>
          </p:spPr>
          <p:txBody>
            <a:bodyPr/>
            <a:lstStyle/>
            <a:p>
              <a:endParaRPr lang="en-US"/>
            </a:p>
          </p:txBody>
        </p:sp>
        <p:pic>
          <p:nvPicPr>
            <p:cNvPr id="33429" name="Picture 525"/>
            <p:cNvPicPr>
              <a:picLocks noChangeAspect="1" noChangeArrowheads="1"/>
            </p:cNvPicPr>
            <p:nvPr/>
          </p:nvPicPr>
          <p:blipFill>
            <a:blip r:embed="rId7"/>
            <a:srcRect/>
            <a:stretch>
              <a:fillRect/>
            </a:stretch>
          </p:blipFill>
          <p:spPr bwMode="auto">
            <a:xfrm>
              <a:off x="615" y="2071"/>
              <a:ext cx="22" cy="16"/>
            </a:xfrm>
            <a:prstGeom prst="rect">
              <a:avLst/>
            </a:prstGeom>
            <a:noFill/>
            <a:ln w="9525">
              <a:noFill/>
              <a:miter lim="800000"/>
              <a:headEnd/>
              <a:tailEnd/>
            </a:ln>
          </p:spPr>
        </p:pic>
        <p:pic>
          <p:nvPicPr>
            <p:cNvPr id="33430" name="Picture 526"/>
            <p:cNvPicPr>
              <a:picLocks noChangeAspect="1" noChangeArrowheads="1"/>
            </p:cNvPicPr>
            <p:nvPr/>
          </p:nvPicPr>
          <p:blipFill>
            <a:blip r:embed="rId8"/>
            <a:srcRect/>
            <a:stretch>
              <a:fillRect/>
            </a:stretch>
          </p:blipFill>
          <p:spPr bwMode="auto">
            <a:xfrm>
              <a:off x="615" y="2071"/>
              <a:ext cx="22" cy="16"/>
            </a:xfrm>
            <a:prstGeom prst="rect">
              <a:avLst/>
            </a:prstGeom>
            <a:noFill/>
            <a:ln w="9525">
              <a:noFill/>
              <a:miter lim="800000"/>
              <a:headEnd/>
              <a:tailEnd/>
            </a:ln>
          </p:spPr>
        </p:pic>
        <p:sp>
          <p:nvSpPr>
            <p:cNvPr id="33431" name="Freeform 527"/>
            <p:cNvSpPr>
              <a:spLocks noChangeAspect="1"/>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noFill/>
              <a:round/>
              <a:headEnd/>
              <a:tailEnd/>
            </a:ln>
          </p:spPr>
          <p:txBody>
            <a:bodyPr/>
            <a:lstStyle/>
            <a:p>
              <a:endParaRPr lang="en-US"/>
            </a:p>
          </p:txBody>
        </p:sp>
        <p:sp>
          <p:nvSpPr>
            <p:cNvPr id="33432" name="Freeform 528"/>
            <p:cNvSpPr>
              <a:spLocks noChangeAspect="1"/>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noFill/>
              <a:round/>
              <a:headEnd/>
              <a:tailEnd/>
            </a:ln>
          </p:spPr>
          <p:txBody>
            <a:bodyPr/>
            <a:lstStyle/>
            <a:p>
              <a:endParaRPr lang="en-US"/>
            </a:p>
          </p:txBody>
        </p:sp>
        <p:sp>
          <p:nvSpPr>
            <p:cNvPr id="33433" name="Freeform 529"/>
            <p:cNvSpPr>
              <a:spLocks noChangeAspect="1"/>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noFill/>
              <a:round/>
              <a:headEnd/>
              <a:tailEnd/>
            </a:ln>
          </p:spPr>
          <p:txBody>
            <a:bodyPr/>
            <a:lstStyle/>
            <a:p>
              <a:endParaRPr lang="en-US"/>
            </a:p>
          </p:txBody>
        </p:sp>
        <p:sp>
          <p:nvSpPr>
            <p:cNvPr id="33434" name="Freeform 530"/>
            <p:cNvSpPr>
              <a:spLocks noChangeAspect="1"/>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noFill/>
              <a:round/>
              <a:headEnd/>
              <a:tailEnd/>
            </a:ln>
          </p:spPr>
          <p:txBody>
            <a:bodyPr/>
            <a:lstStyle/>
            <a:p>
              <a:endParaRPr lang="en-US"/>
            </a:p>
          </p:txBody>
        </p:sp>
        <p:sp>
          <p:nvSpPr>
            <p:cNvPr id="33435" name="Freeform 531"/>
            <p:cNvSpPr>
              <a:spLocks noChangeAspect="1"/>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noFill/>
              <a:round/>
              <a:headEnd/>
              <a:tailEnd/>
            </a:ln>
          </p:spPr>
          <p:txBody>
            <a:bodyPr/>
            <a:lstStyle/>
            <a:p>
              <a:endParaRPr lang="en-US"/>
            </a:p>
          </p:txBody>
        </p:sp>
        <p:sp>
          <p:nvSpPr>
            <p:cNvPr id="33436" name="Freeform 532"/>
            <p:cNvSpPr>
              <a:spLocks noChangeAspect="1"/>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noFill/>
              <a:round/>
              <a:headEnd/>
              <a:tailEnd/>
            </a:ln>
          </p:spPr>
          <p:txBody>
            <a:bodyPr/>
            <a:lstStyle/>
            <a:p>
              <a:endParaRPr lang="en-US"/>
            </a:p>
          </p:txBody>
        </p:sp>
        <p:sp>
          <p:nvSpPr>
            <p:cNvPr id="33437" name="Freeform 533"/>
            <p:cNvSpPr>
              <a:spLocks noChangeAspect="1"/>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noFill/>
              <a:round/>
              <a:headEnd/>
              <a:tailEnd/>
            </a:ln>
          </p:spPr>
          <p:txBody>
            <a:bodyPr/>
            <a:lstStyle/>
            <a:p>
              <a:endParaRPr lang="en-US"/>
            </a:p>
          </p:txBody>
        </p:sp>
        <p:sp>
          <p:nvSpPr>
            <p:cNvPr id="33438" name="Freeform 534"/>
            <p:cNvSpPr>
              <a:spLocks noChangeAspect="1"/>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noFill/>
              <a:round/>
              <a:headEnd/>
              <a:tailEnd/>
            </a:ln>
          </p:spPr>
          <p:txBody>
            <a:bodyPr/>
            <a:lstStyle/>
            <a:p>
              <a:endParaRPr lang="en-US"/>
            </a:p>
          </p:txBody>
        </p:sp>
        <p:sp>
          <p:nvSpPr>
            <p:cNvPr id="33439" name="Freeform 535"/>
            <p:cNvSpPr>
              <a:spLocks noChangeAspect="1"/>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noFill/>
              <a:round/>
              <a:headEnd/>
              <a:tailEnd/>
            </a:ln>
          </p:spPr>
          <p:txBody>
            <a:bodyPr/>
            <a:lstStyle/>
            <a:p>
              <a:endParaRPr lang="en-US"/>
            </a:p>
          </p:txBody>
        </p:sp>
        <p:sp>
          <p:nvSpPr>
            <p:cNvPr id="33440" name="Freeform 536"/>
            <p:cNvSpPr>
              <a:spLocks noChangeAspect="1"/>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noFill/>
              <a:round/>
              <a:headEnd/>
              <a:tailEnd/>
            </a:ln>
          </p:spPr>
          <p:txBody>
            <a:bodyPr/>
            <a:lstStyle/>
            <a:p>
              <a:endParaRPr lang="en-US"/>
            </a:p>
          </p:txBody>
        </p:sp>
        <p:sp>
          <p:nvSpPr>
            <p:cNvPr id="33441" name="Freeform 537"/>
            <p:cNvSpPr>
              <a:spLocks noChangeAspect="1"/>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noFill/>
              <a:round/>
              <a:headEnd/>
              <a:tailEnd/>
            </a:ln>
          </p:spPr>
          <p:txBody>
            <a:bodyPr/>
            <a:lstStyle/>
            <a:p>
              <a:endParaRPr lang="en-US"/>
            </a:p>
          </p:txBody>
        </p:sp>
        <p:sp>
          <p:nvSpPr>
            <p:cNvPr id="33442" name="Freeform 538"/>
            <p:cNvSpPr>
              <a:spLocks noChangeAspect="1"/>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33443" name="Freeform 539"/>
            <p:cNvSpPr>
              <a:spLocks noChangeAspect="1"/>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noFill/>
              <a:round/>
              <a:headEnd/>
              <a:tailEnd/>
            </a:ln>
          </p:spPr>
          <p:txBody>
            <a:bodyPr/>
            <a:lstStyle/>
            <a:p>
              <a:endParaRPr lang="en-US"/>
            </a:p>
          </p:txBody>
        </p:sp>
        <p:sp>
          <p:nvSpPr>
            <p:cNvPr id="33444" name="Freeform 540"/>
            <p:cNvSpPr>
              <a:spLocks noChangeAspect="1"/>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noFill/>
              <a:round/>
              <a:headEnd/>
              <a:tailEnd/>
            </a:ln>
          </p:spPr>
          <p:txBody>
            <a:bodyPr/>
            <a:lstStyle/>
            <a:p>
              <a:endParaRPr lang="en-US"/>
            </a:p>
          </p:txBody>
        </p:sp>
        <p:sp>
          <p:nvSpPr>
            <p:cNvPr id="33445" name="Freeform 541"/>
            <p:cNvSpPr>
              <a:spLocks noChangeAspect="1"/>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446" name="Freeform 542"/>
            <p:cNvSpPr>
              <a:spLocks noChangeAspect="1"/>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noFill/>
              <a:round/>
              <a:headEnd/>
              <a:tailEnd/>
            </a:ln>
          </p:spPr>
          <p:txBody>
            <a:bodyPr/>
            <a:lstStyle/>
            <a:p>
              <a:endParaRPr lang="en-US"/>
            </a:p>
          </p:txBody>
        </p:sp>
        <p:sp>
          <p:nvSpPr>
            <p:cNvPr id="33447" name="Freeform 543"/>
            <p:cNvSpPr>
              <a:spLocks noChangeAspect="1"/>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33448" name="Freeform 544"/>
            <p:cNvSpPr>
              <a:spLocks noChangeAspect="1"/>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33449" name="Freeform 545"/>
            <p:cNvSpPr>
              <a:spLocks noChangeAspect="1"/>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noFill/>
              <a:round/>
              <a:headEnd/>
              <a:tailEnd/>
            </a:ln>
          </p:spPr>
          <p:txBody>
            <a:bodyPr/>
            <a:lstStyle/>
            <a:p>
              <a:endParaRPr lang="en-US"/>
            </a:p>
          </p:txBody>
        </p:sp>
        <p:sp>
          <p:nvSpPr>
            <p:cNvPr id="33450" name="Freeform 546"/>
            <p:cNvSpPr>
              <a:spLocks noChangeAspect="1"/>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33451" name="Freeform 547"/>
            <p:cNvSpPr>
              <a:spLocks noChangeAspect="1"/>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452" name="Freeform 548"/>
            <p:cNvSpPr>
              <a:spLocks noChangeAspect="1"/>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33453" name="Freeform 549"/>
            <p:cNvSpPr>
              <a:spLocks noChangeAspect="1"/>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33454" name="Freeform 550"/>
            <p:cNvSpPr>
              <a:spLocks noChangeAspect="1"/>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33455" name="Freeform 551"/>
            <p:cNvSpPr>
              <a:spLocks noChangeAspect="1"/>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noFill/>
              <a:round/>
              <a:headEnd/>
              <a:tailEnd/>
            </a:ln>
          </p:spPr>
          <p:txBody>
            <a:bodyPr/>
            <a:lstStyle/>
            <a:p>
              <a:endParaRPr lang="en-US"/>
            </a:p>
          </p:txBody>
        </p:sp>
        <p:sp>
          <p:nvSpPr>
            <p:cNvPr id="33456" name="Freeform 552"/>
            <p:cNvSpPr>
              <a:spLocks noChangeAspect="1"/>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33457" name="Freeform 553"/>
            <p:cNvSpPr>
              <a:spLocks noChangeAspect="1"/>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458" name="Freeform 554"/>
            <p:cNvSpPr>
              <a:spLocks noChangeAspect="1"/>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33459" name="Freeform 555"/>
            <p:cNvSpPr>
              <a:spLocks noChangeAspect="1"/>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33460" name="Freeform 556"/>
            <p:cNvSpPr>
              <a:spLocks noChangeAspect="1"/>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noFill/>
              <a:round/>
              <a:headEnd/>
              <a:tailEnd/>
            </a:ln>
          </p:spPr>
          <p:txBody>
            <a:bodyPr/>
            <a:lstStyle/>
            <a:p>
              <a:endParaRPr lang="en-US"/>
            </a:p>
          </p:txBody>
        </p:sp>
        <p:sp>
          <p:nvSpPr>
            <p:cNvPr id="33461" name="Freeform 557"/>
            <p:cNvSpPr>
              <a:spLocks noChangeAspect="1"/>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noFill/>
              <a:round/>
              <a:headEnd/>
              <a:tailEnd/>
            </a:ln>
          </p:spPr>
          <p:txBody>
            <a:bodyPr/>
            <a:lstStyle/>
            <a:p>
              <a:endParaRPr lang="en-US"/>
            </a:p>
          </p:txBody>
        </p:sp>
        <p:sp>
          <p:nvSpPr>
            <p:cNvPr id="33462" name="Freeform 558"/>
            <p:cNvSpPr>
              <a:spLocks noChangeAspect="1"/>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33463" name="Freeform 559"/>
            <p:cNvSpPr>
              <a:spLocks noChangeAspect="1"/>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464" name="Freeform 560"/>
            <p:cNvSpPr>
              <a:spLocks noChangeAspect="1"/>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noFill/>
              <a:round/>
              <a:headEnd/>
              <a:tailEnd/>
            </a:ln>
          </p:spPr>
          <p:txBody>
            <a:bodyPr/>
            <a:lstStyle/>
            <a:p>
              <a:endParaRPr lang="en-US"/>
            </a:p>
          </p:txBody>
        </p:sp>
        <p:sp>
          <p:nvSpPr>
            <p:cNvPr id="33465" name="Freeform 561"/>
            <p:cNvSpPr>
              <a:spLocks noChangeAspect="1"/>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noFill/>
              <a:round/>
              <a:headEnd/>
              <a:tailEnd/>
            </a:ln>
          </p:spPr>
          <p:txBody>
            <a:bodyPr/>
            <a:lstStyle/>
            <a:p>
              <a:endParaRPr lang="en-US"/>
            </a:p>
          </p:txBody>
        </p:sp>
        <p:sp>
          <p:nvSpPr>
            <p:cNvPr id="33466" name="Freeform 562"/>
            <p:cNvSpPr>
              <a:spLocks noChangeAspect="1"/>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33467" name="Freeform 563"/>
            <p:cNvSpPr>
              <a:spLocks noChangeAspect="1"/>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noFill/>
              <a:round/>
              <a:headEnd/>
              <a:tailEnd/>
            </a:ln>
          </p:spPr>
          <p:txBody>
            <a:bodyPr/>
            <a:lstStyle/>
            <a:p>
              <a:endParaRPr lang="en-US"/>
            </a:p>
          </p:txBody>
        </p:sp>
        <p:sp>
          <p:nvSpPr>
            <p:cNvPr id="33468" name="Freeform 564"/>
            <p:cNvSpPr>
              <a:spLocks noChangeAspect="1"/>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33469" name="Freeform 565"/>
            <p:cNvSpPr>
              <a:spLocks noChangeAspect="1"/>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noFill/>
              <a:round/>
              <a:headEnd/>
              <a:tailEnd/>
            </a:ln>
          </p:spPr>
          <p:txBody>
            <a:bodyPr/>
            <a:lstStyle/>
            <a:p>
              <a:endParaRPr lang="en-US"/>
            </a:p>
          </p:txBody>
        </p:sp>
        <p:sp>
          <p:nvSpPr>
            <p:cNvPr id="33470" name="Freeform 566"/>
            <p:cNvSpPr>
              <a:spLocks noChangeAspect="1"/>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noFill/>
              <a:round/>
              <a:headEnd/>
              <a:tailEnd/>
            </a:ln>
          </p:spPr>
          <p:txBody>
            <a:bodyPr/>
            <a:lstStyle/>
            <a:p>
              <a:endParaRPr lang="en-US"/>
            </a:p>
          </p:txBody>
        </p:sp>
        <p:sp>
          <p:nvSpPr>
            <p:cNvPr id="33471" name="Rectangle 567"/>
            <p:cNvSpPr>
              <a:spLocks noChangeAspect="1" noChangeArrowheads="1"/>
            </p:cNvSpPr>
            <p:nvPr/>
          </p:nvSpPr>
          <p:spPr bwMode="auto">
            <a:xfrm>
              <a:off x="525" y="2267"/>
              <a:ext cx="9" cy="6"/>
            </a:xfrm>
            <a:prstGeom prst="rect">
              <a:avLst/>
            </a:prstGeom>
            <a:solidFill>
              <a:srgbClr val="E6E6E6"/>
            </a:solidFill>
            <a:ln w="9525">
              <a:noFill/>
              <a:miter lim="800000"/>
              <a:headEnd/>
              <a:tailEnd/>
            </a:ln>
          </p:spPr>
          <p:txBody>
            <a:bodyPr/>
            <a:lstStyle/>
            <a:p>
              <a:endParaRPr lang="en-US"/>
            </a:p>
          </p:txBody>
        </p:sp>
        <p:sp>
          <p:nvSpPr>
            <p:cNvPr id="33472" name="Freeform 568"/>
            <p:cNvSpPr>
              <a:spLocks noChangeAspect="1"/>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33473" name="Freeform 569"/>
            <p:cNvSpPr>
              <a:spLocks noChangeAspect="1"/>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noFill/>
              <a:round/>
              <a:headEnd/>
              <a:tailEnd/>
            </a:ln>
          </p:spPr>
          <p:txBody>
            <a:bodyPr/>
            <a:lstStyle/>
            <a:p>
              <a:endParaRPr lang="en-US"/>
            </a:p>
          </p:txBody>
        </p:sp>
        <p:sp>
          <p:nvSpPr>
            <p:cNvPr id="33474" name="Freeform 570"/>
            <p:cNvSpPr>
              <a:spLocks noChangeAspect="1"/>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noFill/>
              <a:round/>
              <a:headEnd/>
              <a:tailEnd/>
            </a:ln>
          </p:spPr>
          <p:txBody>
            <a:bodyPr/>
            <a:lstStyle/>
            <a:p>
              <a:endParaRPr lang="en-US"/>
            </a:p>
          </p:txBody>
        </p:sp>
        <p:sp>
          <p:nvSpPr>
            <p:cNvPr id="33475" name="Freeform 571"/>
            <p:cNvSpPr>
              <a:spLocks noChangeAspect="1"/>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33476" name="Rectangle 572"/>
            <p:cNvSpPr>
              <a:spLocks noChangeAspect="1" noChangeArrowheads="1"/>
            </p:cNvSpPr>
            <p:nvPr/>
          </p:nvSpPr>
          <p:spPr bwMode="auto">
            <a:xfrm>
              <a:off x="600" y="2263"/>
              <a:ext cx="8" cy="10"/>
            </a:xfrm>
            <a:prstGeom prst="rect">
              <a:avLst/>
            </a:prstGeom>
            <a:solidFill>
              <a:srgbClr val="E6E6E6"/>
            </a:solidFill>
            <a:ln w="9525">
              <a:noFill/>
              <a:miter lim="800000"/>
              <a:headEnd/>
              <a:tailEnd/>
            </a:ln>
          </p:spPr>
          <p:txBody>
            <a:bodyPr/>
            <a:lstStyle/>
            <a:p>
              <a:endParaRPr lang="en-US"/>
            </a:p>
          </p:txBody>
        </p:sp>
        <p:sp>
          <p:nvSpPr>
            <p:cNvPr id="33477" name="Freeform 573"/>
            <p:cNvSpPr>
              <a:spLocks noChangeAspect="1"/>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noFill/>
              <a:round/>
              <a:headEnd/>
              <a:tailEnd/>
            </a:ln>
          </p:spPr>
          <p:txBody>
            <a:bodyPr/>
            <a:lstStyle/>
            <a:p>
              <a:endParaRPr lang="en-US"/>
            </a:p>
          </p:txBody>
        </p:sp>
        <p:sp>
          <p:nvSpPr>
            <p:cNvPr id="33478" name="Freeform 574"/>
            <p:cNvSpPr>
              <a:spLocks noChangeAspect="1"/>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noFill/>
              <a:round/>
              <a:headEnd/>
              <a:tailEnd/>
            </a:ln>
          </p:spPr>
          <p:txBody>
            <a:bodyPr/>
            <a:lstStyle/>
            <a:p>
              <a:endParaRPr lang="en-US"/>
            </a:p>
          </p:txBody>
        </p:sp>
        <p:sp>
          <p:nvSpPr>
            <p:cNvPr id="33479" name="Rectangle 575"/>
            <p:cNvSpPr>
              <a:spLocks noChangeAspect="1" noChangeArrowheads="1"/>
            </p:cNvSpPr>
            <p:nvPr/>
          </p:nvSpPr>
          <p:spPr bwMode="auto">
            <a:xfrm>
              <a:off x="525" y="2283"/>
              <a:ext cx="9" cy="5"/>
            </a:xfrm>
            <a:prstGeom prst="rect">
              <a:avLst/>
            </a:prstGeom>
            <a:solidFill>
              <a:srgbClr val="E6E6E6"/>
            </a:solidFill>
            <a:ln w="9525">
              <a:noFill/>
              <a:miter lim="800000"/>
              <a:headEnd/>
              <a:tailEnd/>
            </a:ln>
          </p:spPr>
          <p:txBody>
            <a:bodyPr/>
            <a:lstStyle/>
            <a:p>
              <a:endParaRPr lang="en-US"/>
            </a:p>
          </p:txBody>
        </p:sp>
        <p:sp>
          <p:nvSpPr>
            <p:cNvPr id="33480" name="Freeform 576"/>
            <p:cNvSpPr>
              <a:spLocks noChangeAspect="1"/>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33481" name="Freeform 577"/>
            <p:cNvSpPr>
              <a:spLocks noChangeAspect="1"/>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33482" name="Freeform 578"/>
            <p:cNvSpPr>
              <a:spLocks noChangeAspect="1"/>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33483" name="Rectangle 579"/>
            <p:cNvSpPr>
              <a:spLocks noChangeAspect="1" noChangeArrowheads="1"/>
            </p:cNvSpPr>
            <p:nvPr/>
          </p:nvSpPr>
          <p:spPr bwMode="auto">
            <a:xfrm>
              <a:off x="556" y="2283"/>
              <a:ext cx="7" cy="5"/>
            </a:xfrm>
            <a:prstGeom prst="rect">
              <a:avLst/>
            </a:prstGeom>
            <a:solidFill>
              <a:srgbClr val="E6E6E6"/>
            </a:solidFill>
            <a:ln w="9525">
              <a:noFill/>
              <a:miter lim="800000"/>
              <a:headEnd/>
              <a:tailEnd/>
            </a:ln>
          </p:spPr>
          <p:txBody>
            <a:bodyPr/>
            <a:lstStyle/>
            <a:p>
              <a:endParaRPr lang="en-US"/>
            </a:p>
          </p:txBody>
        </p:sp>
        <p:sp>
          <p:nvSpPr>
            <p:cNvPr id="33484" name="Freeform 580"/>
            <p:cNvSpPr>
              <a:spLocks noChangeAspect="1"/>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33485" name="Freeform 581"/>
            <p:cNvSpPr>
              <a:spLocks noChangeAspect="1"/>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noFill/>
              <a:round/>
              <a:headEnd/>
              <a:tailEnd/>
            </a:ln>
          </p:spPr>
          <p:txBody>
            <a:bodyPr/>
            <a:lstStyle/>
            <a:p>
              <a:endParaRPr lang="en-US"/>
            </a:p>
          </p:txBody>
        </p:sp>
        <p:sp>
          <p:nvSpPr>
            <p:cNvPr id="33486" name="Freeform 582"/>
            <p:cNvSpPr>
              <a:spLocks noChangeAspect="1"/>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noFill/>
              <a:round/>
              <a:headEnd/>
              <a:tailEnd/>
            </a:ln>
          </p:spPr>
          <p:txBody>
            <a:bodyPr/>
            <a:lstStyle/>
            <a:p>
              <a:endParaRPr lang="en-US"/>
            </a:p>
          </p:txBody>
        </p:sp>
        <p:sp>
          <p:nvSpPr>
            <p:cNvPr id="33487" name="Rectangle 583"/>
            <p:cNvSpPr>
              <a:spLocks noChangeAspect="1" noChangeArrowheads="1"/>
            </p:cNvSpPr>
            <p:nvPr/>
          </p:nvSpPr>
          <p:spPr bwMode="auto">
            <a:xfrm>
              <a:off x="600" y="2283"/>
              <a:ext cx="8" cy="5"/>
            </a:xfrm>
            <a:prstGeom prst="rect">
              <a:avLst/>
            </a:prstGeom>
            <a:solidFill>
              <a:srgbClr val="E6E6E6"/>
            </a:solidFill>
            <a:ln w="9525">
              <a:noFill/>
              <a:miter lim="800000"/>
              <a:headEnd/>
              <a:tailEnd/>
            </a:ln>
          </p:spPr>
          <p:txBody>
            <a:bodyPr/>
            <a:lstStyle/>
            <a:p>
              <a:endParaRPr lang="en-US"/>
            </a:p>
          </p:txBody>
        </p:sp>
        <p:sp>
          <p:nvSpPr>
            <p:cNvPr id="33488" name="Freeform 584"/>
            <p:cNvSpPr>
              <a:spLocks noChangeAspect="1"/>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noFill/>
              <a:round/>
              <a:headEnd/>
              <a:tailEnd/>
            </a:ln>
          </p:spPr>
          <p:txBody>
            <a:bodyPr/>
            <a:lstStyle/>
            <a:p>
              <a:endParaRPr lang="en-US"/>
            </a:p>
          </p:txBody>
        </p:sp>
        <p:sp>
          <p:nvSpPr>
            <p:cNvPr id="33489" name="Freeform 585"/>
            <p:cNvSpPr>
              <a:spLocks noChangeAspect="1"/>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33490" name="Freeform 586"/>
            <p:cNvSpPr>
              <a:spLocks noChangeAspect="1"/>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noFill/>
              <a:round/>
              <a:headEnd/>
              <a:tailEnd/>
            </a:ln>
          </p:spPr>
          <p:txBody>
            <a:bodyPr/>
            <a:lstStyle/>
            <a:p>
              <a:endParaRPr lang="en-US"/>
            </a:p>
          </p:txBody>
        </p:sp>
        <p:sp>
          <p:nvSpPr>
            <p:cNvPr id="33491" name="Freeform 587"/>
            <p:cNvSpPr>
              <a:spLocks noChangeAspect="1"/>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33492" name="Rectangle 588"/>
            <p:cNvSpPr>
              <a:spLocks noChangeAspect="1" noChangeArrowheads="1"/>
            </p:cNvSpPr>
            <p:nvPr/>
          </p:nvSpPr>
          <p:spPr bwMode="auto">
            <a:xfrm>
              <a:off x="556" y="2298"/>
              <a:ext cx="7" cy="5"/>
            </a:xfrm>
            <a:prstGeom prst="rect">
              <a:avLst/>
            </a:prstGeom>
            <a:solidFill>
              <a:srgbClr val="E6E6E6"/>
            </a:solidFill>
            <a:ln w="9525">
              <a:noFill/>
              <a:miter lim="800000"/>
              <a:headEnd/>
              <a:tailEnd/>
            </a:ln>
          </p:spPr>
          <p:txBody>
            <a:bodyPr/>
            <a:lstStyle/>
            <a:p>
              <a:endParaRPr lang="en-US"/>
            </a:p>
          </p:txBody>
        </p:sp>
        <p:sp>
          <p:nvSpPr>
            <p:cNvPr id="33493" name="Freeform 589"/>
            <p:cNvSpPr>
              <a:spLocks noChangeAspect="1"/>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noFill/>
              <a:round/>
              <a:headEnd/>
              <a:tailEnd/>
            </a:ln>
          </p:spPr>
          <p:txBody>
            <a:bodyPr/>
            <a:lstStyle/>
            <a:p>
              <a:endParaRPr lang="en-US"/>
            </a:p>
          </p:txBody>
        </p:sp>
      </p:grpSp>
      <p:grpSp>
        <p:nvGrpSpPr>
          <p:cNvPr id="5" name="Group 590"/>
          <p:cNvGrpSpPr>
            <a:grpSpLocks noChangeAspect="1"/>
          </p:cNvGrpSpPr>
          <p:nvPr/>
        </p:nvGrpSpPr>
        <p:grpSpPr bwMode="auto">
          <a:xfrm>
            <a:off x="4267200" y="3325813"/>
            <a:ext cx="201613" cy="407987"/>
            <a:chOff x="488" y="2026"/>
            <a:chExt cx="157" cy="317"/>
          </a:xfrm>
        </p:grpSpPr>
        <p:sp>
          <p:nvSpPr>
            <p:cNvPr id="33258" name="Freeform 591"/>
            <p:cNvSpPr>
              <a:spLocks noChangeAspect="1"/>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noFill/>
              <a:round/>
              <a:headEnd/>
              <a:tailEnd/>
            </a:ln>
          </p:spPr>
          <p:txBody>
            <a:bodyPr/>
            <a:lstStyle/>
            <a:p>
              <a:endParaRPr lang="en-US"/>
            </a:p>
          </p:txBody>
        </p:sp>
        <p:sp>
          <p:nvSpPr>
            <p:cNvPr id="33259" name="Freeform 592"/>
            <p:cNvSpPr>
              <a:spLocks noChangeAspect="1"/>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noFill/>
              <a:round/>
              <a:headEnd/>
              <a:tailEnd/>
            </a:ln>
          </p:spPr>
          <p:txBody>
            <a:bodyPr/>
            <a:lstStyle/>
            <a:p>
              <a:endParaRPr lang="en-US"/>
            </a:p>
          </p:txBody>
        </p:sp>
        <p:sp>
          <p:nvSpPr>
            <p:cNvPr id="33260" name="Freeform 593"/>
            <p:cNvSpPr>
              <a:spLocks noChangeAspect="1"/>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noFill/>
              <a:round/>
              <a:headEnd/>
              <a:tailEnd/>
            </a:ln>
          </p:spPr>
          <p:txBody>
            <a:bodyPr/>
            <a:lstStyle/>
            <a:p>
              <a:endParaRPr lang="en-US"/>
            </a:p>
          </p:txBody>
        </p:sp>
        <p:sp>
          <p:nvSpPr>
            <p:cNvPr id="33261" name="Freeform 594"/>
            <p:cNvSpPr>
              <a:spLocks noChangeAspect="1"/>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noFill/>
              <a:round/>
              <a:headEnd/>
              <a:tailEnd/>
            </a:ln>
          </p:spPr>
          <p:txBody>
            <a:bodyPr/>
            <a:lstStyle/>
            <a:p>
              <a:endParaRPr lang="en-US"/>
            </a:p>
          </p:txBody>
        </p:sp>
        <p:sp>
          <p:nvSpPr>
            <p:cNvPr id="33262" name="Freeform 595"/>
            <p:cNvSpPr>
              <a:spLocks noChangeAspect="1"/>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noFill/>
              <a:round/>
              <a:headEnd/>
              <a:tailEnd/>
            </a:ln>
          </p:spPr>
          <p:txBody>
            <a:bodyPr/>
            <a:lstStyle/>
            <a:p>
              <a:endParaRPr lang="en-US"/>
            </a:p>
          </p:txBody>
        </p:sp>
        <p:sp>
          <p:nvSpPr>
            <p:cNvPr id="33263" name="Freeform 596"/>
            <p:cNvSpPr>
              <a:spLocks noChangeAspect="1"/>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noFill/>
              <a:round/>
              <a:headEnd/>
              <a:tailEnd/>
            </a:ln>
          </p:spPr>
          <p:txBody>
            <a:bodyPr/>
            <a:lstStyle/>
            <a:p>
              <a:endParaRPr lang="en-US"/>
            </a:p>
          </p:txBody>
        </p:sp>
        <p:sp>
          <p:nvSpPr>
            <p:cNvPr id="33264" name="Freeform 597"/>
            <p:cNvSpPr>
              <a:spLocks noChangeAspect="1"/>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noFill/>
              <a:round/>
              <a:headEnd/>
              <a:tailEnd/>
            </a:ln>
          </p:spPr>
          <p:txBody>
            <a:bodyPr/>
            <a:lstStyle/>
            <a:p>
              <a:endParaRPr lang="en-US"/>
            </a:p>
          </p:txBody>
        </p:sp>
        <p:sp>
          <p:nvSpPr>
            <p:cNvPr id="33265" name="Freeform 598"/>
            <p:cNvSpPr>
              <a:spLocks noChangeAspect="1"/>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33266" name="Freeform 599"/>
            <p:cNvSpPr>
              <a:spLocks noChangeAspect="1"/>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noFill/>
              <a:round/>
              <a:headEnd/>
              <a:tailEnd/>
            </a:ln>
          </p:spPr>
          <p:txBody>
            <a:bodyPr/>
            <a:lstStyle/>
            <a:p>
              <a:endParaRPr lang="en-US"/>
            </a:p>
          </p:txBody>
        </p:sp>
        <p:sp>
          <p:nvSpPr>
            <p:cNvPr id="33267" name="Rectangle 600"/>
            <p:cNvSpPr>
              <a:spLocks noChangeAspect="1" noChangeArrowheads="1"/>
            </p:cNvSpPr>
            <p:nvPr/>
          </p:nvSpPr>
          <p:spPr bwMode="auto">
            <a:xfrm>
              <a:off x="563" y="2112"/>
              <a:ext cx="8" cy="5"/>
            </a:xfrm>
            <a:prstGeom prst="rect">
              <a:avLst/>
            </a:prstGeom>
            <a:solidFill>
              <a:srgbClr val="E6E6E6"/>
            </a:solidFill>
            <a:ln w="9525">
              <a:noFill/>
              <a:miter lim="800000"/>
              <a:headEnd/>
              <a:tailEnd/>
            </a:ln>
          </p:spPr>
          <p:txBody>
            <a:bodyPr/>
            <a:lstStyle/>
            <a:p>
              <a:endParaRPr lang="en-US"/>
            </a:p>
          </p:txBody>
        </p:sp>
        <p:sp>
          <p:nvSpPr>
            <p:cNvPr id="33268" name="Rectangle 601"/>
            <p:cNvSpPr>
              <a:spLocks noChangeAspect="1" noChangeArrowheads="1"/>
            </p:cNvSpPr>
            <p:nvPr/>
          </p:nvSpPr>
          <p:spPr bwMode="auto">
            <a:xfrm>
              <a:off x="578" y="2142"/>
              <a:ext cx="7" cy="5"/>
            </a:xfrm>
            <a:prstGeom prst="rect">
              <a:avLst/>
            </a:prstGeom>
            <a:solidFill>
              <a:srgbClr val="00250F"/>
            </a:solidFill>
            <a:ln w="9525">
              <a:noFill/>
              <a:miter lim="800000"/>
              <a:headEnd/>
              <a:tailEnd/>
            </a:ln>
          </p:spPr>
          <p:txBody>
            <a:bodyPr/>
            <a:lstStyle/>
            <a:p>
              <a:endParaRPr lang="en-US"/>
            </a:p>
          </p:txBody>
        </p:sp>
        <p:sp>
          <p:nvSpPr>
            <p:cNvPr id="33269" name="Rectangle 602"/>
            <p:cNvSpPr>
              <a:spLocks noChangeAspect="1" noChangeArrowheads="1"/>
            </p:cNvSpPr>
            <p:nvPr/>
          </p:nvSpPr>
          <p:spPr bwMode="auto">
            <a:xfrm>
              <a:off x="563" y="2142"/>
              <a:ext cx="8" cy="5"/>
            </a:xfrm>
            <a:prstGeom prst="rect">
              <a:avLst/>
            </a:prstGeom>
            <a:solidFill>
              <a:srgbClr val="00250F"/>
            </a:solidFill>
            <a:ln w="9525">
              <a:noFill/>
              <a:miter lim="800000"/>
              <a:headEnd/>
              <a:tailEnd/>
            </a:ln>
          </p:spPr>
          <p:txBody>
            <a:bodyPr/>
            <a:lstStyle/>
            <a:p>
              <a:endParaRPr lang="en-US"/>
            </a:p>
          </p:txBody>
        </p:sp>
        <p:sp>
          <p:nvSpPr>
            <p:cNvPr id="33270" name="Rectangle 603"/>
            <p:cNvSpPr>
              <a:spLocks noChangeAspect="1" noChangeArrowheads="1"/>
            </p:cNvSpPr>
            <p:nvPr/>
          </p:nvSpPr>
          <p:spPr bwMode="auto">
            <a:xfrm>
              <a:off x="518" y="2157"/>
              <a:ext cx="7" cy="5"/>
            </a:xfrm>
            <a:prstGeom prst="rect">
              <a:avLst/>
            </a:prstGeom>
            <a:solidFill>
              <a:srgbClr val="00250F"/>
            </a:solidFill>
            <a:ln w="9525">
              <a:noFill/>
              <a:miter lim="800000"/>
              <a:headEnd/>
              <a:tailEnd/>
            </a:ln>
          </p:spPr>
          <p:txBody>
            <a:bodyPr/>
            <a:lstStyle/>
            <a:p>
              <a:endParaRPr lang="en-US"/>
            </a:p>
          </p:txBody>
        </p:sp>
        <p:sp>
          <p:nvSpPr>
            <p:cNvPr id="33271" name="Freeform 604"/>
            <p:cNvSpPr>
              <a:spLocks noChangeAspect="1"/>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noFill/>
              <a:round/>
              <a:headEnd/>
              <a:tailEnd/>
            </a:ln>
          </p:spPr>
          <p:txBody>
            <a:bodyPr/>
            <a:lstStyle/>
            <a:p>
              <a:endParaRPr lang="en-US"/>
            </a:p>
          </p:txBody>
        </p:sp>
        <p:sp>
          <p:nvSpPr>
            <p:cNvPr id="33272" name="Freeform 605"/>
            <p:cNvSpPr>
              <a:spLocks noChangeAspect="1"/>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noFill/>
              <a:round/>
              <a:headEnd/>
              <a:tailEnd/>
            </a:ln>
          </p:spPr>
          <p:txBody>
            <a:bodyPr/>
            <a:lstStyle/>
            <a:p>
              <a:endParaRPr lang="en-US"/>
            </a:p>
          </p:txBody>
        </p:sp>
        <p:sp>
          <p:nvSpPr>
            <p:cNvPr id="33273" name="Freeform 606"/>
            <p:cNvSpPr>
              <a:spLocks noChangeAspect="1"/>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noFill/>
              <a:round/>
              <a:headEnd/>
              <a:tailEnd/>
            </a:ln>
          </p:spPr>
          <p:txBody>
            <a:bodyPr/>
            <a:lstStyle/>
            <a:p>
              <a:endParaRPr lang="en-US"/>
            </a:p>
          </p:txBody>
        </p:sp>
        <p:sp>
          <p:nvSpPr>
            <p:cNvPr id="33274" name="Freeform 607"/>
            <p:cNvSpPr>
              <a:spLocks noChangeAspect="1"/>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noFill/>
              <a:round/>
              <a:headEnd/>
              <a:tailEnd/>
            </a:ln>
          </p:spPr>
          <p:txBody>
            <a:bodyPr/>
            <a:lstStyle/>
            <a:p>
              <a:endParaRPr lang="en-US"/>
            </a:p>
          </p:txBody>
        </p:sp>
        <p:sp>
          <p:nvSpPr>
            <p:cNvPr id="33275" name="Freeform 608"/>
            <p:cNvSpPr>
              <a:spLocks noChangeAspect="1"/>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noFill/>
              <a:round/>
              <a:headEnd/>
              <a:tailEnd/>
            </a:ln>
          </p:spPr>
          <p:txBody>
            <a:bodyPr/>
            <a:lstStyle/>
            <a:p>
              <a:endParaRPr lang="en-US"/>
            </a:p>
          </p:txBody>
        </p:sp>
        <p:sp>
          <p:nvSpPr>
            <p:cNvPr id="33276" name="Freeform 609"/>
            <p:cNvSpPr>
              <a:spLocks noChangeAspect="1"/>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noFill/>
              <a:round/>
              <a:headEnd/>
              <a:tailEnd/>
            </a:ln>
          </p:spPr>
          <p:txBody>
            <a:bodyPr/>
            <a:lstStyle/>
            <a:p>
              <a:endParaRPr lang="en-US"/>
            </a:p>
          </p:txBody>
        </p:sp>
        <p:sp>
          <p:nvSpPr>
            <p:cNvPr id="33277" name="Freeform 610"/>
            <p:cNvSpPr>
              <a:spLocks noChangeAspect="1"/>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noFill/>
              <a:round/>
              <a:headEnd/>
              <a:tailEnd/>
            </a:ln>
          </p:spPr>
          <p:txBody>
            <a:bodyPr/>
            <a:lstStyle/>
            <a:p>
              <a:endParaRPr lang="en-US"/>
            </a:p>
          </p:txBody>
        </p:sp>
        <p:sp>
          <p:nvSpPr>
            <p:cNvPr id="33278" name="Freeform 611"/>
            <p:cNvSpPr>
              <a:spLocks noChangeAspect="1"/>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noFill/>
              <a:round/>
              <a:headEnd/>
              <a:tailEnd/>
            </a:ln>
          </p:spPr>
          <p:txBody>
            <a:bodyPr/>
            <a:lstStyle/>
            <a:p>
              <a:endParaRPr lang="en-US"/>
            </a:p>
          </p:txBody>
        </p:sp>
        <p:sp>
          <p:nvSpPr>
            <p:cNvPr id="33279" name="Freeform 612"/>
            <p:cNvSpPr>
              <a:spLocks noChangeAspect="1"/>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noFill/>
              <a:round/>
              <a:headEnd/>
              <a:tailEnd/>
            </a:ln>
          </p:spPr>
          <p:txBody>
            <a:bodyPr/>
            <a:lstStyle/>
            <a:p>
              <a:endParaRPr lang="en-US"/>
            </a:p>
          </p:txBody>
        </p:sp>
        <p:sp>
          <p:nvSpPr>
            <p:cNvPr id="33280" name="Freeform 613"/>
            <p:cNvSpPr>
              <a:spLocks noChangeAspect="1"/>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noFill/>
              <a:round/>
              <a:headEnd/>
              <a:tailEnd/>
            </a:ln>
          </p:spPr>
          <p:txBody>
            <a:bodyPr/>
            <a:lstStyle/>
            <a:p>
              <a:endParaRPr lang="en-US"/>
            </a:p>
          </p:txBody>
        </p:sp>
        <p:sp>
          <p:nvSpPr>
            <p:cNvPr id="33281" name="Freeform 614"/>
            <p:cNvSpPr>
              <a:spLocks noChangeAspect="1"/>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noFill/>
              <a:round/>
              <a:headEnd/>
              <a:tailEnd/>
            </a:ln>
          </p:spPr>
          <p:txBody>
            <a:bodyPr/>
            <a:lstStyle/>
            <a:p>
              <a:endParaRPr lang="en-US"/>
            </a:p>
          </p:txBody>
        </p:sp>
        <p:sp>
          <p:nvSpPr>
            <p:cNvPr id="33282" name="Freeform 615"/>
            <p:cNvSpPr>
              <a:spLocks noChangeAspect="1"/>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noFill/>
              <a:round/>
              <a:headEnd/>
              <a:tailEnd/>
            </a:ln>
          </p:spPr>
          <p:txBody>
            <a:bodyPr/>
            <a:lstStyle/>
            <a:p>
              <a:endParaRPr lang="en-US"/>
            </a:p>
          </p:txBody>
        </p:sp>
        <p:sp>
          <p:nvSpPr>
            <p:cNvPr id="33283" name="Freeform 616"/>
            <p:cNvSpPr>
              <a:spLocks noChangeAspect="1"/>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noFill/>
              <a:round/>
              <a:headEnd/>
              <a:tailEnd/>
            </a:ln>
          </p:spPr>
          <p:txBody>
            <a:bodyPr/>
            <a:lstStyle/>
            <a:p>
              <a:endParaRPr lang="en-US"/>
            </a:p>
          </p:txBody>
        </p:sp>
        <p:sp>
          <p:nvSpPr>
            <p:cNvPr id="33284" name="Freeform 617"/>
            <p:cNvSpPr>
              <a:spLocks noChangeAspect="1"/>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noFill/>
              <a:round/>
              <a:headEnd/>
              <a:tailEnd/>
            </a:ln>
          </p:spPr>
          <p:txBody>
            <a:bodyPr/>
            <a:lstStyle/>
            <a:p>
              <a:endParaRPr lang="en-US"/>
            </a:p>
          </p:txBody>
        </p:sp>
        <p:sp>
          <p:nvSpPr>
            <p:cNvPr id="33285" name="Freeform 618"/>
            <p:cNvSpPr>
              <a:spLocks noChangeAspect="1"/>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noFill/>
              <a:round/>
              <a:headEnd/>
              <a:tailEnd/>
            </a:ln>
          </p:spPr>
          <p:txBody>
            <a:bodyPr/>
            <a:lstStyle/>
            <a:p>
              <a:endParaRPr lang="en-US"/>
            </a:p>
          </p:txBody>
        </p:sp>
        <p:sp>
          <p:nvSpPr>
            <p:cNvPr id="33286" name="Freeform 619"/>
            <p:cNvSpPr>
              <a:spLocks noChangeAspect="1"/>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noFill/>
              <a:round/>
              <a:headEnd/>
              <a:tailEnd/>
            </a:ln>
          </p:spPr>
          <p:txBody>
            <a:bodyPr/>
            <a:lstStyle/>
            <a:p>
              <a:endParaRPr lang="en-US"/>
            </a:p>
          </p:txBody>
        </p:sp>
        <p:sp>
          <p:nvSpPr>
            <p:cNvPr id="33287" name="Freeform 620"/>
            <p:cNvSpPr>
              <a:spLocks noChangeAspect="1"/>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noFill/>
              <a:round/>
              <a:headEnd/>
              <a:tailEnd/>
            </a:ln>
          </p:spPr>
          <p:txBody>
            <a:bodyPr/>
            <a:lstStyle/>
            <a:p>
              <a:endParaRPr lang="en-US"/>
            </a:p>
          </p:txBody>
        </p:sp>
        <p:sp>
          <p:nvSpPr>
            <p:cNvPr id="33288" name="Freeform 621"/>
            <p:cNvSpPr>
              <a:spLocks noChangeAspect="1"/>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noFill/>
              <a:round/>
              <a:headEnd/>
              <a:tailEnd/>
            </a:ln>
          </p:spPr>
          <p:txBody>
            <a:bodyPr/>
            <a:lstStyle/>
            <a:p>
              <a:endParaRPr lang="en-US"/>
            </a:p>
          </p:txBody>
        </p:sp>
        <p:sp>
          <p:nvSpPr>
            <p:cNvPr id="33289" name="Freeform 622"/>
            <p:cNvSpPr>
              <a:spLocks noChangeAspect="1"/>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noFill/>
              <a:round/>
              <a:headEnd/>
              <a:tailEnd/>
            </a:ln>
          </p:spPr>
          <p:txBody>
            <a:bodyPr/>
            <a:lstStyle/>
            <a:p>
              <a:endParaRPr lang="en-US"/>
            </a:p>
          </p:txBody>
        </p:sp>
        <p:sp>
          <p:nvSpPr>
            <p:cNvPr id="33290" name="Freeform 623"/>
            <p:cNvSpPr>
              <a:spLocks noChangeAspect="1"/>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noFill/>
              <a:round/>
              <a:headEnd/>
              <a:tailEnd/>
            </a:ln>
          </p:spPr>
          <p:txBody>
            <a:bodyPr/>
            <a:lstStyle/>
            <a:p>
              <a:endParaRPr lang="en-US"/>
            </a:p>
          </p:txBody>
        </p:sp>
        <p:pic>
          <p:nvPicPr>
            <p:cNvPr id="33291" name="Picture 624"/>
            <p:cNvPicPr>
              <a:picLocks noChangeAspect="1" noChangeArrowheads="1"/>
            </p:cNvPicPr>
            <p:nvPr/>
          </p:nvPicPr>
          <p:blipFill>
            <a:blip r:embed="rId3"/>
            <a:srcRect/>
            <a:stretch>
              <a:fillRect/>
            </a:stretch>
          </p:blipFill>
          <p:spPr bwMode="auto">
            <a:xfrm>
              <a:off x="518" y="2227"/>
              <a:ext cx="90" cy="15"/>
            </a:xfrm>
            <a:prstGeom prst="rect">
              <a:avLst/>
            </a:prstGeom>
            <a:noFill/>
            <a:ln w="9525">
              <a:noFill/>
              <a:miter lim="800000"/>
              <a:headEnd/>
              <a:tailEnd/>
            </a:ln>
          </p:spPr>
        </p:pic>
        <p:pic>
          <p:nvPicPr>
            <p:cNvPr id="33292" name="Picture 625"/>
            <p:cNvPicPr>
              <a:picLocks noChangeAspect="1" noChangeArrowheads="1"/>
            </p:cNvPicPr>
            <p:nvPr/>
          </p:nvPicPr>
          <p:blipFill>
            <a:blip r:embed="rId4"/>
            <a:srcRect/>
            <a:stretch>
              <a:fillRect/>
            </a:stretch>
          </p:blipFill>
          <p:spPr bwMode="auto">
            <a:xfrm>
              <a:off x="518" y="2227"/>
              <a:ext cx="90" cy="15"/>
            </a:xfrm>
            <a:prstGeom prst="rect">
              <a:avLst/>
            </a:prstGeom>
            <a:noFill/>
            <a:ln w="9525">
              <a:noFill/>
              <a:miter lim="800000"/>
              <a:headEnd/>
              <a:tailEnd/>
            </a:ln>
          </p:spPr>
        </p:pic>
        <p:sp>
          <p:nvSpPr>
            <p:cNvPr id="33293" name="Rectangle 626"/>
            <p:cNvSpPr>
              <a:spLocks noChangeAspect="1" noChangeArrowheads="1"/>
            </p:cNvSpPr>
            <p:nvPr/>
          </p:nvSpPr>
          <p:spPr bwMode="auto">
            <a:xfrm>
              <a:off x="525" y="2177"/>
              <a:ext cx="9" cy="5"/>
            </a:xfrm>
            <a:prstGeom prst="rect">
              <a:avLst/>
            </a:prstGeom>
            <a:solidFill>
              <a:srgbClr val="00250F"/>
            </a:solidFill>
            <a:ln w="9525">
              <a:noFill/>
              <a:miter lim="800000"/>
              <a:headEnd/>
              <a:tailEnd/>
            </a:ln>
          </p:spPr>
          <p:txBody>
            <a:bodyPr/>
            <a:lstStyle/>
            <a:p>
              <a:endParaRPr lang="en-US"/>
            </a:p>
          </p:txBody>
        </p:sp>
        <p:sp>
          <p:nvSpPr>
            <p:cNvPr id="33294" name="Rectangle 627"/>
            <p:cNvSpPr>
              <a:spLocks noChangeAspect="1" noChangeArrowheads="1"/>
            </p:cNvSpPr>
            <p:nvPr/>
          </p:nvSpPr>
          <p:spPr bwMode="auto">
            <a:xfrm>
              <a:off x="534" y="2177"/>
              <a:ext cx="7" cy="5"/>
            </a:xfrm>
            <a:prstGeom prst="rect">
              <a:avLst/>
            </a:prstGeom>
            <a:solidFill>
              <a:srgbClr val="00250F"/>
            </a:solidFill>
            <a:ln w="9525">
              <a:noFill/>
              <a:miter lim="800000"/>
              <a:headEnd/>
              <a:tailEnd/>
            </a:ln>
          </p:spPr>
          <p:txBody>
            <a:bodyPr/>
            <a:lstStyle/>
            <a:p>
              <a:endParaRPr lang="en-US"/>
            </a:p>
          </p:txBody>
        </p:sp>
        <p:sp>
          <p:nvSpPr>
            <p:cNvPr id="33295" name="Rectangle 628"/>
            <p:cNvSpPr>
              <a:spLocks noChangeAspect="1" noChangeArrowheads="1"/>
            </p:cNvSpPr>
            <p:nvPr/>
          </p:nvSpPr>
          <p:spPr bwMode="auto">
            <a:xfrm>
              <a:off x="518" y="2172"/>
              <a:ext cx="7" cy="5"/>
            </a:xfrm>
            <a:prstGeom prst="rect">
              <a:avLst/>
            </a:prstGeom>
            <a:solidFill>
              <a:srgbClr val="00250F"/>
            </a:solidFill>
            <a:ln w="9525">
              <a:noFill/>
              <a:miter lim="800000"/>
              <a:headEnd/>
              <a:tailEnd/>
            </a:ln>
          </p:spPr>
          <p:txBody>
            <a:bodyPr/>
            <a:lstStyle/>
            <a:p>
              <a:endParaRPr lang="en-US"/>
            </a:p>
          </p:txBody>
        </p:sp>
        <p:sp>
          <p:nvSpPr>
            <p:cNvPr id="33296" name="Rectangle 629"/>
            <p:cNvSpPr>
              <a:spLocks noChangeAspect="1" noChangeArrowheads="1"/>
            </p:cNvSpPr>
            <p:nvPr/>
          </p:nvSpPr>
          <p:spPr bwMode="auto">
            <a:xfrm>
              <a:off x="578" y="2177"/>
              <a:ext cx="7" cy="5"/>
            </a:xfrm>
            <a:prstGeom prst="rect">
              <a:avLst/>
            </a:prstGeom>
            <a:solidFill>
              <a:srgbClr val="00250F"/>
            </a:solidFill>
            <a:ln w="9525">
              <a:noFill/>
              <a:miter lim="800000"/>
              <a:headEnd/>
              <a:tailEnd/>
            </a:ln>
          </p:spPr>
          <p:txBody>
            <a:bodyPr/>
            <a:lstStyle/>
            <a:p>
              <a:endParaRPr lang="en-US"/>
            </a:p>
          </p:txBody>
        </p:sp>
        <p:pic>
          <p:nvPicPr>
            <p:cNvPr id="33297" name="Picture 630"/>
            <p:cNvPicPr>
              <a:picLocks noChangeAspect="1" noChangeArrowheads="1"/>
            </p:cNvPicPr>
            <p:nvPr/>
          </p:nvPicPr>
          <p:blipFill>
            <a:blip r:embed="rId5"/>
            <a:srcRect/>
            <a:stretch>
              <a:fillRect/>
            </a:stretch>
          </p:blipFill>
          <p:spPr bwMode="auto">
            <a:xfrm>
              <a:off x="593" y="2208"/>
              <a:ext cx="22" cy="9"/>
            </a:xfrm>
            <a:prstGeom prst="rect">
              <a:avLst/>
            </a:prstGeom>
            <a:noFill/>
            <a:ln w="9525">
              <a:noFill/>
              <a:miter lim="800000"/>
              <a:headEnd/>
              <a:tailEnd/>
            </a:ln>
          </p:spPr>
        </p:pic>
        <p:pic>
          <p:nvPicPr>
            <p:cNvPr id="33298" name="Picture 631"/>
            <p:cNvPicPr>
              <a:picLocks noChangeAspect="1" noChangeArrowheads="1"/>
            </p:cNvPicPr>
            <p:nvPr/>
          </p:nvPicPr>
          <p:blipFill>
            <a:blip r:embed="rId6"/>
            <a:srcRect/>
            <a:stretch>
              <a:fillRect/>
            </a:stretch>
          </p:blipFill>
          <p:spPr bwMode="auto">
            <a:xfrm>
              <a:off x="593" y="2208"/>
              <a:ext cx="22" cy="9"/>
            </a:xfrm>
            <a:prstGeom prst="rect">
              <a:avLst/>
            </a:prstGeom>
            <a:noFill/>
            <a:ln w="9525">
              <a:noFill/>
              <a:miter lim="800000"/>
              <a:headEnd/>
              <a:tailEnd/>
            </a:ln>
          </p:spPr>
        </p:pic>
        <p:sp>
          <p:nvSpPr>
            <p:cNvPr id="33299" name="Freeform 632"/>
            <p:cNvSpPr>
              <a:spLocks noChangeAspect="1"/>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noFill/>
              <a:round/>
              <a:headEnd/>
              <a:tailEnd/>
            </a:ln>
          </p:spPr>
          <p:txBody>
            <a:bodyPr/>
            <a:lstStyle/>
            <a:p>
              <a:endParaRPr lang="en-US"/>
            </a:p>
          </p:txBody>
        </p:sp>
        <p:sp>
          <p:nvSpPr>
            <p:cNvPr id="33300" name="Rectangle 633"/>
            <p:cNvSpPr>
              <a:spLocks noChangeAspect="1" noChangeArrowheads="1"/>
            </p:cNvSpPr>
            <p:nvPr/>
          </p:nvSpPr>
          <p:spPr bwMode="auto">
            <a:xfrm>
              <a:off x="622" y="2212"/>
              <a:ext cx="15" cy="5"/>
            </a:xfrm>
            <a:prstGeom prst="rect">
              <a:avLst/>
            </a:prstGeom>
            <a:solidFill>
              <a:srgbClr val="333333"/>
            </a:solidFill>
            <a:ln w="9525">
              <a:noFill/>
              <a:miter lim="800000"/>
              <a:headEnd/>
              <a:tailEnd/>
            </a:ln>
          </p:spPr>
          <p:txBody>
            <a:bodyPr/>
            <a:lstStyle/>
            <a:p>
              <a:endParaRPr lang="en-US"/>
            </a:p>
          </p:txBody>
        </p:sp>
        <p:sp>
          <p:nvSpPr>
            <p:cNvPr id="33301" name="Freeform 634"/>
            <p:cNvSpPr>
              <a:spLocks noChangeAspect="1"/>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noFill/>
              <a:round/>
              <a:headEnd/>
              <a:tailEnd/>
            </a:ln>
          </p:spPr>
          <p:txBody>
            <a:bodyPr/>
            <a:lstStyle/>
            <a:p>
              <a:endParaRPr lang="en-US"/>
            </a:p>
          </p:txBody>
        </p:sp>
        <p:sp>
          <p:nvSpPr>
            <p:cNvPr id="33302" name="Rectangle 635"/>
            <p:cNvSpPr>
              <a:spLocks noChangeAspect="1" noChangeArrowheads="1"/>
            </p:cNvSpPr>
            <p:nvPr/>
          </p:nvSpPr>
          <p:spPr bwMode="auto">
            <a:xfrm>
              <a:off x="496" y="2217"/>
              <a:ext cx="7" cy="10"/>
            </a:xfrm>
            <a:prstGeom prst="rect">
              <a:avLst/>
            </a:prstGeom>
            <a:solidFill>
              <a:srgbClr val="333333"/>
            </a:solidFill>
            <a:ln w="9525">
              <a:noFill/>
              <a:miter lim="800000"/>
              <a:headEnd/>
              <a:tailEnd/>
            </a:ln>
          </p:spPr>
          <p:txBody>
            <a:bodyPr/>
            <a:lstStyle/>
            <a:p>
              <a:endParaRPr lang="en-US"/>
            </a:p>
          </p:txBody>
        </p:sp>
        <p:sp>
          <p:nvSpPr>
            <p:cNvPr id="33303" name="Rectangle 636"/>
            <p:cNvSpPr>
              <a:spLocks noChangeAspect="1" noChangeArrowheads="1"/>
            </p:cNvSpPr>
            <p:nvPr/>
          </p:nvSpPr>
          <p:spPr bwMode="auto">
            <a:xfrm>
              <a:off x="556" y="2132"/>
              <a:ext cx="15" cy="5"/>
            </a:xfrm>
            <a:prstGeom prst="rect">
              <a:avLst/>
            </a:prstGeom>
            <a:solidFill>
              <a:srgbClr val="00250F"/>
            </a:solidFill>
            <a:ln w="9525">
              <a:noFill/>
              <a:miter lim="800000"/>
              <a:headEnd/>
              <a:tailEnd/>
            </a:ln>
          </p:spPr>
          <p:txBody>
            <a:bodyPr/>
            <a:lstStyle/>
            <a:p>
              <a:endParaRPr lang="en-US"/>
            </a:p>
          </p:txBody>
        </p:sp>
        <p:sp>
          <p:nvSpPr>
            <p:cNvPr id="33304" name="Freeform 637"/>
            <p:cNvSpPr>
              <a:spLocks noChangeAspect="1"/>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noFill/>
              <a:round/>
              <a:headEnd/>
              <a:tailEnd/>
            </a:ln>
          </p:spPr>
          <p:txBody>
            <a:bodyPr/>
            <a:lstStyle/>
            <a:p>
              <a:endParaRPr lang="en-US"/>
            </a:p>
          </p:txBody>
        </p:sp>
        <p:sp>
          <p:nvSpPr>
            <p:cNvPr id="33305" name="Freeform 638"/>
            <p:cNvSpPr>
              <a:spLocks noChangeAspect="1"/>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noFill/>
              <a:round/>
              <a:headEnd/>
              <a:tailEnd/>
            </a:ln>
          </p:spPr>
          <p:txBody>
            <a:bodyPr/>
            <a:lstStyle/>
            <a:p>
              <a:endParaRPr lang="en-US"/>
            </a:p>
          </p:txBody>
        </p:sp>
        <p:sp>
          <p:nvSpPr>
            <p:cNvPr id="33306" name="Freeform 639"/>
            <p:cNvSpPr>
              <a:spLocks noChangeAspect="1"/>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noFill/>
              <a:round/>
              <a:headEnd/>
              <a:tailEnd/>
            </a:ln>
          </p:spPr>
          <p:txBody>
            <a:bodyPr/>
            <a:lstStyle/>
            <a:p>
              <a:endParaRPr lang="en-US"/>
            </a:p>
          </p:txBody>
        </p:sp>
        <p:sp>
          <p:nvSpPr>
            <p:cNvPr id="33307" name="Freeform 640"/>
            <p:cNvSpPr>
              <a:spLocks noChangeAspect="1"/>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noFill/>
              <a:round/>
              <a:headEnd/>
              <a:tailEnd/>
            </a:ln>
          </p:spPr>
          <p:txBody>
            <a:bodyPr/>
            <a:lstStyle/>
            <a:p>
              <a:endParaRPr lang="en-US"/>
            </a:p>
          </p:txBody>
        </p:sp>
        <p:sp>
          <p:nvSpPr>
            <p:cNvPr id="33308" name="Freeform 641"/>
            <p:cNvSpPr>
              <a:spLocks noChangeAspect="1"/>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noFill/>
              <a:round/>
              <a:headEnd/>
              <a:tailEnd/>
            </a:ln>
          </p:spPr>
          <p:txBody>
            <a:bodyPr/>
            <a:lstStyle/>
            <a:p>
              <a:endParaRPr lang="en-US"/>
            </a:p>
          </p:txBody>
        </p:sp>
        <p:sp>
          <p:nvSpPr>
            <p:cNvPr id="33309" name="Freeform 642"/>
            <p:cNvSpPr>
              <a:spLocks noChangeAspect="1"/>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noFill/>
              <a:round/>
              <a:headEnd/>
              <a:tailEnd/>
            </a:ln>
          </p:spPr>
          <p:txBody>
            <a:bodyPr/>
            <a:lstStyle/>
            <a:p>
              <a:endParaRPr lang="en-US"/>
            </a:p>
          </p:txBody>
        </p:sp>
        <p:sp>
          <p:nvSpPr>
            <p:cNvPr id="33310" name="Rectangle 643"/>
            <p:cNvSpPr>
              <a:spLocks noChangeAspect="1" noChangeArrowheads="1"/>
            </p:cNvSpPr>
            <p:nvPr/>
          </p:nvSpPr>
          <p:spPr bwMode="auto">
            <a:xfrm>
              <a:off x="630" y="2077"/>
              <a:ext cx="7" cy="4"/>
            </a:xfrm>
            <a:prstGeom prst="rect">
              <a:avLst/>
            </a:prstGeom>
            <a:solidFill>
              <a:srgbClr val="FF3333"/>
            </a:solidFill>
            <a:ln w="9525">
              <a:noFill/>
              <a:miter lim="800000"/>
              <a:headEnd/>
              <a:tailEnd/>
            </a:ln>
          </p:spPr>
          <p:txBody>
            <a:bodyPr/>
            <a:lstStyle/>
            <a:p>
              <a:endParaRPr lang="en-US"/>
            </a:p>
          </p:txBody>
        </p:sp>
        <p:pic>
          <p:nvPicPr>
            <p:cNvPr id="33311" name="Picture 644"/>
            <p:cNvPicPr>
              <a:picLocks noChangeAspect="1" noChangeArrowheads="1"/>
            </p:cNvPicPr>
            <p:nvPr/>
          </p:nvPicPr>
          <p:blipFill>
            <a:blip r:embed="rId7"/>
            <a:srcRect/>
            <a:stretch>
              <a:fillRect/>
            </a:stretch>
          </p:blipFill>
          <p:spPr bwMode="auto">
            <a:xfrm>
              <a:off x="615" y="2071"/>
              <a:ext cx="22" cy="16"/>
            </a:xfrm>
            <a:prstGeom prst="rect">
              <a:avLst/>
            </a:prstGeom>
            <a:noFill/>
            <a:ln w="9525">
              <a:noFill/>
              <a:miter lim="800000"/>
              <a:headEnd/>
              <a:tailEnd/>
            </a:ln>
          </p:spPr>
        </p:pic>
        <p:pic>
          <p:nvPicPr>
            <p:cNvPr id="33312" name="Picture 645"/>
            <p:cNvPicPr>
              <a:picLocks noChangeAspect="1" noChangeArrowheads="1"/>
            </p:cNvPicPr>
            <p:nvPr/>
          </p:nvPicPr>
          <p:blipFill>
            <a:blip r:embed="rId8"/>
            <a:srcRect/>
            <a:stretch>
              <a:fillRect/>
            </a:stretch>
          </p:blipFill>
          <p:spPr bwMode="auto">
            <a:xfrm>
              <a:off x="615" y="2071"/>
              <a:ext cx="22" cy="16"/>
            </a:xfrm>
            <a:prstGeom prst="rect">
              <a:avLst/>
            </a:prstGeom>
            <a:noFill/>
            <a:ln w="9525">
              <a:noFill/>
              <a:miter lim="800000"/>
              <a:headEnd/>
              <a:tailEnd/>
            </a:ln>
          </p:spPr>
        </p:pic>
        <p:sp>
          <p:nvSpPr>
            <p:cNvPr id="33313" name="Freeform 646"/>
            <p:cNvSpPr>
              <a:spLocks noChangeAspect="1"/>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noFill/>
              <a:round/>
              <a:headEnd/>
              <a:tailEnd/>
            </a:ln>
          </p:spPr>
          <p:txBody>
            <a:bodyPr/>
            <a:lstStyle/>
            <a:p>
              <a:endParaRPr lang="en-US"/>
            </a:p>
          </p:txBody>
        </p:sp>
        <p:sp>
          <p:nvSpPr>
            <p:cNvPr id="33314" name="Freeform 647"/>
            <p:cNvSpPr>
              <a:spLocks noChangeAspect="1"/>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noFill/>
              <a:round/>
              <a:headEnd/>
              <a:tailEnd/>
            </a:ln>
          </p:spPr>
          <p:txBody>
            <a:bodyPr/>
            <a:lstStyle/>
            <a:p>
              <a:endParaRPr lang="en-US"/>
            </a:p>
          </p:txBody>
        </p:sp>
        <p:sp>
          <p:nvSpPr>
            <p:cNvPr id="33315" name="Freeform 648"/>
            <p:cNvSpPr>
              <a:spLocks noChangeAspect="1"/>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noFill/>
              <a:round/>
              <a:headEnd/>
              <a:tailEnd/>
            </a:ln>
          </p:spPr>
          <p:txBody>
            <a:bodyPr/>
            <a:lstStyle/>
            <a:p>
              <a:endParaRPr lang="en-US"/>
            </a:p>
          </p:txBody>
        </p:sp>
        <p:sp>
          <p:nvSpPr>
            <p:cNvPr id="33316" name="Freeform 649"/>
            <p:cNvSpPr>
              <a:spLocks noChangeAspect="1"/>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noFill/>
              <a:round/>
              <a:headEnd/>
              <a:tailEnd/>
            </a:ln>
          </p:spPr>
          <p:txBody>
            <a:bodyPr/>
            <a:lstStyle/>
            <a:p>
              <a:endParaRPr lang="en-US"/>
            </a:p>
          </p:txBody>
        </p:sp>
        <p:sp>
          <p:nvSpPr>
            <p:cNvPr id="33317" name="Freeform 650"/>
            <p:cNvSpPr>
              <a:spLocks noChangeAspect="1"/>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noFill/>
              <a:round/>
              <a:headEnd/>
              <a:tailEnd/>
            </a:ln>
          </p:spPr>
          <p:txBody>
            <a:bodyPr/>
            <a:lstStyle/>
            <a:p>
              <a:endParaRPr lang="en-US"/>
            </a:p>
          </p:txBody>
        </p:sp>
        <p:sp>
          <p:nvSpPr>
            <p:cNvPr id="33318" name="Freeform 651"/>
            <p:cNvSpPr>
              <a:spLocks noChangeAspect="1"/>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noFill/>
              <a:round/>
              <a:headEnd/>
              <a:tailEnd/>
            </a:ln>
          </p:spPr>
          <p:txBody>
            <a:bodyPr/>
            <a:lstStyle/>
            <a:p>
              <a:endParaRPr lang="en-US"/>
            </a:p>
          </p:txBody>
        </p:sp>
        <p:sp>
          <p:nvSpPr>
            <p:cNvPr id="33319" name="Freeform 652"/>
            <p:cNvSpPr>
              <a:spLocks noChangeAspect="1"/>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noFill/>
              <a:round/>
              <a:headEnd/>
              <a:tailEnd/>
            </a:ln>
          </p:spPr>
          <p:txBody>
            <a:bodyPr/>
            <a:lstStyle/>
            <a:p>
              <a:endParaRPr lang="en-US"/>
            </a:p>
          </p:txBody>
        </p:sp>
        <p:sp>
          <p:nvSpPr>
            <p:cNvPr id="33320" name="Freeform 653"/>
            <p:cNvSpPr>
              <a:spLocks noChangeAspect="1"/>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noFill/>
              <a:round/>
              <a:headEnd/>
              <a:tailEnd/>
            </a:ln>
          </p:spPr>
          <p:txBody>
            <a:bodyPr/>
            <a:lstStyle/>
            <a:p>
              <a:endParaRPr lang="en-US"/>
            </a:p>
          </p:txBody>
        </p:sp>
        <p:sp>
          <p:nvSpPr>
            <p:cNvPr id="33321" name="Freeform 654"/>
            <p:cNvSpPr>
              <a:spLocks noChangeAspect="1"/>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noFill/>
              <a:round/>
              <a:headEnd/>
              <a:tailEnd/>
            </a:ln>
          </p:spPr>
          <p:txBody>
            <a:bodyPr/>
            <a:lstStyle/>
            <a:p>
              <a:endParaRPr lang="en-US"/>
            </a:p>
          </p:txBody>
        </p:sp>
        <p:sp>
          <p:nvSpPr>
            <p:cNvPr id="33322" name="Freeform 655"/>
            <p:cNvSpPr>
              <a:spLocks noChangeAspect="1"/>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noFill/>
              <a:round/>
              <a:headEnd/>
              <a:tailEnd/>
            </a:ln>
          </p:spPr>
          <p:txBody>
            <a:bodyPr/>
            <a:lstStyle/>
            <a:p>
              <a:endParaRPr lang="en-US"/>
            </a:p>
          </p:txBody>
        </p:sp>
        <p:sp>
          <p:nvSpPr>
            <p:cNvPr id="33323" name="Freeform 656"/>
            <p:cNvSpPr>
              <a:spLocks noChangeAspect="1"/>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noFill/>
              <a:round/>
              <a:headEnd/>
              <a:tailEnd/>
            </a:ln>
          </p:spPr>
          <p:txBody>
            <a:bodyPr/>
            <a:lstStyle/>
            <a:p>
              <a:endParaRPr lang="en-US"/>
            </a:p>
          </p:txBody>
        </p:sp>
        <p:sp>
          <p:nvSpPr>
            <p:cNvPr id="33324" name="Freeform 657"/>
            <p:cNvSpPr>
              <a:spLocks noChangeAspect="1"/>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33325" name="Freeform 658"/>
            <p:cNvSpPr>
              <a:spLocks noChangeAspect="1"/>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noFill/>
              <a:round/>
              <a:headEnd/>
              <a:tailEnd/>
            </a:ln>
          </p:spPr>
          <p:txBody>
            <a:bodyPr/>
            <a:lstStyle/>
            <a:p>
              <a:endParaRPr lang="en-US"/>
            </a:p>
          </p:txBody>
        </p:sp>
        <p:sp>
          <p:nvSpPr>
            <p:cNvPr id="33326" name="Freeform 659"/>
            <p:cNvSpPr>
              <a:spLocks noChangeAspect="1"/>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noFill/>
              <a:round/>
              <a:headEnd/>
              <a:tailEnd/>
            </a:ln>
          </p:spPr>
          <p:txBody>
            <a:bodyPr/>
            <a:lstStyle/>
            <a:p>
              <a:endParaRPr lang="en-US"/>
            </a:p>
          </p:txBody>
        </p:sp>
        <p:sp>
          <p:nvSpPr>
            <p:cNvPr id="33327" name="Freeform 660"/>
            <p:cNvSpPr>
              <a:spLocks noChangeAspect="1"/>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328" name="Freeform 661"/>
            <p:cNvSpPr>
              <a:spLocks noChangeAspect="1"/>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noFill/>
              <a:round/>
              <a:headEnd/>
              <a:tailEnd/>
            </a:ln>
          </p:spPr>
          <p:txBody>
            <a:bodyPr/>
            <a:lstStyle/>
            <a:p>
              <a:endParaRPr lang="en-US"/>
            </a:p>
          </p:txBody>
        </p:sp>
        <p:sp>
          <p:nvSpPr>
            <p:cNvPr id="33329" name="Freeform 662"/>
            <p:cNvSpPr>
              <a:spLocks noChangeAspect="1"/>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33330" name="Freeform 663"/>
            <p:cNvSpPr>
              <a:spLocks noChangeAspect="1"/>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33331" name="Freeform 664"/>
            <p:cNvSpPr>
              <a:spLocks noChangeAspect="1"/>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noFill/>
              <a:round/>
              <a:headEnd/>
              <a:tailEnd/>
            </a:ln>
          </p:spPr>
          <p:txBody>
            <a:bodyPr/>
            <a:lstStyle/>
            <a:p>
              <a:endParaRPr lang="en-US"/>
            </a:p>
          </p:txBody>
        </p:sp>
        <p:sp>
          <p:nvSpPr>
            <p:cNvPr id="33332" name="Freeform 665"/>
            <p:cNvSpPr>
              <a:spLocks noChangeAspect="1"/>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33333" name="Freeform 666"/>
            <p:cNvSpPr>
              <a:spLocks noChangeAspect="1"/>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334" name="Freeform 667"/>
            <p:cNvSpPr>
              <a:spLocks noChangeAspect="1"/>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33335" name="Freeform 668"/>
            <p:cNvSpPr>
              <a:spLocks noChangeAspect="1"/>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33336" name="Freeform 669"/>
            <p:cNvSpPr>
              <a:spLocks noChangeAspect="1"/>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33337" name="Freeform 670"/>
            <p:cNvSpPr>
              <a:spLocks noChangeAspect="1"/>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noFill/>
              <a:round/>
              <a:headEnd/>
              <a:tailEnd/>
            </a:ln>
          </p:spPr>
          <p:txBody>
            <a:bodyPr/>
            <a:lstStyle/>
            <a:p>
              <a:endParaRPr lang="en-US"/>
            </a:p>
          </p:txBody>
        </p:sp>
        <p:sp>
          <p:nvSpPr>
            <p:cNvPr id="33338" name="Freeform 671"/>
            <p:cNvSpPr>
              <a:spLocks noChangeAspect="1"/>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33339" name="Freeform 672"/>
            <p:cNvSpPr>
              <a:spLocks noChangeAspect="1"/>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340" name="Freeform 673"/>
            <p:cNvSpPr>
              <a:spLocks noChangeAspect="1"/>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33341" name="Freeform 674"/>
            <p:cNvSpPr>
              <a:spLocks noChangeAspect="1"/>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33342" name="Freeform 675"/>
            <p:cNvSpPr>
              <a:spLocks noChangeAspect="1"/>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noFill/>
              <a:round/>
              <a:headEnd/>
              <a:tailEnd/>
            </a:ln>
          </p:spPr>
          <p:txBody>
            <a:bodyPr/>
            <a:lstStyle/>
            <a:p>
              <a:endParaRPr lang="en-US"/>
            </a:p>
          </p:txBody>
        </p:sp>
        <p:sp>
          <p:nvSpPr>
            <p:cNvPr id="33343" name="Freeform 676"/>
            <p:cNvSpPr>
              <a:spLocks noChangeAspect="1"/>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noFill/>
              <a:round/>
              <a:headEnd/>
              <a:tailEnd/>
            </a:ln>
          </p:spPr>
          <p:txBody>
            <a:bodyPr/>
            <a:lstStyle/>
            <a:p>
              <a:endParaRPr lang="en-US"/>
            </a:p>
          </p:txBody>
        </p:sp>
        <p:sp>
          <p:nvSpPr>
            <p:cNvPr id="33344" name="Freeform 677"/>
            <p:cNvSpPr>
              <a:spLocks noChangeAspect="1"/>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33345" name="Freeform 678"/>
            <p:cNvSpPr>
              <a:spLocks noChangeAspect="1"/>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346" name="Freeform 679"/>
            <p:cNvSpPr>
              <a:spLocks noChangeAspect="1"/>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noFill/>
              <a:round/>
              <a:headEnd/>
              <a:tailEnd/>
            </a:ln>
          </p:spPr>
          <p:txBody>
            <a:bodyPr/>
            <a:lstStyle/>
            <a:p>
              <a:endParaRPr lang="en-US"/>
            </a:p>
          </p:txBody>
        </p:sp>
        <p:sp>
          <p:nvSpPr>
            <p:cNvPr id="33347" name="Freeform 680"/>
            <p:cNvSpPr>
              <a:spLocks noChangeAspect="1"/>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noFill/>
              <a:round/>
              <a:headEnd/>
              <a:tailEnd/>
            </a:ln>
          </p:spPr>
          <p:txBody>
            <a:bodyPr/>
            <a:lstStyle/>
            <a:p>
              <a:endParaRPr lang="en-US"/>
            </a:p>
          </p:txBody>
        </p:sp>
        <p:sp>
          <p:nvSpPr>
            <p:cNvPr id="33348" name="Freeform 681"/>
            <p:cNvSpPr>
              <a:spLocks noChangeAspect="1"/>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33349" name="Freeform 682"/>
            <p:cNvSpPr>
              <a:spLocks noChangeAspect="1"/>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noFill/>
              <a:round/>
              <a:headEnd/>
              <a:tailEnd/>
            </a:ln>
          </p:spPr>
          <p:txBody>
            <a:bodyPr/>
            <a:lstStyle/>
            <a:p>
              <a:endParaRPr lang="en-US"/>
            </a:p>
          </p:txBody>
        </p:sp>
        <p:sp>
          <p:nvSpPr>
            <p:cNvPr id="33350" name="Freeform 683"/>
            <p:cNvSpPr>
              <a:spLocks noChangeAspect="1"/>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33351" name="Freeform 684"/>
            <p:cNvSpPr>
              <a:spLocks noChangeAspect="1"/>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noFill/>
              <a:round/>
              <a:headEnd/>
              <a:tailEnd/>
            </a:ln>
          </p:spPr>
          <p:txBody>
            <a:bodyPr/>
            <a:lstStyle/>
            <a:p>
              <a:endParaRPr lang="en-US"/>
            </a:p>
          </p:txBody>
        </p:sp>
        <p:sp>
          <p:nvSpPr>
            <p:cNvPr id="33352" name="Freeform 685"/>
            <p:cNvSpPr>
              <a:spLocks noChangeAspect="1"/>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noFill/>
              <a:round/>
              <a:headEnd/>
              <a:tailEnd/>
            </a:ln>
          </p:spPr>
          <p:txBody>
            <a:bodyPr/>
            <a:lstStyle/>
            <a:p>
              <a:endParaRPr lang="en-US"/>
            </a:p>
          </p:txBody>
        </p:sp>
        <p:sp>
          <p:nvSpPr>
            <p:cNvPr id="33353" name="Rectangle 686"/>
            <p:cNvSpPr>
              <a:spLocks noChangeAspect="1" noChangeArrowheads="1"/>
            </p:cNvSpPr>
            <p:nvPr/>
          </p:nvSpPr>
          <p:spPr bwMode="auto">
            <a:xfrm>
              <a:off x="525" y="2267"/>
              <a:ext cx="9" cy="6"/>
            </a:xfrm>
            <a:prstGeom prst="rect">
              <a:avLst/>
            </a:prstGeom>
            <a:solidFill>
              <a:srgbClr val="E6E6E6"/>
            </a:solidFill>
            <a:ln w="9525">
              <a:noFill/>
              <a:miter lim="800000"/>
              <a:headEnd/>
              <a:tailEnd/>
            </a:ln>
          </p:spPr>
          <p:txBody>
            <a:bodyPr/>
            <a:lstStyle/>
            <a:p>
              <a:endParaRPr lang="en-US"/>
            </a:p>
          </p:txBody>
        </p:sp>
        <p:sp>
          <p:nvSpPr>
            <p:cNvPr id="33354" name="Freeform 687"/>
            <p:cNvSpPr>
              <a:spLocks noChangeAspect="1"/>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33355" name="Freeform 688"/>
            <p:cNvSpPr>
              <a:spLocks noChangeAspect="1"/>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noFill/>
              <a:round/>
              <a:headEnd/>
              <a:tailEnd/>
            </a:ln>
          </p:spPr>
          <p:txBody>
            <a:bodyPr/>
            <a:lstStyle/>
            <a:p>
              <a:endParaRPr lang="en-US"/>
            </a:p>
          </p:txBody>
        </p:sp>
        <p:sp>
          <p:nvSpPr>
            <p:cNvPr id="33356" name="Freeform 689"/>
            <p:cNvSpPr>
              <a:spLocks noChangeAspect="1"/>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noFill/>
              <a:round/>
              <a:headEnd/>
              <a:tailEnd/>
            </a:ln>
          </p:spPr>
          <p:txBody>
            <a:bodyPr/>
            <a:lstStyle/>
            <a:p>
              <a:endParaRPr lang="en-US"/>
            </a:p>
          </p:txBody>
        </p:sp>
        <p:sp>
          <p:nvSpPr>
            <p:cNvPr id="33357" name="Freeform 690"/>
            <p:cNvSpPr>
              <a:spLocks noChangeAspect="1"/>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33358" name="Rectangle 691"/>
            <p:cNvSpPr>
              <a:spLocks noChangeAspect="1" noChangeArrowheads="1"/>
            </p:cNvSpPr>
            <p:nvPr/>
          </p:nvSpPr>
          <p:spPr bwMode="auto">
            <a:xfrm>
              <a:off x="600" y="2263"/>
              <a:ext cx="8" cy="10"/>
            </a:xfrm>
            <a:prstGeom prst="rect">
              <a:avLst/>
            </a:prstGeom>
            <a:solidFill>
              <a:srgbClr val="E6E6E6"/>
            </a:solidFill>
            <a:ln w="9525">
              <a:noFill/>
              <a:miter lim="800000"/>
              <a:headEnd/>
              <a:tailEnd/>
            </a:ln>
          </p:spPr>
          <p:txBody>
            <a:bodyPr/>
            <a:lstStyle/>
            <a:p>
              <a:endParaRPr lang="en-US"/>
            </a:p>
          </p:txBody>
        </p:sp>
        <p:sp>
          <p:nvSpPr>
            <p:cNvPr id="33359" name="Freeform 692"/>
            <p:cNvSpPr>
              <a:spLocks noChangeAspect="1"/>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noFill/>
              <a:round/>
              <a:headEnd/>
              <a:tailEnd/>
            </a:ln>
          </p:spPr>
          <p:txBody>
            <a:bodyPr/>
            <a:lstStyle/>
            <a:p>
              <a:endParaRPr lang="en-US"/>
            </a:p>
          </p:txBody>
        </p:sp>
        <p:sp>
          <p:nvSpPr>
            <p:cNvPr id="33360" name="Freeform 693"/>
            <p:cNvSpPr>
              <a:spLocks noChangeAspect="1"/>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noFill/>
              <a:round/>
              <a:headEnd/>
              <a:tailEnd/>
            </a:ln>
          </p:spPr>
          <p:txBody>
            <a:bodyPr/>
            <a:lstStyle/>
            <a:p>
              <a:endParaRPr lang="en-US"/>
            </a:p>
          </p:txBody>
        </p:sp>
        <p:sp>
          <p:nvSpPr>
            <p:cNvPr id="33361" name="Rectangle 694"/>
            <p:cNvSpPr>
              <a:spLocks noChangeAspect="1" noChangeArrowheads="1"/>
            </p:cNvSpPr>
            <p:nvPr/>
          </p:nvSpPr>
          <p:spPr bwMode="auto">
            <a:xfrm>
              <a:off x="525" y="2283"/>
              <a:ext cx="9" cy="5"/>
            </a:xfrm>
            <a:prstGeom prst="rect">
              <a:avLst/>
            </a:prstGeom>
            <a:solidFill>
              <a:srgbClr val="E6E6E6"/>
            </a:solidFill>
            <a:ln w="9525">
              <a:noFill/>
              <a:miter lim="800000"/>
              <a:headEnd/>
              <a:tailEnd/>
            </a:ln>
          </p:spPr>
          <p:txBody>
            <a:bodyPr/>
            <a:lstStyle/>
            <a:p>
              <a:endParaRPr lang="en-US"/>
            </a:p>
          </p:txBody>
        </p:sp>
        <p:sp>
          <p:nvSpPr>
            <p:cNvPr id="33362" name="Freeform 695"/>
            <p:cNvSpPr>
              <a:spLocks noChangeAspect="1"/>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33363" name="Freeform 696"/>
            <p:cNvSpPr>
              <a:spLocks noChangeAspect="1"/>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33364" name="Freeform 697"/>
            <p:cNvSpPr>
              <a:spLocks noChangeAspect="1"/>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33365" name="Rectangle 698"/>
            <p:cNvSpPr>
              <a:spLocks noChangeAspect="1" noChangeArrowheads="1"/>
            </p:cNvSpPr>
            <p:nvPr/>
          </p:nvSpPr>
          <p:spPr bwMode="auto">
            <a:xfrm>
              <a:off x="556" y="2283"/>
              <a:ext cx="7" cy="5"/>
            </a:xfrm>
            <a:prstGeom prst="rect">
              <a:avLst/>
            </a:prstGeom>
            <a:solidFill>
              <a:srgbClr val="E6E6E6"/>
            </a:solidFill>
            <a:ln w="9525">
              <a:noFill/>
              <a:miter lim="800000"/>
              <a:headEnd/>
              <a:tailEnd/>
            </a:ln>
          </p:spPr>
          <p:txBody>
            <a:bodyPr/>
            <a:lstStyle/>
            <a:p>
              <a:endParaRPr lang="en-US"/>
            </a:p>
          </p:txBody>
        </p:sp>
        <p:sp>
          <p:nvSpPr>
            <p:cNvPr id="33366" name="Freeform 699"/>
            <p:cNvSpPr>
              <a:spLocks noChangeAspect="1"/>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33367" name="Freeform 700"/>
            <p:cNvSpPr>
              <a:spLocks noChangeAspect="1"/>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noFill/>
              <a:round/>
              <a:headEnd/>
              <a:tailEnd/>
            </a:ln>
          </p:spPr>
          <p:txBody>
            <a:bodyPr/>
            <a:lstStyle/>
            <a:p>
              <a:endParaRPr lang="en-US"/>
            </a:p>
          </p:txBody>
        </p:sp>
        <p:sp>
          <p:nvSpPr>
            <p:cNvPr id="33368" name="Freeform 701"/>
            <p:cNvSpPr>
              <a:spLocks noChangeAspect="1"/>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noFill/>
              <a:round/>
              <a:headEnd/>
              <a:tailEnd/>
            </a:ln>
          </p:spPr>
          <p:txBody>
            <a:bodyPr/>
            <a:lstStyle/>
            <a:p>
              <a:endParaRPr lang="en-US"/>
            </a:p>
          </p:txBody>
        </p:sp>
        <p:sp>
          <p:nvSpPr>
            <p:cNvPr id="33369" name="Rectangle 702"/>
            <p:cNvSpPr>
              <a:spLocks noChangeAspect="1" noChangeArrowheads="1"/>
            </p:cNvSpPr>
            <p:nvPr/>
          </p:nvSpPr>
          <p:spPr bwMode="auto">
            <a:xfrm>
              <a:off x="600" y="2283"/>
              <a:ext cx="8" cy="5"/>
            </a:xfrm>
            <a:prstGeom prst="rect">
              <a:avLst/>
            </a:prstGeom>
            <a:solidFill>
              <a:srgbClr val="E6E6E6"/>
            </a:solidFill>
            <a:ln w="9525">
              <a:noFill/>
              <a:miter lim="800000"/>
              <a:headEnd/>
              <a:tailEnd/>
            </a:ln>
          </p:spPr>
          <p:txBody>
            <a:bodyPr/>
            <a:lstStyle/>
            <a:p>
              <a:endParaRPr lang="en-US"/>
            </a:p>
          </p:txBody>
        </p:sp>
        <p:sp>
          <p:nvSpPr>
            <p:cNvPr id="33370" name="Freeform 703"/>
            <p:cNvSpPr>
              <a:spLocks noChangeAspect="1"/>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noFill/>
              <a:round/>
              <a:headEnd/>
              <a:tailEnd/>
            </a:ln>
          </p:spPr>
          <p:txBody>
            <a:bodyPr/>
            <a:lstStyle/>
            <a:p>
              <a:endParaRPr lang="en-US"/>
            </a:p>
          </p:txBody>
        </p:sp>
        <p:sp>
          <p:nvSpPr>
            <p:cNvPr id="33371" name="Freeform 704"/>
            <p:cNvSpPr>
              <a:spLocks noChangeAspect="1"/>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33372" name="Freeform 705"/>
            <p:cNvSpPr>
              <a:spLocks noChangeAspect="1"/>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noFill/>
              <a:round/>
              <a:headEnd/>
              <a:tailEnd/>
            </a:ln>
          </p:spPr>
          <p:txBody>
            <a:bodyPr/>
            <a:lstStyle/>
            <a:p>
              <a:endParaRPr lang="en-US"/>
            </a:p>
          </p:txBody>
        </p:sp>
        <p:sp>
          <p:nvSpPr>
            <p:cNvPr id="33373" name="Freeform 706"/>
            <p:cNvSpPr>
              <a:spLocks noChangeAspect="1"/>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33374" name="Rectangle 707"/>
            <p:cNvSpPr>
              <a:spLocks noChangeAspect="1" noChangeArrowheads="1"/>
            </p:cNvSpPr>
            <p:nvPr/>
          </p:nvSpPr>
          <p:spPr bwMode="auto">
            <a:xfrm>
              <a:off x="556" y="2298"/>
              <a:ext cx="7" cy="5"/>
            </a:xfrm>
            <a:prstGeom prst="rect">
              <a:avLst/>
            </a:prstGeom>
            <a:solidFill>
              <a:srgbClr val="E6E6E6"/>
            </a:solidFill>
            <a:ln w="9525">
              <a:noFill/>
              <a:miter lim="800000"/>
              <a:headEnd/>
              <a:tailEnd/>
            </a:ln>
          </p:spPr>
          <p:txBody>
            <a:bodyPr/>
            <a:lstStyle/>
            <a:p>
              <a:endParaRPr lang="en-US"/>
            </a:p>
          </p:txBody>
        </p:sp>
        <p:sp>
          <p:nvSpPr>
            <p:cNvPr id="33375" name="Freeform 708"/>
            <p:cNvSpPr>
              <a:spLocks noChangeAspect="1"/>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noFill/>
              <a:round/>
              <a:headEnd/>
              <a:tailEnd/>
            </a:ln>
          </p:spPr>
          <p:txBody>
            <a:bodyPr/>
            <a:lstStyle/>
            <a:p>
              <a:endParaRPr lang="en-US"/>
            </a:p>
          </p:txBody>
        </p:sp>
      </p:grpSp>
      <p:grpSp>
        <p:nvGrpSpPr>
          <p:cNvPr id="6" name="Group 709"/>
          <p:cNvGrpSpPr>
            <a:grpSpLocks noChangeAspect="1"/>
          </p:cNvGrpSpPr>
          <p:nvPr/>
        </p:nvGrpSpPr>
        <p:grpSpPr bwMode="auto">
          <a:xfrm>
            <a:off x="5589588" y="2944813"/>
            <a:ext cx="201612" cy="407987"/>
            <a:chOff x="488" y="2026"/>
            <a:chExt cx="157" cy="317"/>
          </a:xfrm>
        </p:grpSpPr>
        <p:sp>
          <p:nvSpPr>
            <p:cNvPr id="33140" name="Freeform 710"/>
            <p:cNvSpPr>
              <a:spLocks noChangeAspect="1"/>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noFill/>
              <a:round/>
              <a:headEnd/>
              <a:tailEnd/>
            </a:ln>
          </p:spPr>
          <p:txBody>
            <a:bodyPr/>
            <a:lstStyle/>
            <a:p>
              <a:endParaRPr lang="en-US"/>
            </a:p>
          </p:txBody>
        </p:sp>
        <p:sp>
          <p:nvSpPr>
            <p:cNvPr id="33141" name="Freeform 711"/>
            <p:cNvSpPr>
              <a:spLocks noChangeAspect="1"/>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noFill/>
              <a:round/>
              <a:headEnd/>
              <a:tailEnd/>
            </a:ln>
          </p:spPr>
          <p:txBody>
            <a:bodyPr/>
            <a:lstStyle/>
            <a:p>
              <a:endParaRPr lang="en-US"/>
            </a:p>
          </p:txBody>
        </p:sp>
        <p:sp>
          <p:nvSpPr>
            <p:cNvPr id="33142" name="Freeform 712"/>
            <p:cNvSpPr>
              <a:spLocks noChangeAspect="1"/>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noFill/>
              <a:round/>
              <a:headEnd/>
              <a:tailEnd/>
            </a:ln>
          </p:spPr>
          <p:txBody>
            <a:bodyPr/>
            <a:lstStyle/>
            <a:p>
              <a:endParaRPr lang="en-US"/>
            </a:p>
          </p:txBody>
        </p:sp>
        <p:sp>
          <p:nvSpPr>
            <p:cNvPr id="33143" name="Freeform 713"/>
            <p:cNvSpPr>
              <a:spLocks noChangeAspect="1"/>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noFill/>
              <a:round/>
              <a:headEnd/>
              <a:tailEnd/>
            </a:ln>
          </p:spPr>
          <p:txBody>
            <a:bodyPr/>
            <a:lstStyle/>
            <a:p>
              <a:endParaRPr lang="en-US"/>
            </a:p>
          </p:txBody>
        </p:sp>
        <p:sp>
          <p:nvSpPr>
            <p:cNvPr id="33144" name="Freeform 714"/>
            <p:cNvSpPr>
              <a:spLocks noChangeAspect="1"/>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noFill/>
              <a:round/>
              <a:headEnd/>
              <a:tailEnd/>
            </a:ln>
          </p:spPr>
          <p:txBody>
            <a:bodyPr/>
            <a:lstStyle/>
            <a:p>
              <a:endParaRPr lang="en-US"/>
            </a:p>
          </p:txBody>
        </p:sp>
        <p:sp>
          <p:nvSpPr>
            <p:cNvPr id="33145" name="Freeform 715"/>
            <p:cNvSpPr>
              <a:spLocks noChangeAspect="1"/>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noFill/>
              <a:round/>
              <a:headEnd/>
              <a:tailEnd/>
            </a:ln>
          </p:spPr>
          <p:txBody>
            <a:bodyPr/>
            <a:lstStyle/>
            <a:p>
              <a:endParaRPr lang="en-US"/>
            </a:p>
          </p:txBody>
        </p:sp>
        <p:sp>
          <p:nvSpPr>
            <p:cNvPr id="33146" name="Freeform 716"/>
            <p:cNvSpPr>
              <a:spLocks noChangeAspect="1"/>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noFill/>
              <a:round/>
              <a:headEnd/>
              <a:tailEnd/>
            </a:ln>
          </p:spPr>
          <p:txBody>
            <a:bodyPr/>
            <a:lstStyle/>
            <a:p>
              <a:endParaRPr lang="en-US"/>
            </a:p>
          </p:txBody>
        </p:sp>
        <p:sp>
          <p:nvSpPr>
            <p:cNvPr id="33147" name="Freeform 717"/>
            <p:cNvSpPr>
              <a:spLocks noChangeAspect="1"/>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33148" name="Freeform 718"/>
            <p:cNvSpPr>
              <a:spLocks noChangeAspect="1"/>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noFill/>
              <a:round/>
              <a:headEnd/>
              <a:tailEnd/>
            </a:ln>
          </p:spPr>
          <p:txBody>
            <a:bodyPr/>
            <a:lstStyle/>
            <a:p>
              <a:endParaRPr lang="en-US"/>
            </a:p>
          </p:txBody>
        </p:sp>
        <p:sp>
          <p:nvSpPr>
            <p:cNvPr id="33149" name="Rectangle 719"/>
            <p:cNvSpPr>
              <a:spLocks noChangeAspect="1" noChangeArrowheads="1"/>
            </p:cNvSpPr>
            <p:nvPr/>
          </p:nvSpPr>
          <p:spPr bwMode="auto">
            <a:xfrm>
              <a:off x="563" y="2112"/>
              <a:ext cx="8" cy="5"/>
            </a:xfrm>
            <a:prstGeom prst="rect">
              <a:avLst/>
            </a:prstGeom>
            <a:solidFill>
              <a:srgbClr val="E6E6E6"/>
            </a:solidFill>
            <a:ln w="9525">
              <a:noFill/>
              <a:miter lim="800000"/>
              <a:headEnd/>
              <a:tailEnd/>
            </a:ln>
          </p:spPr>
          <p:txBody>
            <a:bodyPr/>
            <a:lstStyle/>
            <a:p>
              <a:endParaRPr lang="en-US"/>
            </a:p>
          </p:txBody>
        </p:sp>
        <p:sp>
          <p:nvSpPr>
            <p:cNvPr id="33150" name="Rectangle 720"/>
            <p:cNvSpPr>
              <a:spLocks noChangeAspect="1" noChangeArrowheads="1"/>
            </p:cNvSpPr>
            <p:nvPr/>
          </p:nvSpPr>
          <p:spPr bwMode="auto">
            <a:xfrm>
              <a:off x="578" y="2142"/>
              <a:ext cx="7" cy="5"/>
            </a:xfrm>
            <a:prstGeom prst="rect">
              <a:avLst/>
            </a:prstGeom>
            <a:solidFill>
              <a:srgbClr val="00250F"/>
            </a:solidFill>
            <a:ln w="9525">
              <a:noFill/>
              <a:miter lim="800000"/>
              <a:headEnd/>
              <a:tailEnd/>
            </a:ln>
          </p:spPr>
          <p:txBody>
            <a:bodyPr/>
            <a:lstStyle/>
            <a:p>
              <a:endParaRPr lang="en-US"/>
            </a:p>
          </p:txBody>
        </p:sp>
        <p:sp>
          <p:nvSpPr>
            <p:cNvPr id="33151" name="Rectangle 721"/>
            <p:cNvSpPr>
              <a:spLocks noChangeAspect="1" noChangeArrowheads="1"/>
            </p:cNvSpPr>
            <p:nvPr/>
          </p:nvSpPr>
          <p:spPr bwMode="auto">
            <a:xfrm>
              <a:off x="563" y="2142"/>
              <a:ext cx="8" cy="5"/>
            </a:xfrm>
            <a:prstGeom prst="rect">
              <a:avLst/>
            </a:prstGeom>
            <a:solidFill>
              <a:srgbClr val="00250F"/>
            </a:solidFill>
            <a:ln w="9525">
              <a:noFill/>
              <a:miter lim="800000"/>
              <a:headEnd/>
              <a:tailEnd/>
            </a:ln>
          </p:spPr>
          <p:txBody>
            <a:bodyPr/>
            <a:lstStyle/>
            <a:p>
              <a:endParaRPr lang="en-US"/>
            </a:p>
          </p:txBody>
        </p:sp>
        <p:sp>
          <p:nvSpPr>
            <p:cNvPr id="33152" name="Rectangle 722"/>
            <p:cNvSpPr>
              <a:spLocks noChangeAspect="1" noChangeArrowheads="1"/>
            </p:cNvSpPr>
            <p:nvPr/>
          </p:nvSpPr>
          <p:spPr bwMode="auto">
            <a:xfrm>
              <a:off x="518" y="2157"/>
              <a:ext cx="7" cy="5"/>
            </a:xfrm>
            <a:prstGeom prst="rect">
              <a:avLst/>
            </a:prstGeom>
            <a:solidFill>
              <a:srgbClr val="00250F"/>
            </a:solidFill>
            <a:ln w="9525">
              <a:noFill/>
              <a:miter lim="800000"/>
              <a:headEnd/>
              <a:tailEnd/>
            </a:ln>
          </p:spPr>
          <p:txBody>
            <a:bodyPr/>
            <a:lstStyle/>
            <a:p>
              <a:endParaRPr lang="en-US"/>
            </a:p>
          </p:txBody>
        </p:sp>
        <p:sp>
          <p:nvSpPr>
            <p:cNvPr id="33153" name="Freeform 723"/>
            <p:cNvSpPr>
              <a:spLocks noChangeAspect="1"/>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noFill/>
              <a:round/>
              <a:headEnd/>
              <a:tailEnd/>
            </a:ln>
          </p:spPr>
          <p:txBody>
            <a:bodyPr/>
            <a:lstStyle/>
            <a:p>
              <a:endParaRPr lang="en-US"/>
            </a:p>
          </p:txBody>
        </p:sp>
        <p:sp>
          <p:nvSpPr>
            <p:cNvPr id="33154" name="Freeform 724"/>
            <p:cNvSpPr>
              <a:spLocks noChangeAspect="1"/>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noFill/>
              <a:round/>
              <a:headEnd/>
              <a:tailEnd/>
            </a:ln>
          </p:spPr>
          <p:txBody>
            <a:bodyPr/>
            <a:lstStyle/>
            <a:p>
              <a:endParaRPr lang="en-US"/>
            </a:p>
          </p:txBody>
        </p:sp>
        <p:sp>
          <p:nvSpPr>
            <p:cNvPr id="33155" name="Freeform 725"/>
            <p:cNvSpPr>
              <a:spLocks noChangeAspect="1"/>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noFill/>
              <a:round/>
              <a:headEnd/>
              <a:tailEnd/>
            </a:ln>
          </p:spPr>
          <p:txBody>
            <a:bodyPr/>
            <a:lstStyle/>
            <a:p>
              <a:endParaRPr lang="en-US"/>
            </a:p>
          </p:txBody>
        </p:sp>
        <p:sp>
          <p:nvSpPr>
            <p:cNvPr id="33156" name="Freeform 726"/>
            <p:cNvSpPr>
              <a:spLocks noChangeAspect="1"/>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noFill/>
              <a:round/>
              <a:headEnd/>
              <a:tailEnd/>
            </a:ln>
          </p:spPr>
          <p:txBody>
            <a:bodyPr/>
            <a:lstStyle/>
            <a:p>
              <a:endParaRPr lang="en-US"/>
            </a:p>
          </p:txBody>
        </p:sp>
        <p:sp>
          <p:nvSpPr>
            <p:cNvPr id="33157" name="Freeform 727"/>
            <p:cNvSpPr>
              <a:spLocks noChangeAspect="1"/>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noFill/>
              <a:round/>
              <a:headEnd/>
              <a:tailEnd/>
            </a:ln>
          </p:spPr>
          <p:txBody>
            <a:bodyPr/>
            <a:lstStyle/>
            <a:p>
              <a:endParaRPr lang="en-US"/>
            </a:p>
          </p:txBody>
        </p:sp>
        <p:sp>
          <p:nvSpPr>
            <p:cNvPr id="33158" name="Freeform 728"/>
            <p:cNvSpPr>
              <a:spLocks noChangeAspect="1"/>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noFill/>
              <a:round/>
              <a:headEnd/>
              <a:tailEnd/>
            </a:ln>
          </p:spPr>
          <p:txBody>
            <a:bodyPr/>
            <a:lstStyle/>
            <a:p>
              <a:endParaRPr lang="en-US"/>
            </a:p>
          </p:txBody>
        </p:sp>
        <p:sp>
          <p:nvSpPr>
            <p:cNvPr id="33159" name="Freeform 729"/>
            <p:cNvSpPr>
              <a:spLocks noChangeAspect="1"/>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noFill/>
              <a:round/>
              <a:headEnd/>
              <a:tailEnd/>
            </a:ln>
          </p:spPr>
          <p:txBody>
            <a:bodyPr/>
            <a:lstStyle/>
            <a:p>
              <a:endParaRPr lang="en-US"/>
            </a:p>
          </p:txBody>
        </p:sp>
        <p:sp>
          <p:nvSpPr>
            <p:cNvPr id="33160" name="Freeform 730"/>
            <p:cNvSpPr>
              <a:spLocks noChangeAspect="1"/>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noFill/>
              <a:round/>
              <a:headEnd/>
              <a:tailEnd/>
            </a:ln>
          </p:spPr>
          <p:txBody>
            <a:bodyPr/>
            <a:lstStyle/>
            <a:p>
              <a:endParaRPr lang="en-US"/>
            </a:p>
          </p:txBody>
        </p:sp>
        <p:sp>
          <p:nvSpPr>
            <p:cNvPr id="33161" name="Freeform 731"/>
            <p:cNvSpPr>
              <a:spLocks noChangeAspect="1"/>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noFill/>
              <a:round/>
              <a:headEnd/>
              <a:tailEnd/>
            </a:ln>
          </p:spPr>
          <p:txBody>
            <a:bodyPr/>
            <a:lstStyle/>
            <a:p>
              <a:endParaRPr lang="en-US"/>
            </a:p>
          </p:txBody>
        </p:sp>
        <p:sp>
          <p:nvSpPr>
            <p:cNvPr id="33162" name="Freeform 732"/>
            <p:cNvSpPr>
              <a:spLocks noChangeAspect="1"/>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noFill/>
              <a:round/>
              <a:headEnd/>
              <a:tailEnd/>
            </a:ln>
          </p:spPr>
          <p:txBody>
            <a:bodyPr/>
            <a:lstStyle/>
            <a:p>
              <a:endParaRPr lang="en-US"/>
            </a:p>
          </p:txBody>
        </p:sp>
        <p:sp>
          <p:nvSpPr>
            <p:cNvPr id="33163" name="Freeform 733"/>
            <p:cNvSpPr>
              <a:spLocks noChangeAspect="1"/>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noFill/>
              <a:round/>
              <a:headEnd/>
              <a:tailEnd/>
            </a:ln>
          </p:spPr>
          <p:txBody>
            <a:bodyPr/>
            <a:lstStyle/>
            <a:p>
              <a:endParaRPr lang="en-US"/>
            </a:p>
          </p:txBody>
        </p:sp>
        <p:sp>
          <p:nvSpPr>
            <p:cNvPr id="33164" name="Freeform 734"/>
            <p:cNvSpPr>
              <a:spLocks noChangeAspect="1"/>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noFill/>
              <a:round/>
              <a:headEnd/>
              <a:tailEnd/>
            </a:ln>
          </p:spPr>
          <p:txBody>
            <a:bodyPr/>
            <a:lstStyle/>
            <a:p>
              <a:endParaRPr lang="en-US"/>
            </a:p>
          </p:txBody>
        </p:sp>
        <p:sp>
          <p:nvSpPr>
            <p:cNvPr id="33165" name="Freeform 735"/>
            <p:cNvSpPr>
              <a:spLocks noChangeAspect="1"/>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noFill/>
              <a:round/>
              <a:headEnd/>
              <a:tailEnd/>
            </a:ln>
          </p:spPr>
          <p:txBody>
            <a:bodyPr/>
            <a:lstStyle/>
            <a:p>
              <a:endParaRPr lang="en-US"/>
            </a:p>
          </p:txBody>
        </p:sp>
        <p:sp>
          <p:nvSpPr>
            <p:cNvPr id="33166" name="Freeform 736"/>
            <p:cNvSpPr>
              <a:spLocks noChangeAspect="1"/>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noFill/>
              <a:round/>
              <a:headEnd/>
              <a:tailEnd/>
            </a:ln>
          </p:spPr>
          <p:txBody>
            <a:bodyPr/>
            <a:lstStyle/>
            <a:p>
              <a:endParaRPr lang="en-US"/>
            </a:p>
          </p:txBody>
        </p:sp>
        <p:sp>
          <p:nvSpPr>
            <p:cNvPr id="33167" name="Freeform 737"/>
            <p:cNvSpPr>
              <a:spLocks noChangeAspect="1"/>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noFill/>
              <a:round/>
              <a:headEnd/>
              <a:tailEnd/>
            </a:ln>
          </p:spPr>
          <p:txBody>
            <a:bodyPr/>
            <a:lstStyle/>
            <a:p>
              <a:endParaRPr lang="en-US"/>
            </a:p>
          </p:txBody>
        </p:sp>
        <p:sp>
          <p:nvSpPr>
            <p:cNvPr id="33168" name="Freeform 738"/>
            <p:cNvSpPr>
              <a:spLocks noChangeAspect="1"/>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noFill/>
              <a:round/>
              <a:headEnd/>
              <a:tailEnd/>
            </a:ln>
          </p:spPr>
          <p:txBody>
            <a:bodyPr/>
            <a:lstStyle/>
            <a:p>
              <a:endParaRPr lang="en-US"/>
            </a:p>
          </p:txBody>
        </p:sp>
        <p:sp>
          <p:nvSpPr>
            <p:cNvPr id="33169" name="Freeform 739"/>
            <p:cNvSpPr>
              <a:spLocks noChangeAspect="1"/>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noFill/>
              <a:round/>
              <a:headEnd/>
              <a:tailEnd/>
            </a:ln>
          </p:spPr>
          <p:txBody>
            <a:bodyPr/>
            <a:lstStyle/>
            <a:p>
              <a:endParaRPr lang="en-US"/>
            </a:p>
          </p:txBody>
        </p:sp>
        <p:sp>
          <p:nvSpPr>
            <p:cNvPr id="33170" name="Freeform 740"/>
            <p:cNvSpPr>
              <a:spLocks noChangeAspect="1"/>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noFill/>
              <a:round/>
              <a:headEnd/>
              <a:tailEnd/>
            </a:ln>
          </p:spPr>
          <p:txBody>
            <a:bodyPr/>
            <a:lstStyle/>
            <a:p>
              <a:endParaRPr lang="en-US"/>
            </a:p>
          </p:txBody>
        </p:sp>
        <p:sp>
          <p:nvSpPr>
            <p:cNvPr id="33171" name="Freeform 741"/>
            <p:cNvSpPr>
              <a:spLocks noChangeAspect="1"/>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noFill/>
              <a:round/>
              <a:headEnd/>
              <a:tailEnd/>
            </a:ln>
          </p:spPr>
          <p:txBody>
            <a:bodyPr/>
            <a:lstStyle/>
            <a:p>
              <a:endParaRPr lang="en-US"/>
            </a:p>
          </p:txBody>
        </p:sp>
        <p:sp>
          <p:nvSpPr>
            <p:cNvPr id="33172" name="Freeform 742"/>
            <p:cNvSpPr>
              <a:spLocks noChangeAspect="1"/>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noFill/>
              <a:round/>
              <a:headEnd/>
              <a:tailEnd/>
            </a:ln>
          </p:spPr>
          <p:txBody>
            <a:bodyPr/>
            <a:lstStyle/>
            <a:p>
              <a:endParaRPr lang="en-US"/>
            </a:p>
          </p:txBody>
        </p:sp>
        <p:pic>
          <p:nvPicPr>
            <p:cNvPr id="33173" name="Picture 743"/>
            <p:cNvPicPr>
              <a:picLocks noChangeAspect="1" noChangeArrowheads="1"/>
            </p:cNvPicPr>
            <p:nvPr/>
          </p:nvPicPr>
          <p:blipFill>
            <a:blip r:embed="rId3"/>
            <a:srcRect/>
            <a:stretch>
              <a:fillRect/>
            </a:stretch>
          </p:blipFill>
          <p:spPr bwMode="auto">
            <a:xfrm>
              <a:off x="518" y="2227"/>
              <a:ext cx="90" cy="15"/>
            </a:xfrm>
            <a:prstGeom prst="rect">
              <a:avLst/>
            </a:prstGeom>
            <a:noFill/>
            <a:ln w="9525">
              <a:noFill/>
              <a:miter lim="800000"/>
              <a:headEnd/>
              <a:tailEnd/>
            </a:ln>
          </p:spPr>
        </p:pic>
        <p:pic>
          <p:nvPicPr>
            <p:cNvPr id="33174" name="Picture 744"/>
            <p:cNvPicPr>
              <a:picLocks noChangeAspect="1" noChangeArrowheads="1"/>
            </p:cNvPicPr>
            <p:nvPr/>
          </p:nvPicPr>
          <p:blipFill>
            <a:blip r:embed="rId4"/>
            <a:srcRect/>
            <a:stretch>
              <a:fillRect/>
            </a:stretch>
          </p:blipFill>
          <p:spPr bwMode="auto">
            <a:xfrm>
              <a:off x="518" y="2227"/>
              <a:ext cx="90" cy="15"/>
            </a:xfrm>
            <a:prstGeom prst="rect">
              <a:avLst/>
            </a:prstGeom>
            <a:noFill/>
            <a:ln w="9525">
              <a:noFill/>
              <a:miter lim="800000"/>
              <a:headEnd/>
              <a:tailEnd/>
            </a:ln>
          </p:spPr>
        </p:pic>
        <p:sp>
          <p:nvSpPr>
            <p:cNvPr id="33175" name="Rectangle 745"/>
            <p:cNvSpPr>
              <a:spLocks noChangeAspect="1" noChangeArrowheads="1"/>
            </p:cNvSpPr>
            <p:nvPr/>
          </p:nvSpPr>
          <p:spPr bwMode="auto">
            <a:xfrm>
              <a:off x="525" y="2177"/>
              <a:ext cx="9" cy="5"/>
            </a:xfrm>
            <a:prstGeom prst="rect">
              <a:avLst/>
            </a:prstGeom>
            <a:solidFill>
              <a:srgbClr val="00250F"/>
            </a:solidFill>
            <a:ln w="9525">
              <a:noFill/>
              <a:miter lim="800000"/>
              <a:headEnd/>
              <a:tailEnd/>
            </a:ln>
          </p:spPr>
          <p:txBody>
            <a:bodyPr/>
            <a:lstStyle/>
            <a:p>
              <a:endParaRPr lang="en-US"/>
            </a:p>
          </p:txBody>
        </p:sp>
        <p:sp>
          <p:nvSpPr>
            <p:cNvPr id="33176" name="Rectangle 746"/>
            <p:cNvSpPr>
              <a:spLocks noChangeAspect="1" noChangeArrowheads="1"/>
            </p:cNvSpPr>
            <p:nvPr/>
          </p:nvSpPr>
          <p:spPr bwMode="auto">
            <a:xfrm>
              <a:off x="534" y="2177"/>
              <a:ext cx="7" cy="5"/>
            </a:xfrm>
            <a:prstGeom prst="rect">
              <a:avLst/>
            </a:prstGeom>
            <a:solidFill>
              <a:srgbClr val="00250F"/>
            </a:solidFill>
            <a:ln w="9525">
              <a:noFill/>
              <a:miter lim="800000"/>
              <a:headEnd/>
              <a:tailEnd/>
            </a:ln>
          </p:spPr>
          <p:txBody>
            <a:bodyPr/>
            <a:lstStyle/>
            <a:p>
              <a:endParaRPr lang="en-US"/>
            </a:p>
          </p:txBody>
        </p:sp>
        <p:sp>
          <p:nvSpPr>
            <p:cNvPr id="33177" name="Rectangle 747"/>
            <p:cNvSpPr>
              <a:spLocks noChangeAspect="1" noChangeArrowheads="1"/>
            </p:cNvSpPr>
            <p:nvPr/>
          </p:nvSpPr>
          <p:spPr bwMode="auto">
            <a:xfrm>
              <a:off x="518" y="2172"/>
              <a:ext cx="7" cy="5"/>
            </a:xfrm>
            <a:prstGeom prst="rect">
              <a:avLst/>
            </a:prstGeom>
            <a:solidFill>
              <a:srgbClr val="00250F"/>
            </a:solidFill>
            <a:ln w="9525">
              <a:noFill/>
              <a:miter lim="800000"/>
              <a:headEnd/>
              <a:tailEnd/>
            </a:ln>
          </p:spPr>
          <p:txBody>
            <a:bodyPr/>
            <a:lstStyle/>
            <a:p>
              <a:endParaRPr lang="en-US"/>
            </a:p>
          </p:txBody>
        </p:sp>
        <p:sp>
          <p:nvSpPr>
            <p:cNvPr id="33178" name="Rectangle 748"/>
            <p:cNvSpPr>
              <a:spLocks noChangeAspect="1" noChangeArrowheads="1"/>
            </p:cNvSpPr>
            <p:nvPr/>
          </p:nvSpPr>
          <p:spPr bwMode="auto">
            <a:xfrm>
              <a:off x="578" y="2177"/>
              <a:ext cx="7" cy="5"/>
            </a:xfrm>
            <a:prstGeom prst="rect">
              <a:avLst/>
            </a:prstGeom>
            <a:solidFill>
              <a:srgbClr val="00250F"/>
            </a:solidFill>
            <a:ln w="9525">
              <a:noFill/>
              <a:miter lim="800000"/>
              <a:headEnd/>
              <a:tailEnd/>
            </a:ln>
          </p:spPr>
          <p:txBody>
            <a:bodyPr/>
            <a:lstStyle/>
            <a:p>
              <a:endParaRPr lang="en-US"/>
            </a:p>
          </p:txBody>
        </p:sp>
        <p:pic>
          <p:nvPicPr>
            <p:cNvPr id="33179" name="Picture 749"/>
            <p:cNvPicPr>
              <a:picLocks noChangeAspect="1" noChangeArrowheads="1"/>
            </p:cNvPicPr>
            <p:nvPr/>
          </p:nvPicPr>
          <p:blipFill>
            <a:blip r:embed="rId5"/>
            <a:srcRect/>
            <a:stretch>
              <a:fillRect/>
            </a:stretch>
          </p:blipFill>
          <p:spPr bwMode="auto">
            <a:xfrm>
              <a:off x="593" y="2208"/>
              <a:ext cx="22" cy="9"/>
            </a:xfrm>
            <a:prstGeom prst="rect">
              <a:avLst/>
            </a:prstGeom>
            <a:noFill/>
            <a:ln w="9525">
              <a:noFill/>
              <a:miter lim="800000"/>
              <a:headEnd/>
              <a:tailEnd/>
            </a:ln>
          </p:spPr>
        </p:pic>
        <p:pic>
          <p:nvPicPr>
            <p:cNvPr id="33180" name="Picture 750"/>
            <p:cNvPicPr>
              <a:picLocks noChangeAspect="1" noChangeArrowheads="1"/>
            </p:cNvPicPr>
            <p:nvPr/>
          </p:nvPicPr>
          <p:blipFill>
            <a:blip r:embed="rId6"/>
            <a:srcRect/>
            <a:stretch>
              <a:fillRect/>
            </a:stretch>
          </p:blipFill>
          <p:spPr bwMode="auto">
            <a:xfrm>
              <a:off x="593" y="2208"/>
              <a:ext cx="22" cy="9"/>
            </a:xfrm>
            <a:prstGeom prst="rect">
              <a:avLst/>
            </a:prstGeom>
            <a:noFill/>
            <a:ln w="9525">
              <a:noFill/>
              <a:miter lim="800000"/>
              <a:headEnd/>
              <a:tailEnd/>
            </a:ln>
          </p:spPr>
        </p:pic>
        <p:sp>
          <p:nvSpPr>
            <p:cNvPr id="33181" name="Freeform 751"/>
            <p:cNvSpPr>
              <a:spLocks noChangeAspect="1"/>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noFill/>
              <a:round/>
              <a:headEnd/>
              <a:tailEnd/>
            </a:ln>
          </p:spPr>
          <p:txBody>
            <a:bodyPr/>
            <a:lstStyle/>
            <a:p>
              <a:endParaRPr lang="en-US"/>
            </a:p>
          </p:txBody>
        </p:sp>
        <p:sp>
          <p:nvSpPr>
            <p:cNvPr id="33182" name="Rectangle 752"/>
            <p:cNvSpPr>
              <a:spLocks noChangeAspect="1" noChangeArrowheads="1"/>
            </p:cNvSpPr>
            <p:nvPr/>
          </p:nvSpPr>
          <p:spPr bwMode="auto">
            <a:xfrm>
              <a:off x="622" y="2212"/>
              <a:ext cx="15" cy="5"/>
            </a:xfrm>
            <a:prstGeom prst="rect">
              <a:avLst/>
            </a:prstGeom>
            <a:solidFill>
              <a:srgbClr val="333333"/>
            </a:solidFill>
            <a:ln w="9525">
              <a:noFill/>
              <a:miter lim="800000"/>
              <a:headEnd/>
              <a:tailEnd/>
            </a:ln>
          </p:spPr>
          <p:txBody>
            <a:bodyPr/>
            <a:lstStyle/>
            <a:p>
              <a:endParaRPr lang="en-US"/>
            </a:p>
          </p:txBody>
        </p:sp>
        <p:sp>
          <p:nvSpPr>
            <p:cNvPr id="33183" name="Freeform 753"/>
            <p:cNvSpPr>
              <a:spLocks noChangeAspect="1"/>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noFill/>
              <a:round/>
              <a:headEnd/>
              <a:tailEnd/>
            </a:ln>
          </p:spPr>
          <p:txBody>
            <a:bodyPr/>
            <a:lstStyle/>
            <a:p>
              <a:endParaRPr lang="en-US"/>
            </a:p>
          </p:txBody>
        </p:sp>
        <p:sp>
          <p:nvSpPr>
            <p:cNvPr id="33184" name="Rectangle 754"/>
            <p:cNvSpPr>
              <a:spLocks noChangeAspect="1" noChangeArrowheads="1"/>
            </p:cNvSpPr>
            <p:nvPr/>
          </p:nvSpPr>
          <p:spPr bwMode="auto">
            <a:xfrm>
              <a:off x="496" y="2217"/>
              <a:ext cx="7" cy="10"/>
            </a:xfrm>
            <a:prstGeom prst="rect">
              <a:avLst/>
            </a:prstGeom>
            <a:solidFill>
              <a:srgbClr val="333333"/>
            </a:solidFill>
            <a:ln w="9525">
              <a:noFill/>
              <a:miter lim="800000"/>
              <a:headEnd/>
              <a:tailEnd/>
            </a:ln>
          </p:spPr>
          <p:txBody>
            <a:bodyPr/>
            <a:lstStyle/>
            <a:p>
              <a:endParaRPr lang="en-US"/>
            </a:p>
          </p:txBody>
        </p:sp>
        <p:sp>
          <p:nvSpPr>
            <p:cNvPr id="33185" name="Rectangle 755"/>
            <p:cNvSpPr>
              <a:spLocks noChangeAspect="1" noChangeArrowheads="1"/>
            </p:cNvSpPr>
            <p:nvPr/>
          </p:nvSpPr>
          <p:spPr bwMode="auto">
            <a:xfrm>
              <a:off x="556" y="2132"/>
              <a:ext cx="15" cy="5"/>
            </a:xfrm>
            <a:prstGeom prst="rect">
              <a:avLst/>
            </a:prstGeom>
            <a:solidFill>
              <a:srgbClr val="00250F"/>
            </a:solidFill>
            <a:ln w="9525">
              <a:noFill/>
              <a:miter lim="800000"/>
              <a:headEnd/>
              <a:tailEnd/>
            </a:ln>
          </p:spPr>
          <p:txBody>
            <a:bodyPr/>
            <a:lstStyle/>
            <a:p>
              <a:endParaRPr lang="en-US"/>
            </a:p>
          </p:txBody>
        </p:sp>
        <p:sp>
          <p:nvSpPr>
            <p:cNvPr id="33186" name="Freeform 756"/>
            <p:cNvSpPr>
              <a:spLocks noChangeAspect="1"/>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noFill/>
              <a:round/>
              <a:headEnd/>
              <a:tailEnd/>
            </a:ln>
          </p:spPr>
          <p:txBody>
            <a:bodyPr/>
            <a:lstStyle/>
            <a:p>
              <a:endParaRPr lang="en-US"/>
            </a:p>
          </p:txBody>
        </p:sp>
        <p:sp>
          <p:nvSpPr>
            <p:cNvPr id="33187" name="Freeform 757"/>
            <p:cNvSpPr>
              <a:spLocks noChangeAspect="1"/>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noFill/>
              <a:round/>
              <a:headEnd/>
              <a:tailEnd/>
            </a:ln>
          </p:spPr>
          <p:txBody>
            <a:bodyPr/>
            <a:lstStyle/>
            <a:p>
              <a:endParaRPr lang="en-US"/>
            </a:p>
          </p:txBody>
        </p:sp>
        <p:sp>
          <p:nvSpPr>
            <p:cNvPr id="33188" name="Freeform 758"/>
            <p:cNvSpPr>
              <a:spLocks noChangeAspect="1"/>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noFill/>
              <a:round/>
              <a:headEnd/>
              <a:tailEnd/>
            </a:ln>
          </p:spPr>
          <p:txBody>
            <a:bodyPr/>
            <a:lstStyle/>
            <a:p>
              <a:endParaRPr lang="en-US"/>
            </a:p>
          </p:txBody>
        </p:sp>
        <p:sp>
          <p:nvSpPr>
            <p:cNvPr id="33189" name="Freeform 759"/>
            <p:cNvSpPr>
              <a:spLocks noChangeAspect="1"/>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noFill/>
              <a:round/>
              <a:headEnd/>
              <a:tailEnd/>
            </a:ln>
          </p:spPr>
          <p:txBody>
            <a:bodyPr/>
            <a:lstStyle/>
            <a:p>
              <a:endParaRPr lang="en-US"/>
            </a:p>
          </p:txBody>
        </p:sp>
        <p:sp>
          <p:nvSpPr>
            <p:cNvPr id="33190" name="Freeform 760"/>
            <p:cNvSpPr>
              <a:spLocks noChangeAspect="1"/>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noFill/>
              <a:round/>
              <a:headEnd/>
              <a:tailEnd/>
            </a:ln>
          </p:spPr>
          <p:txBody>
            <a:bodyPr/>
            <a:lstStyle/>
            <a:p>
              <a:endParaRPr lang="en-US"/>
            </a:p>
          </p:txBody>
        </p:sp>
        <p:sp>
          <p:nvSpPr>
            <p:cNvPr id="33191" name="Freeform 761"/>
            <p:cNvSpPr>
              <a:spLocks noChangeAspect="1"/>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noFill/>
              <a:round/>
              <a:headEnd/>
              <a:tailEnd/>
            </a:ln>
          </p:spPr>
          <p:txBody>
            <a:bodyPr/>
            <a:lstStyle/>
            <a:p>
              <a:endParaRPr lang="en-US"/>
            </a:p>
          </p:txBody>
        </p:sp>
        <p:sp>
          <p:nvSpPr>
            <p:cNvPr id="33192" name="Rectangle 762"/>
            <p:cNvSpPr>
              <a:spLocks noChangeAspect="1" noChangeArrowheads="1"/>
            </p:cNvSpPr>
            <p:nvPr/>
          </p:nvSpPr>
          <p:spPr bwMode="auto">
            <a:xfrm>
              <a:off x="630" y="2077"/>
              <a:ext cx="7" cy="4"/>
            </a:xfrm>
            <a:prstGeom prst="rect">
              <a:avLst/>
            </a:prstGeom>
            <a:solidFill>
              <a:srgbClr val="FF3333"/>
            </a:solidFill>
            <a:ln w="9525">
              <a:noFill/>
              <a:miter lim="800000"/>
              <a:headEnd/>
              <a:tailEnd/>
            </a:ln>
          </p:spPr>
          <p:txBody>
            <a:bodyPr/>
            <a:lstStyle/>
            <a:p>
              <a:endParaRPr lang="en-US"/>
            </a:p>
          </p:txBody>
        </p:sp>
        <p:pic>
          <p:nvPicPr>
            <p:cNvPr id="33193" name="Picture 763"/>
            <p:cNvPicPr>
              <a:picLocks noChangeAspect="1" noChangeArrowheads="1"/>
            </p:cNvPicPr>
            <p:nvPr/>
          </p:nvPicPr>
          <p:blipFill>
            <a:blip r:embed="rId7"/>
            <a:srcRect/>
            <a:stretch>
              <a:fillRect/>
            </a:stretch>
          </p:blipFill>
          <p:spPr bwMode="auto">
            <a:xfrm>
              <a:off x="615" y="2071"/>
              <a:ext cx="22" cy="16"/>
            </a:xfrm>
            <a:prstGeom prst="rect">
              <a:avLst/>
            </a:prstGeom>
            <a:noFill/>
            <a:ln w="9525">
              <a:noFill/>
              <a:miter lim="800000"/>
              <a:headEnd/>
              <a:tailEnd/>
            </a:ln>
          </p:spPr>
        </p:pic>
        <p:pic>
          <p:nvPicPr>
            <p:cNvPr id="33194" name="Picture 764"/>
            <p:cNvPicPr>
              <a:picLocks noChangeAspect="1" noChangeArrowheads="1"/>
            </p:cNvPicPr>
            <p:nvPr/>
          </p:nvPicPr>
          <p:blipFill>
            <a:blip r:embed="rId8"/>
            <a:srcRect/>
            <a:stretch>
              <a:fillRect/>
            </a:stretch>
          </p:blipFill>
          <p:spPr bwMode="auto">
            <a:xfrm>
              <a:off x="615" y="2071"/>
              <a:ext cx="22" cy="16"/>
            </a:xfrm>
            <a:prstGeom prst="rect">
              <a:avLst/>
            </a:prstGeom>
            <a:noFill/>
            <a:ln w="9525">
              <a:noFill/>
              <a:miter lim="800000"/>
              <a:headEnd/>
              <a:tailEnd/>
            </a:ln>
          </p:spPr>
        </p:pic>
        <p:sp>
          <p:nvSpPr>
            <p:cNvPr id="33195" name="Freeform 765"/>
            <p:cNvSpPr>
              <a:spLocks noChangeAspect="1"/>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noFill/>
              <a:round/>
              <a:headEnd/>
              <a:tailEnd/>
            </a:ln>
          </p:spPr>
          <p:txBody>
            <a:bodyPr/>
            <a:lstStyle/>
            <a:p>
              <a:endParaRPr lang="en-US"/>
            </a:p>
          </p:txBody>
        </p:sp>
        <p:sp>
          <p:nvSpPr>
            <p:cNvPr id="33196" name="Freeform 766"/>
            <p:cNvSpPr>
              <a:spLocks noChangeAspect="1"/>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noFill/>
              <a:round/>
              <a:headEnd/>
              <a:tailEnd/>
            </a:ln>
          </p:spPr>
          <p:txBody>
            <a:bodyPr/>
            <a:lstStyle/>
            <a:p>
              <a:endParaRPr lang="en-US"/>
            </a:p>
          </p:txBody>
        </p:sp>
        <p:sp>
          <p:nvSpPr>
            <p:cNvPr id="33197" name="Freeform 767"/>
            <p:cNvSpPr>
              <a:spLocks noChangeAspect="1"/>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noFill/>
              <a:round/>
              <a:headEnd/>
              <a:tailEnd/>
            </a:ln>
          </p:spPr>
          <p:txBody>
            <a:bodyPr/>
            <a:lstStyle/>
            <a:p>
              <a:endParaRPr lang="en-US"/>
            </a:p>
          </p:txBody>
        </p:sp>
        <p:sp>
          <p:nvSpPr>
            <p:cNvPr id="33198" name="Freeform 768"/>
            <p:cNvSpPr>
              <a:spLocks noChangeAspect="1"/>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noFill/>
              <a:round/>
              <a:headEnd/>
              <a:tailEnd/>
            </a:ln>
          </p:spPr>
          <p:txBody>
            <a:bodyPr/>
            <a:lstStyle/>
            <a:p>
              <a:endParaRPr lang="en-US"/>
            </a:p>
          </p:txBody>
        </p:sp>
        <p:sp>
          <p:nvSpPr>
            <p:cNvPr id="33199" name="Freeform 769"/>
            <p:cNvSpPr>
              <a:spLocks noChangeAspect="1"/>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noFill/>
              <a:round/>
              <a:headEnd/>
              <a:tailEnd/>
            </a:ln>
          </p:spPr>
          <p:txBody>
            <a:bodyPr/>
            <a:lstStyle/>
            <a:p>
              <a:endParaRPr lang="en-US"/>
            </a:p>
          </p:txBody>
        </p:sp>
        <p:sp>
          <p:nvSpPr>
            <p:cNvPr id="33200" name="Freeform 770"/>
            <p:cNvSpPr>
              <a:spLocks noChangeAspect="1"/>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noFill/>
              <a:round/>
              <a:headEnd/>
              <a:tailEnd/>
            </a:ln>
          </p:spPr>
          <p:txBody>
            <a:bodyPr/>
            <a:lstStyle/>
            <a:p>
              <a:endParaRPr lang="en-US"/>
            </a:p>
          </p:txBody>
        </p:sp>
        <p:sp>
          <p:nvSpPr>
            <p:cNvPr id="33201" name="Freeform 771"/>
            <p:cNvSpPr>
              <a:spLocks noChangeAspect="1"/>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noFill/>
              <a:round/>
              <a:headEnd/>
              <a:tailEnd/>
            </a:ln>
          </p:spPr>
          <p:txBody>
            <a:bodyPr/>
            <a:lstStyle/>
            <a:p>
              <a:endParaRPr lang="en-US"/>
            </a:p>
          </p:txBody>
        </p:sp>
        <p:sp>
          <p:nvSpPr>
            <p:cNvPr id="33202" name="Freeform 772"/>
            <p:cNvSpPr>
              <a:spLocks noChangeAspect="1"/>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noFill/>
              <a:round/>
              <a:headEnd/>
              <a:tailEnd/>
            </a:ln>
          </p:spPr>
          <p:txBody>
            <a:bodyPr/>
            <a:lstStyle/>
            <a:p>
              <a:endParaRPr lang="en-US"/>
            </a:p>
          </p:txBody>
        </p:sp>
        <p:sp>
          <p:nvSpPr>
            <p:cNvPr id="33203" name="Freeform 773"/>
            <p:cNvSpPr>
              <a:spLocks noChangeAspect="1"/>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noFill/>
              <a:round/>
              <a:headEnd/>
              <a:tailEnd/>
            </a:ln>
          </p:spPr>
          <p:txBody>
            <a:bodyPr/>
            <a:lstStyle/>
            <a:p>
              <a:endParaRPr lang="en-US"/>
            </a:p>
          </p:txBody>
        </p:sp>
        <p:sp>
          <p:nvSpPr>
            <p:cNvPr id="33204" name="Freeform 774"/>
            <p:cNvSpPr>
              <a:spLocks noChangeAspect="1"/>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noFill/>
              <a:round/>
              <a:headEnd/>
              <a:tailEnd/>
            </a:ln>
          </p:spPr>
          <p:txBody>
            <a:bodyPr/>
            <a:lstStyle/>
            <a:p>
              <a:endParaRPr lang="en-US"/>
            </a:p>
          </p:txBody>
        </p:sp>
        <p:sp>
          <p:nvSpPr>
            <p:cNvPr id="33205" name="Freeform 775"/>
            <p:cNvSpPr>
              <a:spLocks noChangeAspect="1"/>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noFill/>
              <a:round/>
              <a:headEnd/>
              <a:tailEnd/>
            </a:ln>
          </p:spPr>
          <p:txBody>
            <a:bodyPr/>
            <a:lstStyle/>
            <a:p>
              <a:endParaRPr lang="en-US"/>
            </a:p>
          </p:txBody>
        </p:sp>
        <p:sp>
          <p:nvSpPr>
            <p:cNvPr id="33206" name="Freeform 776"/>
            <p:cNvSpPr>
              <a:spLocks noChangeAspect="1"/>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33207" name="Freeform 777"/>
            <p:cNvSpPr>
              <a:spLocks noChangeAspect="1"/>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noFill/>
              <a:round/>
              <a:headEnd/>
              <a:tailEnd/>
            </a:ln>
          </p:spPr>
          <p:txBody>
            <a:bodyPr/>
            <a:lstStyle/>
            <a:p>
              <a:endParaRPr lang="en-US"/>
            </a:p>
          </p:txBody>
        </p:sp>
        <p:sp>
          <p:nvSpPr>
            <p:cNvPr id="33208" name="Freeform 778"/>
            <p:cNvSpPr>
              <a:spLocks noChangeAspect="1"/>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noFill/>
              <a:round/>
              <a:headEnd/>
              <a:tailEnd/>
            </a:ln>
          </p:spPr>
          <p:txBody>
            <a:bodyPr/>
            <a:lstStyle/>
            <a:p>
              <a:endParaRPr lang="en-US"/>
            </a:p>
          </p:txBody>
        </p:sp>
        <p:sp>
          <p:nvSpPr>
            <p:cNvPr id="33209" name="Freeform 779"/>
            <p:cNvSpPr>
              <a:spLocks noChangeAspect="1"/>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210" name="Freeform 780"/>
            <p:cNvSpPr>
              <a:spLocks noChangeAspect="1"/>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noFill/>
              <a:round/>
              <a:headEnd/>
              <a:tailEnd/>
            </a:ln>
          </p:spPr>
          <p:txBody>
            <a:bodyPr/>
            <a:lstStyle/>
            <a:p>
              <a:endParaRPr lang="en-US"/>
            </a:p>
          </p:txBody>
        </p:sp>
        <p:sp>
          <p:nvSpPr>
            <p:cNvPr id="33211" name="Freeform 781"/>
            <p:cNvSpPr>
              <a:spLocks noChangeAspect="1"/>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33212" name="Freeform 782"/>
            <p:cNvSpPr>
              <a:spLocks noChangeAspect="1"/>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33213" name="Freeform 783"/>
            <p:cNvSpPr>
              <a:spLocks noChangeAspect="1"/>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noFill/>
              <a:round/>
              <a:headEnd/>
              <a:tailEnd/>
            </a:ln>
          </p:spPr>
          <p:txBody>
            <a:bodyPr/>
            <a:lstStyle/>
            <a:p>
              <a:endParaRPr lang="en-US"/>
            </a:p>
          </p:txBody>
        </p:sp>
        <p:sp>
          <p:nvSpPr>
            <p:cNvPr id="33214" name="Freeform 784"/>
            <p:cNvSpPr>
              <a:spLocks noChangeAspect="1"/>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33215" name="Freeform 785"/>
            <p:cNvSpPr>
              <a:spLocks noChangeAspect="1"/>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216" name="Freeform 786"/>
            <p:cNvSpPr>
              <a:spLocks noChangeAspect="1"/>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33217" name="Freeform 787"/>
            <p:cNvSpPr>
              <a:spLocks noChangeAspect="1"/>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33218" name="Freeform 788"/>
            <p:cNvSpPr>
              <a:spLocks noChangeAspect="1"/>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33219" name="Freeform 789"/>
            <p:cNvSpPr>
              <a:spLocks noChangeAspect="1"/>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noFill/>
              <a:round/>
              <a:headEnd/>
              <a:tailEnd/>
            </a:ln>
          </p:spPr>
          <p:txBody>
            <a:bodyPr/>
            <a:lstStyle/>
            <a:p>
              <a:endParaRPr lang="en-US"/>
            </a:p>
          </p:txBody>
        </p:sp>
        <p:sp>
          <p:nvSpPr>
            <p:cNvPr id="33220" name="Freeform 790"/>
            <p:cNvSpPr>
              <a:spLocks noChangeAspect="1"/>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33221" name="Freeform 791"/>
            <p:cNvSpPr>
              <a:spLocks noChangeAspect="1"/>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222" name="Freeform 792"/>
            <p:cNvSpPr>
              <a:spLocks noChangeAspect="1"/>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33223" name="Freeform 793"/>
            <p:cNvSpPr>
              <a:spLocks noChangeAspect="1"/>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33224" name="Freeform 794"/>
            <p:cNvSpPr>
              <a:spLocks noChangeAspect="1"/>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noFill/>
              <a:round/>
              <a:headEnd/>
              <a:tailEnd/>
            </a:ln>
          </p:spPr>
          <p:txBody>
            <a:bodyPr/>
            <a:lstStyle/>
            <a:p>
              <a:endParaRPr lang="en-US"/>
            </a:p>
          </p:txBody>
        </p:sp>
        <p:sp>
          <p:nvSpPr>
            <p:cNvPr id="33225" name="Freeform 795"/>
            <p:cNvSpPr>
              <a:spLocks noChangeAspect="1"/>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noFill/>
              <a:round/>
              <a:headEnd/>
              <a:tailEnd/>
            </a:ln>
          </p:spPr>
          <p:txBody>
            <a:bodyPr/>
            <a:lstStyle/>
            <a:p>
              <a:endParaRPr lang="en-US"/>
            </a:p>
          </p:txBody>
        </p:sp>
        <p:sp>
          <p:nvSpPr>
            <p:cNvPr id="33226" name="Freeform 796"/>
            <p:cNvSpPr>
              <a:spLocks noChangeAspect="1"/>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33227" name="Freeform 797"/>
            <p:cNvSpPr>
              <a:spLocks noChangeAspect="1"/>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33228" name="Freeform 798"/>
            <p:cNvSpPr>
              <a:spLocks noChangeAspect="1"/>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noFill/>
              <a:round/>
              <a:headEnd/>
              <a:tailEnd/>
            </a:ln>
          </p:spPr>
          <p:txBody>
            <a:bodyPr/>
            <a:lstStyle/>
            <a:p>
              <a:endParaRPr lang="en-US"/>
            </a:p>
          </p:txBody>
        </p:sp>
        <p:sp>
          <p:nvSpPr>
            <p:cNvPr id="33229" name="Freeform 799"/>
            <p:cNvSpPr>
              <a:spLocks noChangeAspect="1"/>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noFill/>
              <a:round/>
              <a:headEnd/>
              <a:tailEnd/>
            </a:ln>
          </p:spPr>
          <p:txBody>
            <a:bodyPr/>
            <a:lstStyle/>
            <a:p>
              <a:endParaRPr lang="en-US"/>
            </a:p>
          </p:txBody>
        </p:sp>
        <p:sp>
          <p:nvSpPr>
            <p:cNvPr id="33230" name="Freeform 800"/>
            <p:cNvSpPr>
              <a:spLocks noChangeAspect="1"/>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33231" name="Freeform 801"/>
            <p:cNvSpPr>
              <a:spLocks noChangeAspect="1"/>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noFill/>
              <a:round/>
              <a:headEnd/>
              <a:tailEnd/>
            </a:ln>
          </p:spPr>
          <p:txBody>
            <a:bodyPr/>
            <a:lstStyle/>
            <a:p>
              <a:endParaRPr lang="en-US"/>
            </a:p>
          </p:txBody>
        </p:sp>
        <p:sp>
          <p:nvSpPr>
            <p:cNvPr id="33232" name="Freeform 802"/>
            <p:cNvSpPr>
              <a:spLocks noChangeAspect="1"/>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33233" name="Freeform 803"/>
            <p:cNvSpPr>
              <a:spLocks noChangeAspect="1"/>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noFill/>
              <a:round/>
              <a:headEnd/>
              <a:tailEnd/>
            </a:ln>
          </p:spPr>
          <p:txBody>
            <a:bodyPr/>
            <a:lstStyle/>
            <a:p>
              <a:endParaRPr lang="en-US"/>
            </a:p>
          </p:txBody>
        </p:sp>
        <p:sp>
          <p:nvSpPr>
            <p:cNvPr id="33234" name="Freeform 804"/>
            <p:cNvSpPr>
              <a:spLocks noChangeAspect="1"/>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noFill/>
              <a:round/>
              <a:headEnd/>
              <a:tailEnd/>
            </a:ln>
          </p:spPr>
          <p:txBody>
            <a:bodyPr/>
            <a:lstStyle/>
            <a:p>
              <a:endParaRPr lang="en-US"/>
            </a:p>
          </p:txBody>
        </p:sp>
        <p:sp>
          <p:nvSpPr>
            <p:cNvPr id="33235" name="Rectangle 805"/>
            <p:cNvSpPr>
              <a:spLocks noChangeAspect="1" noChangeArrowheads="1"/>
            </p:cNvSpPr>
            <p:nvPr/>
          </p:nvSpPr>
          <p:spPr bwMode="auto">
            <a:xfrm>
              <a:off x="525" y="2267"/>
              <a:ext cx="9" cy="6"/>
            </a:xfrm>
            <a:prstGeom prst="rect">
              <a:avLst/>
            </a:prstGeom>
            <a:solidFill>
              <a:srgbClr val="E6E6E6"/>
            </a:solidFill>
            <a:ln w="9525">
              <a:noFill/>
              <a:miter lim="800000"/>
              <a:headEnd/>
              <a:tailEnd/>
            </a:ln>
          </p:spPr>
          <p:txBody>
            <a:bodyPr/>
            <a:lstStyle/>
            <a:p>
              <a:endParaRPr lang="en-US"/>
            </a:p>
          </p:txBody>
        </p:sp>
        <p:sp>
          <p:nvSpPr>
            <p:cNvPr id="33236" name="Freeform 806"/>
            <p:cNvSpPr>
              <a:spLocks noChangeAspect="1"/>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33237" name="Freeform 807"/>
            <p:cNvSpPr>
              <a:spLocks noChangeAspect="1"/>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noFill/>
              <a:round/>
              <a:headEnd/>
              <a:tailEnd/>
            </a:ln>
          </p:spPr>
          <p:txBody>
            <a:bodyPr/>
            <a:lstStyle/>
            <a:p>
              <a:endParaRPr lang="en-US"/>
            </a:p>
          </p:txBody>
        </p:sp>
        <p:sp>
          <p:nvSpPr>
            <p:cNvPr id="33238" name="Freeform 808"/>
            <p:cNvSpPr>
              <a:spLocks noChangeAspect="1"/>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noFill/>
              <a:round/>
              <a:headEnd/>
              <a:tailEnd/>
            </a:ln>
          </p:spPr>
          <p:txBody>
            <a:bodyPr/>
            <a:lstStyle/>
            <a:p>
              <a:endParaRPr lang="en-US"/>
            </a:p>
          </p:txBody>
        </p:sp>
        <p:sp>
          <p:nvSpPr>
            <p:cNvPr id="33239" name="Freeform 809"/>
            <p:cNvSpPr>
              <a:spLocks noChangeAspect="1"/>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33240" name="Rectangle 810"/>
            <p:cNvSpPr>
              <a:spLocks noChangeAspect="1" noChangeArrowheads="1"/>
            </p:cNvSpPr>
            <p:nvPr/>
          </p:nvSpPr>
          <p:spPr bwMode="auto">
            <a:xfrm>
              <a:off x="600" y="2263"/>
              <a:ext cx="8" cy="10"/>
            </a:xfrm>
            <a:prstGeom prst="rect">
              <a:avLst/>
            </a:prstGeom>
            <a:solidFill>
              <a:srgbClr val="E6E6E6"/>
            </a:solidFill>
            <a:ln w="9525">
              <a:noFill/>
              <a:miter lim="800000"/>
              <a:headEnd/>
              <a:tailEnd/>
            </a:ln>
          </p:spPr>
          <p:txBody>
            <a:bodyPr/>
            <a:lstStyle/>
            <a:p>
              <a:endParaRPr lang="en-US"/>
            </a:p>
          </p:txBody>
        </p:sp>
        <p:sp>
          <p:nvSpPr>
            <p:cNvPr id="33241" name="Freeform 811"/>
            <p:cNvSpPr>
              <a:spLocks noChangeAspect="1"/>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noFill/>
              <a:round/>
              <a:headEnd/>
              <a:tailEnd/>
            </a:ln>
          </p:spPr>
          <p:txBody>
            <a:bodyPr/>
            <a:lstStyle/>
            <a:p>
              <a:endParaRPr lang="en-US"/>
            </a:p>
          </p:txBody>
        </p:sp>
        <p:sp>
          <p:nvSpPr>
            <p:cNvPr id="33242" name="Freeform 812"/>
            <p:cNvSpPr>
              <a:spLocks noChangeAspect="1"/>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noFill/>
              <a:round/>
              <a:headEnd/>
              <a:tailEnd/>
            </a:ln>
          </p:spPr>
          <p:txBody>
            <a:bodyPr/>
            <a:lstStyle/>
            <a:p>
              <a:endParaRPr lang="en-US"/>
            </a:p>
          </p:txBody>
        </p:sp>
        <p:sp>
          <p:nvSpPr>
            <p:cNvPr id="33243" name="Rectangle 813"/>
            <p:cNvSpPr>
              <a:spLocks noChangeAspect="1" noChangeArrowheads="1"/>
            </p:cNvSpPr>
            <p:nvPr/>
          </p:nvSpPr>
          <p:spPr bwMode="auto">
            <a:xfrm>
              <a:off x="525" y="2283"/>
              <a:ext cx="9" cy="5"/>
            </a:xfrm>
            <a:prstGeom prst="rect">
              <a:avLst/>
            </a:prstGeom>
            <a:solidFill>
              <a:srgbClr val="E6E6E6"/>
            </a:solidFill>
            <a:ln w="9525">
              <a:noFill/>
              <a:miter lim="800000"/>
              <a:headEnd/>
              <a:tailEnd/>
            </a:ln>
          </p:spPr>
          <p:txBody>
            <a:bodyPr/>
            <a:lstStyle/>
            <a:p>
              <a:endParaRPr lang="en-US"/>
            </a:p>
          </p:txBody>
        </p:sp>
        <p:sp>
          <p:nvSpPr>
            <p:cNvPr id="33244" name="Freeform 814"/>
            <p:cNvSpPr>
              <a:spLocks noChangeAspect="1"/>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33245" name="Freeform 815"/>
            <p:cNvSpPr>
              <a:spLocks noChangeAspect="1"/>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33246" name="Freeform 816"/>
            <p:cNvSpPr>
              <a:spLocks noChangeAspect="1"/>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33247" name="Rectangle 817"/>
            <p:cNvSpPr>
              <a:spLocks noChangeAspect="1" noChangeArrowheads="1"/>
            </p:cNvSpPr>
            <p:nvPr/>
          </p:nvSpPr>
          <p:spPr bwMode="auto">
            <a:xfrm>
              <a:off x="556" y="2283"/>
              <a:ext cx="7" cy="5"/>
            </a:xfrm>
            <a:prstGeom prst="rect">
              <a:avLst/>
            </a:prstGeom>
            <a:solidFill>
              <a:srgbClr val="E6E6E6"/>
            </a:solidFill>
            <a:ln w="9525">
              <a:noFill/>
              <a:miter lim="800000"/>
              <a:headEnd/>
              <a:tailEnd/>
            </a:ln>
          </p:spPr>
          <p:txBody>
            <a:bodyPr/>
            <a:lstStyle/>
            <a:p>
              <a:endParaRPr lang="en-US"/>
            </a:p>
          </p:txBody>
        </p:sp>
        <p:sp>
          <p:nvSpPr>
            <p:cNvPr id="33248" name="Freeform 818"/>
            <p:cNvSpPr>
              <a:spLocks noChangeAspect="1"/>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33249" name="Freeform 819"/>
            <p:cNvSpPr>
              <a:spLocks noChangeAspect="1"/>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noFill/>
              <a:round/>
              <a:headEnd/>
              <a:tailEnd/>
            </a:ln>
          </p:spPr>
          <p:txBody>
            <a:bodyPr/>
            <a:lstStyle/>
            <a:p>
              <a:endParaRPr lang="en-US"/>
            </a:p>
          </p:txBody>
        </p:sp>
        <p:sp>
          <p:nvSpPr>
            <p:cNvPr id="33250" name="Freeform 820"/>
            <p:cNvSpPr>
              <a:spLocks noChangeAspect="1"/>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noFill/>
              <a:round/>
              <a:headEnd/>
              <a:tailEnd/>
            </a:ln>
          </p:spPr>
          <p:txBody>
            <a:bodyPr/>
            <a:lstStyle/>
            <a:p>
              <a:endParaRPr lang="en-US"/>
            </a:p>
          </p:txBody>
        </p:sp>
        <p:sp>
          <p:nvSpPr>
            <p:cNvPr id="33251" name="Rectangle 821"/>
            <p:cNvSpPr>
              <a:spLocks noChangeAspect="1" noChangeArrowheads="1"/>
            </p:cNvSpPr>
            <p:nvPr/>
          </p:nvSpPr>
          <p:spPr bwMode="auto">
            <a:xfrm>
              <a:off x="600" y="2283"/>
              <a:ext cx="8" cy="5"/>
            </a:xfrm>
            <a:prstGeom prst="rect">
              <a:avLst/>
            </a:prstGeom>
            <a:solidFill>
              <a:srgbClr val="E6E6E6"/>
            </a:solidFill>
            <a:ln w="9525">
              <a:noFill/>
              <a:miter lim="800000"/>
              <a:headEnd/>
              <a:tailEnd/>
            </a:ln>
          </p:spPr>
          <p:txBody>
            <a:bodyPr/>
            <a:lstStyle/>
            <a:p>
              <a:endParaRPr lang="en-US"/>
            </a:p>
          </p:txBody>
        </p:sp>
        <p:sp>
          <p:nvSpPr>
            <p:cNvPr id="33252" name="Freeform 822"/>
            <p:cNvSpPr>
              <a:spLocks noChangeAspect="1"/>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noFill/>
              <a:round/>
              <a:headEnd/>
              <a:tailEnd/>
            </a:ln>
          </p:spPr>
          <p:txBody>
            <a:bodyPr/>
            <a:lstStyle/>
            <a:p>
              <a:endParaRPr lang="en-US"/>
            </a:p>
          </p:txBody>
        </p:sp>
        <p:sp>
          <p:nvSpPr>
            <p:cNvPr id="33253" name="Freeform 823"/>
            <p:cNvSpPr>
              <a:spLocks noChangeAspect="1"/>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33254" name="Freeform 824"/>
            <p:cNvSpPr>
              <a:spLocks noChangeAspect="1"/>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noFill/>
              <a:round/>
              <a:headEnd/>
              <a:tailEnd/>
            </a:ln>
          </p:spPr>
          <p:txBody>
            <a:bodyPr/>
            <a:lstStyle/>
            <a:p>
              <a:endParaRPr lang="en-US"/>
            </a:p>
          </p:txBody>
        </p:sp>
        <p:sp>
          <p:nvSpPr>
            <p:cNvPr id="33255" name="Freeform 825"/>
            <p:cNvSpPr>
              <a:spLocks noChangeAspect="1"/>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33256" name="Rectangle 826"/>
            <p:cNvSpPr>
              <a:spLocks noChangeAspect="1" noChangeArrowheads="1"/>
            </p:cNvSpPr>
            <p:nvPr/>
          </p:nvSpPr>
          <p:spPr bwMode="auto">
            <a:xfrm>
              <a:off x="556" y="2298"/>
              <a:ext cx="7" cy="5"/>
            </a:xfrm>
            <a:prstGeom prst="rect">
              <a:avLst/>
            </a:prstGeom>
            <a:solidFill>
              <a:srgbClr val="E6E6E6"/>
            </a:solidFill>
            <a:ln w="9525">
              <a:noFill/>
              <a:miter lim="800000"/>
              <a:headEnd/>
              <a:tailEnd/>
            </a:ln>
          </p:spPr>
          <p:txBody>
            <a:bodyPr/>
            <a:lstStyle/>
            <a:p>
              <a:endParaRPr lang="en-US"/>
            </a:p>
          </p:txBody>
        </p:sp>
        <p:sp>
          <p:nvSpPr>
            <p:cNvPr id="33257" name="Freeform 827"/>
            <p:cNvSpPr>
              <a:spLocks noChangeAspect="1"/>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noFill/>
              <a:round/>
              <a:headEnd/>
              <a:tailEnd/>
            </a:ln>
          </p:spPr>
          <p:txBody>
            <a:bodyPr/>
            <a:lstStyle/>
            <a:p>
              <a:endParaRPr lang="en-US"/>
            </a:p>
          </p:txBody>
        </p:sp>
      </p:grpSp>
      <p:grpSp>
        <p:nvGrpSpPr>
          <p:cNvPr id="7" name="Group 828"/>
          <p:cNvGrpSpPr>
            <a:grpSpLocks noChangeAspect="1"/>
          </p:cNvGrpSpPr>
          <p:nvPr/>
        </p:nvGrpSpPr>
        <p:grpSpPr bwMode="auto">
          <a:xfrm>
            <a:off x="2895600" y="1371600"/>
            <a:ext cx="201613" cy="407988"/>
            <a:chOff x="488" y="2026"/>
            <a:chExt cx="157" cy="317"/>
          </a:xfrm>
        </p:grpSpPr>
        <p:sp>
          <p:nvSpPr>
            <p:cNvPr id="33022" name="Freeform 829"/>
            <p:cNvSpPr>
              <a:spLocks noChangeAspect="1"/>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solidFill>
                <a:schemeClr val="accent1"/>
              </a:solidFill>
              <a:round/>
              <a:headEnd/>
              <a:tailEnd/>
            </a:ln>
          </p:spPr>
          <p:txBody>
            <a:bodyPr/>
            <a:lstStyle/>
            <a:p>
              <a:endParaRPr lang="en-US"/>
            </a:p>
          </p:txBody>
        </p:sp>
        <p:sp>
          <p:nvSpPr>
            <p:cNvPr id="33023" name="Freeform 830"/>
            <p:cNvSpPr>
              <a:spLocks noChangeAspect="1"/>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solidFill>
                <a:schemeClr val="accent1"/>
              </a:solidFill>
              <a:round/>
              <a:headEnd/>
              <a:tailEnd/>
            </a:ln>
          </p:spPr>
          <p:txBody>
            <a:bodyPr/>
            <a:lstStyle/>
            <a:p>
              <a:endParaRPr lang="en-US"/>
            </a:p>
          </p:txBody>
        </p:sp>
        <p:sp>
          <p:nvSpPr>
            <p:cNvPr id="33024" name="Freeform 831"/>
            <p:cNvSpPr>
              <a:spLocks noChangeAspect="1"/>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solidFill>
                <a:schemeClr val="accent1"/>
              </a:solidFill>
              <a:round/>
              <a:headEnd/>
              <a:tailEnd/>
            </a:ln>
          </p:spPr>
          <p:txBody>
            <a:bodyPr/>
            <a:lstStyle/>
            <a:p>
              <a:endParaRPr lang="en-US"/>
            </a:p>
          </p:txBody>
        </p:sp>
        <p:sp>
          <p:nvSpPr>
            <p:cNvPr id="33025" name="Freeform 832"/>
            <p:cNvSpPr>
              <a:spLocks noChangeAspect="1"/>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solidFill>
                <a:schemeClr val="accent1"/>
              </a:solidFill>
              <a:round/>
              <a:headEnd/>
              <a:tailEnd/>
            </a:ln>
          </p:spPr>
          <p:txBody>
            <a:bodyPr/>
            <a:lstStyle/>
            <a:p>
              <a:endParaRPr lang="en-US"/>
            </a:p>
          </p:txBody>
        </p:sp>
        <p:sp>
          <p:nvSpPr>
            <p:cNvPr id="33026" name="Freeform 833"/>
            <p:cNvSpPr>
              <a:spLocks noChangeAspect="1"/>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solidFill>
                <a:schemeClr val="accent1"/>
              </a:solidFill>
              <a:round/>
              <a:headEnd/>
              <a:tailEnd/>
            </a:ln>
          </p:spPr>
          <p:txBody>
            <a:bodyPr/>
            <a:lstStyle/>
            <a:p>
              <a:endParaRPr lang="en-US"/>
            </a:p>
          </p:txBody>
        </p:sp>
        <p:sp>
          <p:nvSpPr>
            <p:cNvPr id="33027" name="Freeform 834"/>
            <p:cNvSpPr>
              <a:spLocks noChangeAspect="1"/>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33028" name="Freeform 835"/>
            <p:cNvSpPr>
              <a:spLocks noChangeAspect="1"/>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33029" name="Freeform 836"/>
            <p:cNvSpPr>
              <a:spLocks noChangeAspect="1"/>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33030" name="Freeform 837"/>
            <p:cNvSpPr>
              <a:spLocks noChangeAspect="1"/>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33031" name="Rectangle 838"/>
            <p:cNvSpPr>
              <a:spLocks noChangeAspect="1" noChangeArrowheads="1"/>
            </p:cNvSpPr>
            <p:nvPr/>
          </p:nvSpPr>
          <p:spPr bwMode="auto">
            <a:xfrm>
              <a:off x="563" y="2112"/>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33032" name="Rectangle 839"/>
            <p:cNvSpPr>
              <a:spLocks noChangeAspect="1" noChangeArrowheads="1"/>
            </p:cNvSpPr>
            <p:nvPr/>
          </p:nvSpPr>
          <p:spPr bwMode="auto">
            <a:xfrm>
              <a:off x="578" y="214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3033" name="Rectangle 840"/>
            <p:cNvSpPr>
              <a:spLocks noChangeAspect="1" noChangeArrowheads="1"/>
            </p:cNvSpPr>
            <p:nvPr/>
          </p:nvSpPr>
          <p:spPr bwMode="auto">
            <a:xfrm>
              <a:off x="563" y="2142"/>
              <a:ext cx="8" cy="5"/>
            </a:xfrm>
            <a:prstGeom prst="rect">
              <a:avLst/>
            </a:prstGeom>
            <a:solidFill>
              <a:srgbClr val="00250F"/>
            </a:solidFill>
            <a:ln w="9525">
              <a:solidFill>
                <a:schemeClr val="accent1"/>
              </a:solidFill>
              <a:miter lim="800000"/>
              <a:headEnd/>
              <a:tailEnd/>
            </a:ln>
          </p:spPr>
          <p:txBody>
            <a:bodyPr/>
            <a:lstStyle/>
            <a:p>
              <a:endParaRPr lang="en-US"/>
            </a:p>
          </p:txBody>
        </p:sp>
        <p:sp>
          <p:nvSpPr>
            <p:cNvPr id="33034" name="Rectangle 841"/>
            <p:cNvSpPr>
              <a:spLocks noChangeAspect="1" noChangeArrowheads="1"/>
            </p:cNvSpPr>
            <p:nvPr/>
          </p:nvSpPr>
          <p:spPr bwMode="auto">
            <a:xfrm>
              <a:off x="518" y="215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3035" name="Freeform 842"/>
            <p:cNvSpPr>
              <a:spLocks noChangeAspect="1"/>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solidFill>
                <a:schemeClr val="accent1"/>
              </a:solidFill>
              <a:round/>
              <a:headEnd/>
              <a:tailEnd/>
            </a:ln>
          </p:spPr>
          <p:txBody>
            <a:bodyPr/>
            <a:lstStyle/>
            <a:p>
              <a:endParaRPr lang="en-US"/>
            </a:p>
          </p:txBody>
        </p:sp>
        <p:sp>
          <p:nvSpPr>
            <p:cNvPr id="33036" name="Freeform 843"/>
            <p:cNvSpPr>
              <a:spLocks noChangeAspect="1"/>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solidFill>
                <a:schemeClr val="accent1"/>
              </a:solidFill>
              <a:round/>
              <a:headEnd/>
              <a:tailEnd/>
            </a:ln>
          </p:spPr>
          <p:txBody>
            <a:bodyPr/>
            <a:lstStyle/>
            <a:p>
              <a:endParaRPr lang="en-US"/>
            </a:p>
          </p:txBody>
        </p:sp>
        <p:sp>
          <p:nvSpPr>
            <p:cNvPr id="33037" name="Freeform 844"/>
            <p:cNvSpPr>
              <a:spLocks noChangeAspect="1"/>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33038" name="Freeform 845"/>
            <p:cNvSpPr>
              <a:spLocks noChangeAspect="1"/>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33039" name="Freeform 846"/>
            <p:cNvSpPr>
              <a:spLocks noChangeAspect="1"/>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040" name="Freeform 847"/>
            <p:cNvSpPr>
              <a:spLocks noChangeAspect="1"/>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solidFill>
                <a:schemeClr val="accent1"/>
              </a:solidFill>
              <a:round/>
              <a:headEnd/>
              <a:tailEnd/>
            </a:ln>
          </p:spPr>
          <p:txBody>
            <a:bodyPr/>
            <a:lstStyle/>
            <a:p>
              <a:endParaRPr lang="en-US"/>
            </a:p>
          </p:txBody>
        </p:sp>
        <p:sp>
          <p:nvSpPr>
            <p:cNvPr id="33041" name="Freeform 848"/>
            <p:cNvSpPr>
              <a:spLocks noChangeAspect="1"/>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solidFill>
                <a:schemeClr val="accent1"/>
              </a:solidFill>
              <a:round/>
              <a:headEnd/>
              <a:tailEnd/>
            </a:ln>
          </p:spPr>
          <p:txBody>
            <a:bodyPr/>
            <a:lstStyle/>
            <a:p>
              <a:endParaRPr lang="en-US"/>
            </a:p>
          </p:txBody>
        </p:sp>
        <p:sp>
          <p:nvSpPr>
            <p:cNvPr id="33042" name="Freeform 849"/>
            <p:cNvSpPr>
              <a:spLocks noChangeAspect="1"/>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solidFill>
                <a:schemeClr val="accent1"/>
              </a:solidFill>
              <a:round/>
              <a:headEnd/>
              <a:tailEnd/>
            </a:ln>
          </p:spPr>
          <p:txBody>
            <a:bodyPr/>
            <a:lstStyle/>
            <a:p>
              <a:endParaRPr lang="en-US"/>
            </a:p>
          </p:txBody>
        </p:sp>
        <p:sp>
          <p:nvSpPr>
            <p:cNvPr id="33043" name="Freeform 850"/>
            <p:cNvSpPr>
              <a:spLocks noChangeAspect="1"/>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solidFill>
                <a:schemeClr val="accent1"/>
              </a:solidFill>
              <a:round/>
              <a:headEnd/>
              <a:tailEnd/>
            </a:ln>
          </p:spPr>
          <p:txBody>
            <a:bodyPr/>
            <a:lstStyle/>
            <a:p>
              <a:endParaRPr lang="en-US"/>
            </a:p>
          </p:txBody>
        </p:sp>
        <p:sp>
          <p:nvSpPr>
            <p:cNvPr id="33044" name="Freeform 851"/>
            <p:cNvSpPr>
              <a:spLocks noChangeAspect="1"/>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solidFill>
                <a:schemeClr val="accent1"/>
              </a:solidFill>
              <a:round/>
              <a:headEnd/>
              <a:tailEnd/>
            </a:ln>
          </p:spPr>
          <p:txBody>
            <a:bodyPr/>
            <a:lstStyle/>
            <a:p>
              <a:endParaRPr lang="en-US"/>
            </a:p>
          </p:txBody>
        </p:sp>
        <p:sp>
          <p:nvSpPr>
            <p:cNvPr id="33045" name="Freeform 852"/>
            <p:cNvSpPr>
              <a:spLocks noChangeAspect="1"/>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solidFill>
                <a:schemeClr val="accent1"/>
              </a:solidFill>
              <a:round/>
              <a:headEnd/>
              <a:tailEnd/>
            </a:ln>
          </p:spPr>
          <p:txBody>
            <a:bodyPr/>
            <a:lstStyle/>
            <a:p>
              <a:endParaRPr lang="en-US"/>
            </a:p>
          </p:txBody>
        </p:sp>
        <p:sp>
          <p:nvSpPr>
            <p:cNvPr id="33046" name="Freeform 853"/>
            <p:cNvSpPr>
              <a:spLocks noChangeAspect="1"/>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solidFill>
                <a:schemeClr val="accent1"/>
              </a:solidFill>
              <a:round/>
              <a:headEnd/>
              <a:tailEnd/>
            </a:ln>
          </p:spPr>
          <p:txBody>
            <a:bodyPr/>
            <a:lstStyle/>
            <a:p>
              <a:endParaRPr lang="en-US"/>
            </a:p>
          </p:txBody>
        </p:sp>
        <p:sp>
          <p:nvSpPr>
            <p:cNvPr id="33047" name="Freeform 854"/>
            <p:cNvSpPr>
              <a:spLocks noChangeAspect="1"/>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solidFill>
                <a:schemeClr val="accent1"/>
              </a:solidFill>
              <a:round/>
              <a:headEnd/>
              <a:tailEnd/>
            </a:ln>
          </p:spPr>
          <p:txBody>
            <a:bodyPr/>
            <a:lstStyle/>
            <a:p>
              <a:endParaRPr lang="en-US"/>
            </a:p>
          </p:txBody>
        </p:sp>
        <p:sp>
          <p:nvSpPr>
            <p:cNvPr id="33048" name="Freeform 855"/>
            <p:cNvSpPr>
              <a:spLocks noChangeAspect="1"/>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049" name="Freeform 856"/>
            <p:cNvSpPr>
              <a:spLocks noChangeAspect="1"/>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33050" name="Freeform 857"/>
            <p:cNvSpPr>
              <a:spLocks noChangeAspect="1"/>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33051" name="Freeform 858"/>
            <p:cNvSpPr>
              <a:spLocks noChangeAspect="1"/>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solidFill>
                <a:schemeClr val="accent1"/>
              </a:solidFill>
              <a:round/>
              <a:headEnd/>
              <a:tailEnd/>
            </a:ln>
          </p:spPr>
          <p:txBody>
            <a:bodyPr/>
            <a:lstStyle/>
            <a:p>
              <a:endParaRPr lang="en-US"/>
            </a:p>
          </p:txBody>
        </p:sp>
        <p:sp>
          <p:nvSpPr>
            <p:cNvPr id="33052" name="Freeform 859"/>
            <p:cNvSpPr>
              <a:spLocks noChangeAspect="1"/>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solidFill>
                <a:schemeClr val="accent1"/>
              </a:solidFill>
              <a:round/>
              <a:headEnd/>
              <a:tailEnd/>
            </a:ln>
          </p:spPr>
          <p:txBody>
            <a:bodyPr/>
            <a:lstStyle/>
            <a:p>
              <a:endParaRPr lang="en-US"/>
            </a:p>
          </p:txBody>
        </p:sp>
        <p:sp>
          <p:nvSpPr>
            <p:cNvPr id="33053" name="Freeform 860"/>
            <p:cNvSpPr>
              <a:spLocks noChangeAspect="1"/>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solidFill>
                <a:schemeClr val="accent1"/>
              </a:solidFill>
              <a:round/>
              <a:headEnd/>
              <a:tailEnd/>
            </a:ln>
          </p:spPr>
          <p:txBody>
            <a:bodyPr/>
            <a:lstStyle/>
            <a:p>
              <a:endParaRPr lang="en-US"/>
            </a:p>
          </p:txBody>
        </p:sp>
        <p:sp>
          <p:nvSpPr>
            <p:cNvPr id="33054" name="Freeform 861"/>
            <p:cNvSpPr>
              <a:spLocks noChangeAspect="1"/>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solidFill>
                <a:schemeClr val="accent1"/>
              </a:solidFill>
              <a:round/>
              <a:headEnd/>
              <a:tailEnd/>
            </a:ln>
          </p:spPr>
          <p:txBody>
            <a:bodyPr/>
            <a:lstStyle/>
            <a:p>
              <a:endParaRPr lang="en-US"/>
            </a:p>
          </p:txBody>
        </p:sp>
        <p:pic>
          <p:nvPicPr>
            <p:cNvPr id="33055" name="Picture 862"/>
            <p:cNvPicPr>
              <a:picLocks noChangeAspect="1" noChangeArrowheads="1"/>
            </p:cNvPicPr>
            <p:nvPr/>
          </p:nvPicPr>
          <p:blipFill>
            <a:blip r:embed="rId3"/>
            <a:srcRect/>
            <a:stretch>
              <a:fillRect/>
            </a:stretch>
          </p:blipFill>
          <p:spPr bwMode="auto">
            <a:xfrm>
              <a:off x="518" y="2227"/>
              <a:ext cx="90" cy="15"/>
            </a:xfrm>
            <a:prstGeom prst="rect">
              <a:avLst/>
            </a:prstGeom>
            <a:noFill/>
            <a:ln w="9525">
              <a:solidFill>
                <a:schemeClr val="accent1"/>
              </a:solidFill>
              <a:miter lim="800000"/>
              <a:headEnd/>
              <a:tailEnd/>
            </a:ln>
          </p:spPr>
        </p:pic>
        <p:pic>
          <p:nvPicPr>
            <p:cNvPr id="33056" name="Picture 863"/>
            <p:cNvPicPr>
              <a:picLocks noChangeAspect="1" noChangeArrowheads="1"/>
            </p:cNvPicPr>
            <p:nvPr/>
          </p:nvPicPr>
          <p:blipFill>
            <a:blip r:embed="rId4"/>
            <a:srcRect/>
            <a:stretch>
              <a:fillRect/>
            </a:stretch>
          </p:blipFill>
          <p:spPr bwMode="auto">
            <a:xfrm>
              <a:off x="518" y="2227"/>
              <a:ext cx="90" cy="15"/>
            </a:xfrm>
            <a:prstGeom prst="rect">
              <a:avLst/>
            </a:prstGeom>
            <a:noFill/>
            <a:ln w="9525">
              <a:solidFill>
                <a:schemeClr val="accent1"/>
              </a:solidFill>
              <a:miter lim="800000"/>
              <a:headEnd/>
              <a:tailEnd/>
            </a:ln>
          </p:spPr>
        </p:pic>
        <p:sp>
          <p:nvSpPr>
            <p:cNvPr id="33057" name="Rectangle 864"/>
            <p:cNvSpPr>
              <a:spLocks noChangeAspect="1" noChangeArrowheads="1"/>
            </p:cNvSpPr>
            <p:nvPr/>
          </p:nvSpPr>
          <p:spPr bwMode="auto">
            <a:xfrm>
              <a:off x="525" y="2177"/>
              <a:ext cx="9" cy="5"/>
            </a:xfrm>
            <a:prstGeom prst="rect">
              <a:avLst/>
            </a:prstGeom>
            <a:solidFill>
              <a:srgbClr val="00250F"/>
            </a:solidFill>
            <a:ln w="9525">
              <a:solidFill>
                <a:schemeClr val="accent1"/>
              </a:solidFill>
              <a:miter lim="800000"/>
              <a:headEnd/>
              <a:tailEnd/>
            </a:ln>
          </p:spPr>
          <p:txBody>
            <a:bodyPr/>
            <a:lstStyle/>
            <a:p>
              <a:endParaRPr lang="en-US"/>
            </a:p>
          </p:txBody>
        </p:sp>
        <p:sp>
          <p:nvSpPr>
            <p:cNvPr id="33058" name="Rectangle 865"/>
            <p:cNvSpPr>
              <a:spLocks noChangeAspect="1" noChangeArrowheads="1"/>
            </p:cNvSpPr>
            <p:nvPr/>
          </p:nvSpPr>
          <p:spPr bwMode="auto">
            <a:xfrm>
              <a:off x="534" y="217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3059" name="Rectangle 866"/>
            <p:cNvSpPr>
              <a:spLocks noChangeAspect="1" noChangeArrowheads="1"/>
            </p:cNvSpPr>
            <p:nvPr/>
          </p:nvSpPr>
          <p:spPr bwMode="auto">
            <a:xfrm>
              <a:off x="518" y="217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3060" name="Rectangle 867"/>
            <p:cNvSpPr>
              <a:spLocks noChangeAspect="1" noChangeArrowheads="1"/>
            </p:cNvSpPr>
            <p:nvPr/>
          </p:nvSpPr>
          <p:spPr bwMode="auto">
            <a:xfrm>
              <a:off x="578" y="2177"/>
              <a:ext cx="7" cy="5"/>
            </a:xfrm>
            <a:prstGeom prst="rect">
              <a:avLst/>
            </a:prstGeom>
            <a:solidFill>
              <a:srgbClr val="00250F"/>
            </a:solidFill>
            <a:ln w="9525">
              <a:solidFill>
                <a:schemeClr val="accent1"/>
              </a:solidFill>
              <a:miter lim="800000"/>
              <a:headEnd/>
              <a:tailEnd/>
            </a:ln>
          </p:spPr>
          <p:txBody>
            <a:bodyPr/>
            <a:lstStyle/>
            <a:p>
              <a:endParaRPr lang="en-US"/>
            </a:p>
          </p:txBody>
        </p:sp>
        <p:pic>
          <p:nvPicPr>
            <p:cNvPr id="33061" name="Picture 868"/>
            <p:cNvPicPr>
              <a:picLocks noChangeAspect="1" noChangeArrowheads="1"/>
            </p:cNvPicPr>
            <p:nvPr/>
          </p:nvPicPr>
          <p:blipFill>
            <a:blip r:embed="rId5"/>
            <a:srcRect/>
            <a:stretch>
              <a:fillRect/>
            </a:stretch>
          </p:blipFill>
          <p:spPr bwMode="auto">
            <a:xfrm>
              <a:off x="593" y="2208"/>
              <a:ext cx="22" cy="9"/>
            </a:xfrm>
            <a:prstGeom prst="rect">
              <a:avLst/>
            </a:prstGeom>
            <a:noFill/>
            <a:ln w="9525">
              <a:solidFill>
                <a:schemeClr val="accent1"/>
              </a:solidFill>
              <a:miter lim="800000"/>
              <a:headEnd/>
              <a:tailEnd/>
            </a:ln>
          </p:spPr>
        </p:pic>
        <p:pic>
          <p:nvPicPr>
            <p:cNvPr id="33062" name="Picture 869"/>
            <p:cNvPicPr>
              <a:picLocks noChangeAspect="1" noChangeArrowheads="1"/>
            </p:cNvPicPr>
            <p:nvPr/>
          </p:nvPicPr>
          <p:blipFill>
            <a:blip r:embed="rId6"/>
            <a:srcRect/>
            <a:stretch>
              <a:fillRect/>
            </a:stretch>
          </p:blipFill>
          <p:spPr bwMode="auto">
            <a:xfrm>
              <a:off x="593" y="2208"/>
              <a:ext cx="22" cy="9"/>
            </a:xfrm>
            <a:prstGeom prst="rect">
              <a:avLst/>
            </a:prstGeom>
            <a:noFill/>
            <a:ln w="9525">
              <a:solidFill>
                <a:schemeClr val="accent1"/>
              </a:solidFill>
              <a:miter lim="800000"/>
              <a:headEnd/>
              <a:tailEnd/>
            </a:ln>
          </p:spPr>
        </p:pic>
        <p:sp>
          <p:nvSpPr>
            <p:cNvPr id="33063" name="Freeform 870"/>
            <p:cNvSpPr>
              <a:spLocks noChangeAspect="1"/>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solidFill>
                <a:schemeClr val="accent1"/>
              </a:solidFill>
              <a:round/>
              <a:headEnd/>
              <a:tailEnd/>
            </a:ln>
          </p:spPr>
          <p:txBody>
            <a:bodyPr/>
            <a:lstStyle/>
            <a:p>
              <a:endParaRPr lang="en-US"/>
            </a:p>
          </p:txBody>
        </p:sp>
        <p:sp>
          <p:nvSpPr>
            <p:cNvPr id="33064" name="Rectangle 871"/>
            <p:cNvSpPr>
              <a:spLocks noChangeAspect="1" noChangeArrowheads="1"/>
            </p:cNvSpPr>
            <p:nvPr/>
          </p:nvSpPr>
          <p:spPr bwMode="auto">
            <a:xfrm>
              <a:off x="622" y="2212"/>
              <a:ext cx="15" cy="5"/>
            </a:xfrm>
            <a:prstGeom prst="rect">
              <a:avLst/>
            </a:prstGeom>
            <a:solidFill>
              <a:srgbClr val="333333"/>
            </a:solidFill>
            <a:ln w="9525">
              <a:solidFill>
                <a:schemeClr val="accent1"/>
              </a:solidFill>
              <a:miter lim="800000"/>
              <a:headEnd/>
              <a:tailEnd/>
            </a:ln>
          </p:spPr>
          <p:txBody>
            <a:bodyPr/>
            <a:lstStyle/>
            <a:p>
              <a:endParaRPr lang="en-US"/>
            </a:p>
          </p:txBody>
        </p:sp>
        <p:sp>
          <p:nvSpPr>
            <p:cNvPr id="33065" name="Freeform 872"/>
            <p:cNvSpPr>
              <a:spLocks noChangeAspect="1"/>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solidFill>
                <a:schemeClr val="accent1"/>
              </a:solidFill>
              <a:round/>
              <a:headEnd/>
              <a:tailEnd/>
            </a:ln>
          </p:spPr>
          <p:txBody>
            <a:bodyPr/>
            <a:lstStyle/>
            <a:p>
              <a:endParaRPr lang="en-US"/>
            </a:p>
          </p:txBody>
        </p:sp>
        <p:sp>
          <p:nvSpPr>
            <p:cNvPr id="33066" name="Rectangle 873"/>
            <p:cNvSpPr>
              <a:spLocks noChangeAspect="1" noChangeArrowheads="1"/>
            </p:cNvSpPr>
            <p:nvPr/>
          </p:nvSpPr>
          <p:spPr bwMode="auto">
            <a:xfrm>
              <a:off x="496" y="2217"/>
              <a:ext cx="7" cy="10"/>
            </a:xfrm>
            <a:prstGeom prst="rect">
              <a:avLst/>
            </a:prstGeom>
            <a:solidFill>
              <a:srgbClr val="333333"/>
            </a:solidFill>
            <a:ln w="9525">
              <a:solidFill>
                <a:schemeClr val="accent1"/>
              </a:solidFill>
              <a:miter lim="800000"/>
              <a:headEnd/>
              <a:tailEnd/>
            </a:ln>
          </p:spPr>
          <p:txBody>
            <a:bodyPr/>
            <a:lstStyle/>
            <a:p>
              <a:endParaRPr lang="en-US"/>
            </a:p>
          </p:txBody>
        </p:sp>
        <p:sp>
          <p:nvSpPr>
            <p:cNvPr id="33067" name="Rectangle 874"/>
            <p:cNvSpPr>
              <a:spLocks noChangeAspect="1" noChangeArrowheads="1"/>
            </p:cNvSpPr>
            <p:nvPr/>
          </p:nvSpPr>
          <p:spPr bwMode="auto">
            <a:xfrm>
              <a:off x="556" y="2132"/>
              <a:ext cx="15" cy="5"/>
            </a:xfrm>
            <a:prstGeom prst="rect">
              <a:avLst/>
            </a:prstGeom>
            <a:solidFill>
              <a:srgbClr val="00250F"/>
            </a:solidFill>
            <a:ln w="9525">
              <a:solidFill>
                <a:schemeClr val="accent1"/>
              </a:solidFill>
              <a:miter lim="800000"/>
              <a:headEnd/>
              <a:tailEnd/>
            </a:ln>
          </p:spPr>
          <p:txBody>
            <a:bodyPr/>
            <a:lstStyle/>
            <a:p>
              <a:endParaRPr lang="en-US"/>
            </a:p>
          </p:txBody>
        </p:sp>
        <p:sp>
          <p:nvSpPr>
            <p:cNvPr id="33068" name="Freeform 875"/>
            <p:cNvSpPr>
              <a:spLocks noChangeAspect="1"/>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solidFill>
                <a:schemeClr val="accent1"/>
              </a:solidFill>
              <a:round/>
              <a:headEnd/>
              <a:tailEnd/>
            </a:ln>
          </p:spPr>
          <p:txBody>
            <a:bodyPr/>
            <a:lstStyle/>
            <a:p>
              <a:endParaRPr lang="en-US"/>
            </a:p>
          </p:txBody>
        </p:sp>
        <p:sp>
          <p:nvSpPr>
            <p:cNvPr id="33069" name="Freeform 876"/>
            <p:cNvSpPr>
              <a:spLocks noChangeAspect="1"/>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33070" name="Freeform 877"/>
            <p:cNvSpPr>
              <a:spLocks noChangeAspect="1"/>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solidFill>
                <a:schemeClr val="accent1"/>
              </a:solidFill>
              <a:round/>
              <a:headEnd/>
              <a:tailEnd/>
            </a:ln>
          </p:spPr>
          <p:txBody>
            <a:bodyPr/>
            <a:lstStyle/>
            <a:p>
              <a:endParaRPr lang="en-US"/>
            </a:p>
          </p:txBody>
        </p:sp>
        <p:sp>
          <p:nvSpPr>
            <p:cNvPr id="33071" name="Freeform 878"/>
            <p:cNvSpPr>
              <a:spLocks noChangeAspect="1"/>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solidFill>
                <a:schemeClr val="accent1"/>
              </a:solidFill>
              <a:round/>
              <a:headEnd/>
              <a:tailEnd/>
            </a:ln>
          </p:spPr>
          <p:txBody>
            <a:bodyPr/>
            <a:lstStyle/>
            <a:p>
              <a:endParaRPr lang="en-US"/>
            </a:p>
          </p:txBody>
        </p:sp>
        <p:sp>
          <p:nvSpPr>
            <p:cNvPr id="33072" name="Freeform 879"/>
            <p:cNvSpPr>
              <a:spLocks noChangeAspect="1"/>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solidFill>
                <a:schemeClr val="accent1"/>
              </a:solidFill>
              <a:round/>
              <a:headEnd/>
              <a:tailEnd/>
            </a:ln>
          </p:spPr>
          <p:txBody>
            <a:bodyPr/>
            <a:lstStyle/>
            <a:p>
              <a:endParaRPr lang="en-US"/>
            </a:p>
          </p:txBody>
        </p:sp>
        <p:sp>
          <p:nvSpPr>
            <p:cNvPr id="33073" name="Freeform 880"/>
            <p:cNvSpPr>
              <a:spLocks noChangeAspect="1"/>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solidFill>
                <a:schemeClr val="accent1"/>
              </a:solidFill>
              <a:round/>
              <a:headEnd/>
              <a:tailEnd/>
            </a:ln>
          </p:spPr>
          <p:txBody>
            <a:bodyPr/>
            <a:lstStyle/>
            <a:p>
              <a:endParaRPr lang="en-US"/>
            </a:p>
          </p:txBody>
        </p:sp>
        <p:sp>
          <p:nvSpPr>
            <p:cNvPr id="33074" name="Rectangle 881"/>
            <p:cNvSpPr>
              <a:spLocks noChangeAspect="1" noChangeArrowheads="1"/>
            </p:cNvSpPr>
            <p:nvPr/>
          </p:nvSpPr>
          <p:spPr bwMode="auto">
            <a:xfrm>
              <a:off x="630" y="2077"/>
              <a:ext cx="7" cy="4"/>
            </a:xfrm>
            <a:prstGeom prst="rect">
              <a:avLst/>
            </a:prstGeom>
            <a:solidFill>
              <a:srgbClr val="FF3333"/>
            </a:solidFill>
            <a:ln w="9525">
              <a:solidFill>
                <a:schemeClr val="accent1"/>
              </a:solidFill>
              <a:miter lim="800000"/>
              <a:headEnd/>
              <a:tailEnd/>
            </a:ln>
          </p:spPr>
          <p:txBody>
            <a:bodyPr/>
            <a:lstStyle/>
            <a:p>
              <a:endParaRPr lang="en-US"/>
            </a:p>
          </p:txBody>
        </p:sp>
        <p:pic>
          <p:nvPicPr>
            <p:cNvPr id="33075" name="Picture 882"/>
            <p:cNvPicPr>
              <a:picLocks noChangeAspect="1" noChangeArrowheads="1"/>
            </p:cNvPicPr>
            <p:nvPr/>
          </p:nvPicPr>
          <p:blipFill>
            <a:blip r:embed="rId7"/>
            <a:srcRect/>
            <a:stretch>
              <a:fillRect/>
            </a:stretch>
          </p:blipFill>
          <p:spPr bwMode="auto">
            <a:xfrm>
              <a:off x="615" y="2071"/>
              <a:ext cx="22" cy="16"/>
            </a:xfrm>
            <a:prstGeom prst="rect">
              <a:avLst/>
            </a:prstGeom>
            <a:noFill/>
            <a:ln w="9525">
              <a:solidFill>
                <a:schemeClr val="accent1"/>
              </a:solidFill>
              <a:miter lim="800000"/>
              <a:headEnd/>
              <a:tailEnd/>
            </a:ln>
          </p:spPr>
        </p:pic>
        <p:pic>
          <p:nvPicPr>
            <p:cNvPr id="33076" name="Picture 883"/>
            <p:cNvPicPr>
              <a:picLocks noChangeAspect="1" noChangeArrowheads="1"/>
            </p:cNvPicPr>
            <p:nvPr/>
          </p:nvPicPr>
          <p:blipFill>
            <a:blip r:embed="rId8"/>
            <a:srcRect/>
            <a:stretch>
              <a:fillRect/>
            </a:stretch>
          </p:blipFill>
          <p:spPr bwMode="auto">
            <a:xfrm>
              <a:off x="615" y="2071"/>
              <a:ext cx="22" cy="16"/>
            </a:xfrm>
            <a:prstGeom prst="rect">
              <a:avLst/>
            </a:prstGeom>
            <a:noFill/>
            <a:ln w="9525">
              <a:solidFill>
                <a:schemeClr val="accent1"/>
              </a:solidFill>
              <a:miter lim="800000"/>
              <a:headEnd/>
              <a:tailEnd/>
            </a:ln>
          </p:spPr>
        </p:pic>
        <p:sp>
          <p:nvSpPr>
            <p:cNvPr id="33077" name="Freeform 884"/>
            <p:cNvSpPr>
              <a:spLocks noChangeAspect="1"/>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solidFill>
                <a:schemeClr val="accent1"/>
              </a:solidFill>
              <a:round/>
              <a:headEnd/>
              <a:tailEnd/>
            </a:ln>
          </p:spPr>
          <p:txBody>
            <a:bodyPr/>
            <a:lstStyle/>
            <a:p>
              <a:endParaRPr lang="en-US"/>
            </a:p>
          </p:txBody>
        </p:sp>
        <p:sp>
          <p:nvSpPr>
            <p:cNvPr id="33078" name="Freeform 885"/>
            <p:cNvSpPr>
              <a:spLocks noChangeAspect="1"/>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solidFill>
                <a:schemeClr val="accent1"/>
              </a:solidFill>
              <a:round/>
              <a:headEnd/>
              <a:tailEnd/>
            </a:ln>
          </p:spPr>
          <p:txBody>
            <a:bodyPr/>
            <a:lstStyle/>
            <a:p>
              <a:endParaRPr lang="en-US"/>
            </a:p>
          </p:txBody>
        </p:sp>
        <p:sp>
          <p:nvSpPr>
            <p:cNvPr id="33079" name="Freeform 886"/>
            <p:cNvSpPr>
              <a:spLocks noChangeAspect="1"/>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solidFill>
                <a:schemeClr val="accent1"/>
              </a:solidFill>
              <a:round/>
              <a:headEnd/>
              <a:tailEnd/>
            </a:ln>
          </p:spPr>
          <p:txBody>
            <a:bodyPr/>
            <a:lstStyle/>
            <a:p>
              <a:endParaRPr lang="en-US"/>
            </a:p>
          </p:txBody>
        </p:sp>
        <p:sp>
          <p:nvSpPr>
            <p:cNvPr id="33080" name="Freeform 887"/>
            <p:cNvSpPr>
              <a:spLocks noChangeAspect="1"/>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solidFill>
                <a:schemeClr val="accent1"/>
              </a:solidFill>
              <a:round/>
              <a:headEnd/>
              <a:tailEnd/>
            </a:ln>
          </p:spPr>
          <p:txBody>
            <a:bodyPr/>
            <a:lstStyle/>
            <a:p>
              <a:endParaRPr lang="en-US"/>
            </a:p>
          </p:txBody>
        </p:sp>
        <p:sp>
          <p:nvSpPr>
            <p:cNvPr id="33081" name="Freeform 888"/>
            <p:cNvSpPr>
              <a:spLocks noChangeAspect="1"/>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solidFill>
                <a:schemeClr val="accent1"/>
              </a:solidFill>
              <a:round/>
              <a:headEnd/>
              <a:tailEnd/>
            </a:ln>
          </p:spPr>
          <p:txBody>
            <a:bodyPr/>
            <a:lstStyle/>
            <a:p>
              <a:endParaRPr lang="en-US"/>
            </a:p>
          </p:txBody>
        </p:sp>
        <p:sp>
          <p:nvSpPr>
            <p:cNvPr id="33082" name="Freeform 889"/>
            <p:cNvSpPr>
              <a:spLocks noChangeAspect="1"/>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solidFill>
                <a:schemeClr val="accent1"/>
              </a:solidFill>
              <a:round/>
              <a:headEnd/>
              <a:tailEnd/>
            </a:ln>
          </p:spPr>
          <p:txBody>
            <a:bodyPr/>
            <a:lstStyle/>
            <a:p>
              <a:endParaRPr lang="en-US"/>
            </a:p>
          </p:txBody>
        </p:sp>
        <p:sp>
          <p:nvSpPr>
            <p:cNvPr id="33083" name="Freeform 890"/>
            <p:cNvSpPr>
              <a:spLocks noChangeAspect="1"/>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solidFill>
                <a:schemeClr val="accent1"/>
              </a:solidFill>
              <a:round/>
              <a:headEnd/>
              <a:tailEnd/>
            </a:ln>
          </p:spPr>
          <p:txBody>
            <a:bodyPr/>
            <a:lstStyle/>
            <a:p>
              <a:endParaRPr lang="en-US"/>
            </a:p>
          </p:txBody>
        </p:sp>
        <p:sp>
          <p:nvSpPr>
            <p:cNvPr id="33084" name="Freeform 891"/>
            <p:cNvSpPr>
              <a:spLocks noChangeAspect="1"/>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solidFill>
                <a:schemeClr val="accent1"/>
              </a:solidFill>
              <a:round/>
              <a:headEnd/>
              <a:tailEnd/>
            </a:ln>
          </p:spPr>
          <p:txBody>
            <a:bodyPr/>
            <a:lstStyle/>
            <a:p>
              <a:endParaRPr lang="en-US"/>
            </a:p>
          </p:txBody>
        </p:sp>
        <p:sp>
          <p:nvSpPr>
            <p:cNvPr id="33085" name="Freeform 892"/>
            <p:cNvSpPr>
              <a:spLocks noChangeAspect="1"/>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solidFill>
                <a:schemeClr val="accent1"/>
              </a:solidFill>
              <a:round/>
              <a:headEnd/>
              <a:tailEnd/>
            </a:ln>
          </p:spPr>
          <p:txBody>
            <a:bodyPr/>
            <a:lstStyle/>
            <a:p>
              <a:endParaRPr lang="en-US"/>
            </a:p>
          </p:txBody>
        </p:sp>
        <p:sp>
          <p:nvSpPr>
            <p:cNvPr id="33086" name="Freeform 893"/>
            <p:cNvSpPr>
              <a:spLocks noChangeAspect="1"/>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solidFill>
                <a:schemeClr val="accent1"/>
              </a:solidFill>
              <a:round/>
              <a:headEnd/>
              <a:tailEnd/>
            </a:ln>
          </p:spPr>
          <p:txBody>
            <a:bodyPr/>
            <a:lstStyle/>
            <a:p>
              <a:endParaRPr lang="en-US"/>
            </a:p>
          </p:txBody>
        </p:sp>
        <p:sp>
          <p:nvSpPr>
            <p:cNvPr id="33087" name="Freeform 894"/>
            <p:cNvSpPr>
              <a:spLocks noChangeAspect="1"/>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solidFill>
                <a:schemeClr val="accent1"/>
              </a:solidFill>
              <a:round/>
              <a:headEnd/>
              <a:tailEnd/>
            </a:ln>
          </p:spPr>
          <p:txBody>
            <a:bodyPr/>
            <a:lstStyle/>
            <a:p>
              <a:endParaRPr lang="en-US"/>
            </a:p>
          </p:txBody>
        </p:sp>
        <p:sp>
          <p:nvSpPr>
            <p:cNvPr id="33088" name="Freeform 895"/>
            <p:cNvSpPr>
              <a:spLocks noChangeAspect="1"/>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33089" name="Freeform 896"/>
            <p:cNvSpPr>
              <a:spLocks noChangeAspect="1"/>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solidFill>
                <a:schemeClr val="accent1"/>
              </a:solidFill>
              <a:round/>
              <a:headEnd/>
              <a:tailEnd/>
            </a:ln>
          </p:spPr>
          <p:txBody>
            <a:bodyPr/>
            <a:lstStyle/>
            <a:p>
              <a:endParaRPr lang="en-US"/>
            </a:p>
          </p:txBody>
        </p:sp>
        <p:sp>
          <p:nvSpPr>
            <p:cNvPr id="33090" name="Freeform 897"/>
            <p:cNvSpPr>
              <a:spLocks noChangeAspect="1"/>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091" name="Freeform 898"/>
            <p:cNvSpPr>
              <a:spLocks noChangeAspect="1"/>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092" name="Freeform 899"/>
            <p:cNvSpPr>
              <a:spLocks noChangeAspect="1"/>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33093" name="Freeform 900"/>
            <p:cNvSpPr>
              <a:spLocks noChangeAspect="1"/>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094" name="Freeform 901"/>
            <p:cNvSpPr>
              <a:spLocks noChangeAspect="1"/>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33095" name="Freeform 902"/>
            <p:cNvSpPr>
              <a:spLocks noChangeAspect="1"/>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solidFill>
                <a:schemeClr val="accent1"/>
              </a:solidFill>
              <a:round/>
              <a:headEnd/>
              <a:tailEnd/>
            </a:ln>
          </p:spPr>
          <p:txBody>
            <a:bodyPr/>
            <a:lstStyle/>
            <a:p>
              <a:endParaRPr lang="en-US"/>
            </a:p>
          </p:txBody>
        </p:sp>
        <p:sp>
          <p:nvSpPr>
            <p:cNvPr id="33096" name="Freeform 903"/>
            <p:cNvSpPr>
              <a:spLocks noChangeAspect="1"/>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33097" name="Freeform 904"/>
            <p:cNvSpPr>
              <a:spLocks noChangeAspect="1"/>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098" name="Freeform 905"/>
            <p:cNvSpPr>
              <a:spLocks noChangeAspect="1"/>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33099" name="Freeform 906"/>
            <p:cNvSpPr>
              <a:spLocks noChangeAspect="1"/>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100" name="Freeform 907"/>
            <p:cNvSpPr>
              <a:spLocks noChangeAspect="1"/>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33101" name="Freeform 908"/>
            <p:cNvSpPr>
              <a:spLocks noChangeAspect="1"/>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solidFill>
                <a:schemeClr val="accent1"/>
              </a:solidFill>
              <a:round/>
              <a:headEnd/>
              <a:tailEnd/>
            </a:ln>
          </p:spPr>
          <p:txBody>
            <a:bodyPr/>
            <a:lstStyle/>
            <a:p>
              <a:endParaRPr lang="en-US"/>
            </a:p>
          </p:txBody>
        </p:sp>
        <p:sp>
          <p:nvSpPr>
            <p:cNvPr id="33102" name="Freeform 909"/>
            <p:cNvSpPr>
              <a:spLocks noChangeAspect="1"/>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33103" name="Freeform 910"/>
            <p:cNvSpPr>
              <a:spLocks noChangeAspect="1"/>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104" name="Freeform 911"/>
            <p:cNvSpPr>
              <a:spLocks noChangeAspect="1"/>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33105" name="Freeform 912"/>
            <p:cNvSpPr>
              <a:spLocks noChangeAspect="1"/>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106" name="Freeform 913"/>
            <p:cNvSpPr>
              <a:spLocks noChangeAspect="1"/>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33107" name="Freeform 914"/>
            <p:cNvSpPr>
              <a:spLocks noChangeAspect="1"/>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solidFill>
                <a:schemeClr val="accent1"/>
              </a:solidFill>
              <a:round/>
              <a:headEnd/>
              <a:tailEnd/>
            </a:ln>
          </p:spPr>
          <p:txBody>
            <a:bodyPr/>
            <a:lstStyle/>
            <a:p>
              <a:endParaRPr lang="en-US"/>
            </a:p>
          </p:txBody>
        </p:sp>
        <p:sp>
          <p:nvSpPr>
            <p:cNvPr id="33108" name="Freeform 915"/>
            <p:cNvSpPr>
              <a:spLocks noChangeAspect="1"/>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33109" name="Freeform 916"/>
            <p:cNvSpPr>
              <a:spLocks noChangeAspect="1"/>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3110" name="Freeform 917"/>
            <p:cNvSpPr>
              <a:spLocks noChangeAspect="1"/>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solidFill>
                <a:schemeClr val="accent1"/>
              </a:solidFill>
              <a:round/>
              <a:headEnd/>
              <a:tailEnd/>
            </a:ln>
          </p:spPr>
          <p:txBody>
            <a:bodyPr/>
            <a:lstStyle/>
            <a:p>
              <a:endParaRPr lang="en-US"/>
            </a:p>
          </p:txBody>
        </p:sp>
        <p:sp>
          <p:nvSpPr>
            <p:cNvPr id="33111" name="Freeform 918"/>
            <p:cNvSpPr>
              <a:spLocks noChangeAspect="1"/>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33112" name="Freeform 919"/>
            <p:cNvSpPr>
              <a:spLocks noChangeAspect="1"/>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113" name="Freeform 920"/>
            <p:cNvSpPr>
              <a:spLocks noChangeAspect="1"/>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33114" name="Freeform 921"/>
            <p:cNvSpPr>
              <a:spLocks noChangeAspect="1"/>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33115" name="Freeform 922"/>
            <p:cNvSpPr>
              <a:spLocks noChangeAspect="1"/>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116" name="Freeform 923"/>
            <p:cNvSpPr>
              <a:spLocks noChangeAspect="1"/>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117" name="Rectangle 924"/>
            <p:cNvSpPr>
              <a:spLocks noChangeAspect="1" noChangeArrowheads="1"/>
            </p:cNvSpPr>
            <p:nvPr/>
          </p:nvSpPr>
          <p:spPr bwMode="auto">
            <a:xfrm>
              <a:off x="525" y="2267"/>
              <a:ext cx="9" cy="6"/>
            </a:xfrm>
            <a:prstGeom prst="rect">
              <a:avLst/>
            </a:prstGeom>
            <a:solidFill>
              <a:srgbClr val="E6E6E6"/>
            </a:solidFill>
            <a:ln w="9525">
              <a:solidFill>
                <a:schemeClr val="accent1"/>
              </a:solidFill>
              <a:miter lim="800000"/>
              <a:headEnd/>
              <a:tailEnd/>
            </a:ln>
          </p:spPr>
          <p:txBody>
            <a:bodyPr/>
            <a:lstStyle/>
            <a:p>
              <a:endParaRPr lang="en-US"/>
            </a:p>
          </p:txBody>
        </p:sp>
        <p:sp>
          <p:nvSpPr>
            <p:cNvPr id="33118" name="Freeform 925"/>
            <p:cNvSpPr>
              <a:spLocks noChangeAspect="1"/>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33119" name="Freeform 926"/>
            <p:cNvSpPr>
              <a:spLocks noChangeAspect="1"/>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120" name="Freeform 927"/>
            <p:cNvSpPr>
              <a:spLocks noChangeAspect="1"/>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121" name="Freeform 928"/>
            <p:cNvSpPr>
              <a:spLocks noChangeAspect="1"/>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33122" name="Rectangle 929"/>
            <p:cNvSpPr>
              <a:spLocks noChangeAspect="1" noChangeArrowheads="1"/>
            </p:cNvSpPr>
            <p:nvPr/>
          </p:nvSpPr>
          <p:spPr bwMode="auto">
            <a:xfrm>
              <a:off x="600" y="2263"/>
              <a:ext cx="8" cy="10"/>
            </a:xfrm>
            <a:prstGeom prst="rect">
              <a:avLst/>
            </a:prstGeom>
            <a:solidFill>
              <a:srgbClr val="E6E6E6"/>
            </a:solidFill>
            <a:ln w="9525">
              <a:solidFill>
                <a:schemeClr val="accent1"/>
              </a:solidFill>
              <a:miter lim="800000"/>
              <a:headEnd/>
              <a:tailEnd/>
            </a:ln>
          </p:spPr>
          <p:txBody>
            <a:bodyPr/>
            <a:lstStyle/>
            <a:p>
              <a:endParaRPr lang="en-US"/>
            </a:p>
          </p:txBody>
        </p:sp>
        <p:sp>
          <p:nvSpPr>
            <p:cNvPr id="33123" name="Freeform 930"/>
            <p:cNvSpPr>
              <a:spLocks noChangeAspect="1"/>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124" name="Freeform 931"/>
            <p:cNvSpPr>
              <a:spLocks noChangeAspect="1"/>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solidFill>
                <a:schemeClr val="accent1"/>
              </a:solidFill>
              <a:round/>
              <a:headEnd/>
              <a:tailEnd/>
            </a:ln>
          </p:spPr>
          <p:txBody>
            <a:bodyPr/>
            <a:lstStyle/>
            <a:p>
              <a:endParaRPr lang="en-US"/>
            </a:p>
          </p:txBody>
        </p:sp>
        <p:sp>
          <p:nvSpPr>
            <p:cNvPr id="33125" name="Rectangle 932"/>
            <p:cNvSpPr>
              <a:spLocks noChangeAspect="1" noChangeArrowheads="1"/>
            </p:cNvSpPr>
            <p:nvPr/>
          </p:nvSpPr>
          <p:spPr bwMode="auto">
            <a:xfrm>
              <a:off x="525" y="2283"/>
              <a:ext cx="9" cy="5"/>
            </a:xfrm>
            <a:prstGeom prst="rect">
              <a:avLst/>
            </a:prstGeom>
            <a:solidFill>
              <a:srgbClr val="E6E6E6"/>
            </a:solidFill>
            <a:ln w="9525">
              <a:solidFill>
                <a:schemeClr val="accent1"/>
              </a:solidFill>
              <a:miter lim="800000"/>
              <a:headEnd/>
              <a:tailEnd/>
            </a:ln>
          </p:spPr>
          <p:txBody>
            <a:bodyPr/>
            <a:lstStyle/>
            <a:p>
              <a:endParaRPr lang="en-US"/>
            </a:p>
          </p:txBody>
        </p:sp>
        <p:sp>
          <p:nvSpPr>
            <p:cNvPr id="33126" name="Freeform 933"/>
            <p:cNvSpPr>
              <a:spLocks noChangeAspect="1"/>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127" name="Freeform 934"/>
            <p:cNvSpPr>
              <a:spLocks noChangeAspect="1"/>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128" name="Freeform 935"/>
            <p:cNvSpPr>
              <a:spLocks noChangeAspect="1"/>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129" name="Rectangle 936"/>
            <p:cNvSpPr>
              <a:spLocks noChangeAspect="1" noChangeArrowheads="1"/>
            </p:cNvSpPr>
            <p:nvPr/>
          </p:nvSpPr>
          <p:spPr bwMode="auto">
            <a:xfrm>
              <a:off x="556" y="2283"/>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33130" name="Freeform 937"/>
            <p:cNvSpPr>
              <a:spLocks noChangeAspect="1"/>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131" name="Freeform 938"/>
            <p:cNvSpPr>
              <a:spLocks noChangeAspect="1"/>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33132" name="Freeform 939"/>
            <p:cNvSpPr>
              <a:spLocks noChangeAspect="1"/>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133" name="Rectangle 940"/>
            <p:cNvSpPr>
              <a:spLocks noChangeAspect="1" noChangeArrowheads="1"/>
            </p:cNvSpPr>
            <p:nvPr/>
          </p:nvSpPr>
          <p:spPr bwMode="auto">
            <a:xfrm>
              <a:off x="600" y="2283"/>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33134" name="Freeform 941"/>
            <p:cNvSpPr>
              <a:spLocks noChangeAspect="1"/>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135" name="Freeform 942"/>
            <p:cNvSpPr>
              <a:spLocks noChangeAspect="1"/>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136" name="Freeform 943"/>
            <p:cNvSpPr>
              <a:spLocks noChangeAspect="1"/>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137" name="Freeform 944"/>
            <p:cNvSpPr>
              <a:spLocks noChangeAspect="1"/>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33138" name="Rectangle 945"/>
            <p:cNvSpPr>
              <a:spLocks noChangeAspect="1" noChangeArrowheads="1"/>
            </p:cNvSpPr>
            <p:nvPr/>
          </p:nvSpPr>
          <p:spPr bwMode="auto">
            <a:xfrm>
              <a:off x="556" y="2298"/>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33139" name="Freeform 946"/>
            <p:cNvSpPr>
              <a:spLocks noChangeAspect="1"/>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grpSp>
      <p:grpSp>
        <p:nvGrpSpPr>
          <p:cNvPr id="8" name="Group 947"/>
          <p:cNvGrpSpPr>
            <a:grpSpLocks noChangeAspect="1"/>
          </p:cNvGrpSpPr>
          <p:nvPr/>
        </p:nvGrpSpPr>
        <p:grpSpPr bwMode="auto">
          <a:xfrm>
            <a:off x="4217988" y="1801813"/>
            <a:ext cx="201612" cy="407987"/>
            <a:chOff x="488" y="2026"/>
            <a:chExt cx="157" cy="317"/>
          </a:xfrm>
        </p:grpSpPr>
        <p:sp>
          <p:nvSpPr>
            <p:cNvPr id="32904" name="Freeform 948"/>
            <p:cNvSpPr>
              <a:spLocks noChangeAspect="1"/>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solidFill>
                <a:schemeClr val="accent1"/>
              </a:solidFill>
              <a:round/>
              <a:headEnd/>
              <a:tailEnd/>
            </a:ln>
          </p:spPr>
          <p:txBody>
            <a:bodyPr/>
            <a:lstStyle/>
            <a:p>
              <a:endParaRPr lang="en-US"/>
            </a:p>
          </p:txBody>
        </p:sp>
        <p:sp>
          <p:nvSpPr>
            <p:cNvPr id="32905" name="Freeform 949"/>
            <p:cNvSpPr>
              <a:spLocks noChangeAspect="1"/>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solidFill>
                <a:schemeClr val="accent1"/>
              </a:solidFill>
              <a:round/>
              <a:headEnd/>
              <a:tailEnd/>
            </a:ln>
          </p:spPr>
          <p:txBody>
            <a:bodyPr/>
            <a:lstStyle/>
            <a:p>
              <a:endParaRPr lang="en-US"/>
            </a:p>
          </p:txBody>
        </p:sp>
        <p:sp>
          <p:nvSpPr>
            <p:cNvPr id="32906" name="Freeform 950"/>
            <p:cNvSpPr>
              <a:spLocks noChangeAspect="1"/>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solidFill>
                <a:schemeClr val="accent1"/>
              </a:solidFill>
              <a:round/>
              <a:headEnd/>
              <a:tailEnd/>
            </a:ln>
          </p:spPr>
          <p:txBody>
            <a:bodyPr/>
            <a:lstStyle/>
            <a:p>
              <a:endParaRPr lang="en-US"/>
            </a:p>
          </p:txBody>
        </p:sp>
        <p:sp>
          <p:nvSpPr>
            <p:cNvPr id="32907" name="Freeform 951"/>
            <p:cNvSpPr>
              <a:spLocks noChangeAspect="1"/>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solidFill>
                <a:schemeClr val="accent1"/>
              </a:solidFill>
              <a:round/>
              <a:headEnd/>
              <a:tailEnd/>
            </a:ln>
          </p:spPr>
          <p:txBody>
            <a:bodyPr/>
            <a:lstStyle/>
            <a:p>
              <a:endParaRPr lang="en-US"/>
            </a:p>
          </p:txBody>
        </p:sp>
        <p:sp>
          <p:nvSpPr>
            <p:cNvPr id="32908" name="Freeform 952"/>
            <p:cNvSpPr>
              <a:spLocks noChangeAspect="1"/>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solidFill>
                <a:schemeClr val="accent1"/>
              </a:solidFill>
              <a:round/>
              <a:headEnd/>
              <a:tailEnd/>
            </a:ln>
          </p:spPr>
          <p:txBody>
            <a:bodyPr/>
            <a:lstStyle/>
            <a:p>
              <a:endParaRPr lang="en-US"/>
            </a:p>
          </p:txBody>
        </p:sp>
        <p:sp>
          <p:nvSpPr>
            <p:cNvPr id="32909" name="Freeform 953"/>
            <p:cNvSpPr>
              <a:spLocks noChangeAspect="1"/>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32910" name="Freeform 954"/>
            <p:cNvSpPr>
              <a:spLocks noChangeAspect="1"/>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32911" name="Freeform 955"/>
            <p:cNvSpPr>
              <a:spLocks noChangeAspect="1"/>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32912" name="Freeform 956"/>
            <p:cNvSpPr>
              <a:spLocks noChangeAspect="1"/>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32913" name="Rectangle 957"/>
            <p:cNvSpPr>
              <a:spLocks noChangeAspect="1" noChangeArrowheads="1"/>
            </p:cNvSpPr>
            <p:nvPr/>
          </p:nvSpPr>
          <p:spPr bwMode="auto">
            <a:xfrm>
              <a:off x="563" y="2112"/>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32914" name="Rectangle 958"/>
            <p:cNvSpPr>
              <a:spLocks noChangeAspect="1" noChangeArrowheads="1"/>
            </p:cNvSpPr>
            <p:nvPr/>
          </p:nvSpPr>
          <p:spPr bwMode="auto">
            <a:xfrm>
              <a:off x="578" y="214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2915" name="Rectangle 959"/>
            <p:cNvSpPr>
              <a:spLocks noChangeAspect="1" noChangeArrowheads="1"/>
            </p:cNvSpPr>
            <p:nvPr/>
          </p:nvSpPr>
          <p:spPr bwMode="auto">
            <a:xfrm>
              <a:off x="563" y="2142"/>
              <a:ext cx="8" cy="5"/>
            </a:xfrm>
            <a:prstGeom prst="rect">
              <a:avLst/>
            </a:prstGeom>
            <a:solidFill>
              <a:srgbClr val="00250F"/>
            </a:solidFill>
            <a:ln w="9525">
              <a:solidFill>
                <a:schemeClr val="accent1"/>
              </a:solidFill>
              <a:miter lim="800000"/>
              <a:headEnd/>
              <a:tailEnd/>
            </a:ln>
          </p:spPr>
          <p:txBody>
            <a:bodyPr/>
            <a:lstStyle/>
            <a:p>
              <a:endParaRPr lang="en-US"/>
            </a:p>
          </p:txBody>
        </p:sp>
        <p:sp>
          <p:nvSpPr>
            <p:cNvPr id="32916" name="Rectangle 960"/>
            <p:cNvSpPr>
              <a:spLocks noChangeAspect="1" noChangeArrowheads="1"/>
            </p:cNvSpPr>
            <p:nvPr/>
          </p:nvSpPr>
          <p:spPr bwMode="auto">
            <a:xfrm>
              <a:off x="518" y="215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2917" name="Freeform 961"/>
            <p:cNvSpPr>
              <a:spLocks noChangeAspect="1"/>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solidFill>
                <a:schemeClr val="accent1"/>
              </a:solidFill>
              <a:round/>
              <a:headEnd/>
              <a:tailEnd/>
            </a:ln>
          </p:spPr>
          <p:txBody>
            <a:bodyPr/>
            <a:lstStyle/>
            <a:p>
              <a:endParaRPr lang="en-US"/>
            </a:p>
          </p:txBody>
        </p:sp>
        <p:sp>
          <p:nvSpPr>
            <p:cNvPr id="32918" name="Freeform 962"/>
            <p:cNvSpPr>
              <a:spLocks noChangeAspect="1"/>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solidFill>
                <a:schemeClr val="accent1"/>
              </a:solidFill>
              <a:round/>
              <a:headEnd/>
              <a:tailEnd/>
            </a:ln>
          </p:spPr>
          <p:txBody>
            <a:bodyPr/>
            <a:lstStyle/>
            <a:p>
              <a:endParaRPr lang="en-US"/>
            </a:p>
          </p:txBody>
        </p:sp>
        <p:sp>
          <p:nvSpPr>
            <p:cNvPr id="32919" name="Freeform 963"/>
            <p:cNvSpPr>
              <a:spLocks noChangeAspect="1"/>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32920" name="Freeform 964"/>
            <p:cNvSpPr>
              <a:spLocks noChangeAspect="1"/>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32921" name="Freeform 965"/>
            <p:cNvSpPr>
              <a:spLocks noChangeAspect="1"/>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22" name="Freeform 966"/>
            <p:cNvSpPr>
              <a:spLocks noChangeAspect="1"/>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solidFill>
                <a:schemeClr val="accent1"/>
              </a:solidFill>
              <a:round/>
              <a:headEnd/>
              <a:tailEnd/>
            </a:ln>
          </p:spPr>
          <p:txBody>
            <a:bodyPr/>
            <a:lstStyle/>
            <a:p>
              <a:endParaRPr lang="en-US"/>
            </a:p>
          </p:txBody>
        </p:sp>
        <p:sp>
          <p:nvSpPr>
            <p:cNvPr id="32923" name="Freeform 967"/>
            <p:cNvSpPr>
              <a:spLocks noChangeAspect="1"/>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solidFill>
                <a:schemeClr val="accent1"/>
              </a:solidFill>
              <a:round/>
              <a:headEnd/>
              <a:tailEnd/>
            </a:ln>
          </p:spPr>
          <p:txBody>
            <a:bodyPr/>
            <a:lstStyle/>
            <a:p>
              <a:endParaRPr lang="en-US"/>
            </a:p>
          </p:txBody>
        </p:sp>
        <p:sp>
          <p:nvSpPr>
            <p:cNvPr id="32924" name="Freeform 968"/>
            <p:cNvSpPr>
              <a:spLocks noChangeAspect="1"/>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solidFill>
                <a:schemeClr val="accent1"/>
              </a:solidFill>
              <a:round/>
              <a:headEnd/>
              <a:tailEnd/>
            </a:ln>
          </p:spPr>
          <p:txBody>
            <a:bodyPr/>
            <a:lstStyle/>
            <a:p>
              <a:endParaRPr lang="en-US"/>
            </a:p>
          </p:txBody>
        </p:sp>
        <p:sp>
          <p:nvSpPr>
            <p:cNvPr id="32925" name="Freeform 969"/>
            <p:cNvSpPr>
              <a:spLocks noChangeAspect="1"/>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solidFill>
                <a:schemeClr val="accent1"/>
              </a:solidFill>
              <a:round/>
              <a:headEnd/>
              <a:tailEnd/>
            </a:ln>
          </p:spPr>
          <p:txBody>
            <a:bodyPr/>
            <a:lstStyle/>
            <a:p>
              <a:endParaRPr lang="en-US"/>
            </a:p>
          </p:txBody>
        </p:sp>
        <p:sp>
          <p:nvSpPr>
            <p:cNvPr id="32926" name="Freeform 970"/>
            <p:cNvSpPr>
              <a:spLocks noChangeAspect="1"/>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solidFill>
                <a:schemeClr val="accent1"/>
              </a:solidFill>
              <a:round/>
              <a:headEnd/>
              <a:tailEnd/>
            </a:ln>
          </p:spPr>
          <p:txBody>
            <a:bodyPr/>
            <a:lstStyle/>
            <a:p>
              <a:endParaRPr lang="en-US"/>
            </a:p>
          </p:txBody>
        </p:sp>
        <p:sp>
          <p:nvSpPr>
            <p:cNvPr id="32927" name="Freeform 971"/>
            <p:cNvSpPr>
              <a:spLocks noChangeAspect="1"/>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solidFill>
                <a:schemeClr val="accent1"/>
              </a:solidFill>
              <a:round/>
              <a:headEnd/>
              <a:tailEnd/>
            </a:ln>
          </p:spPr>
          <p:txBody>
            <a:bodyPr/>
            <a:lstStyle/>
            <a:p>
              <a:endParaRPr lang="en-US"/>
            </a:p>
          </p:txBody>
        </p:sp>
        <p:sp>
          <p:nvSpPr>
            <p:cNvPr id="32928" name="Freeform 972"/>
            <p:cNvSpPr>
              <a:spLocks noChangeAspect="1"/>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solidFill>
                <a:schemeClr val="accent1"/>
              </a:solidFill>
              <a:round/>
              <a:headEnd/>
              <a:tailEnd/>
            </a:ln>
          </p:spPr>
          <p:txBody>
            <a:bodyPr/>
            <a:lstStyle/>
            <a:p>
              <a:endParaRPr lang="en-US"/>
            </a:p>
          </p:txBody>
        </p:sp>
        <p:sp>
          <p:nvSpPr>
            <p:cNvPr id="32929" name="Freeform 973"/>
            <p:cNvSpPr>
              <a:spLocks noChangeAspect="1"/>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solidFill>
                <a:schemeClr val="accent1"/>
              </a:solidFill>
              <a:round/>
              <a:headEnd/>
              <a:tailEnd/>
            </a:ln>
          </p:spPr>
          <p:txBody>
            <a:bodyPr/>
            <a:lstStyle/>
            <a:p>
              <a:endParaRPr lang="en-US"/>
            </a:p>
          </p:txBody>
        </p:sp>
        <p:sp>
          <p:nvSpPr>
            <p:cNvPr id="32930" name="Freeform 974"/>
            <p:cNvSpPr>
              <a:spLocks noChangeAspect="1"/>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31" name="Freeform 975"/>
            <p:cNvSpPr>
              <a:spLocks noChangeAspect="1"/>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32932" name="Freeform 976"/>
            <p:cNvSpPr>
              <a:spLocks noChangeAspect="1"/>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32933" name="Freeform 977"/>
            <p:cNvSpPr>
              <a:spLocks noChangeAspect="1"/>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solidFill>
                <a:schemeClr val="accent1"/>
              </a:solidFill>
              <a:round/>
              <a:headEnd/>
              <a:tailEnd/>
            </a:ln>
          </p:spPr>
          <p:txBody>
            <a:bodyPr/>
            <a:lstStyle/>
            <a:p>
              <a:endParaRPr lang="en-US"/>
            </a:p>
          </p:txBody>
        </p:sp>
        <p:sp>
          <p:nvSpPr>
            <p:cNvPr id="32934" name="Freeform 978"/>
            <p:cNvSpPr>
              <a:spLocks noChangeAspect="1"/>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solidFill>
                <a:schemeClr val="accent1"/>
              </a:solidFill>
              <a:round/>
              <a:headEnd/>
              <a:tailEnd/>
            </a:ln>
          </p:spPr>
          <p:txBody>
            <a:bodyPr/>
            <a:lstStyle/>
            <a:p>
              <a:endParaRPr lang="en-US"/>
            </a:p>
          </p:txBody>
        </p:sp>
        <p:sp>
          <p:nvSpPr>
            <p:cNvPr id="32935" name="Freeform 979"/>
            <p:cNvSpPr>
              <a:spLocks noChangeAspect="1"/>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solidFill>
                <a:schemeClr val="accent1"/>
              </a:solidFill>
              <a:round/>
              <a:headEnd/>
              <a:tailEnd/>
            </a:ln>
          </p:spPr>
          <p:txBody>
            <a:bodyPr/>
            <a:lstStyle/>
            <a:p>
              <a:endParaRPr lang="en-US"/>
            </a:p>
          </p:txBody>
        </p:sp>
        <p:sp>
          <p:nvSpPr>
            <p:cNvPr id="32936" name="Freeform 980"/>
            <p:cNvSpPr>
              <a:spLocks noChangeAspect="1"/>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solidFill>
                <a:schemeClr val="accent1"/>
              </a:solidFill>
              <a:round/>
              <a:headEnd/>
              <a:tailEnd/>
            </a:ln>
          </p:spPr>
          <p:txBody>
            <a:bodyPr/>
            <a:lstStyle/>
            <a:p>
              <a:endParaRPr lang="en-US"/>
            </a:p>
          </p:txBody>
        </p:sp>
        <p:pic>
          <p:nvPicPr>
            <p:cNvPr id="32937" name="Picture 981"/>
            <p:cNvPicPr>
              <a:picLocks noChangeAspect="1" noChangeArrowheads="1"/>
            </p:cNvPicPr>
            <p:nvPr/>
          </p:nvPicPr>
          <p:blipFill>
            <a:blip r:embed="rId3"/>
            <a:srcRect/>
            <a:stretch>
              <a:fillRect/>
            </a:stretch>
          </p:blipFill>
          <p:spPr bwMode="auto">
            <a:xfrm>
              <a:off x="518" y="2227"/>
              <a:ext cx="90" cy="15"/>
            </a:xfrm>
            <a:prstGeom prst="rect">
              <a:avLst/>
            </a:prstGeom>
            <a:noFill/>
            <a:ln w="9525">
              <a:solidFill>
                <a:schemeClr val="accent1"/>
              </a:solidFill>
              <a:miter lim="800000"/>
              <a:headEnd/>
              <a:tailEnd/>
            </a:ln>
          </p:spPr>
        </p:pic>
        <p:pic>
          <p:nvPicPr>
            <p:cNvPr id="32938" name="Picture 982"/>
            <p:cNvPicPr>
              <a:picLocks noChangeAspect="1" noChangeArrowheads="1"/>
            </p:cNvPicPr>
            <p:nvPr/>
          </p:nvPicPr>
          <p:blipFill>
            <a:blip r:embed="rId4"/>
            <a:srcRect/>
            <a:stretch>
              <a:fillRect/>
            </a:stretch>
          </p:blipFill>
          <p:spPr bwMode="auto">
            <a:xfrm>
              <a:off x="518" y="2227"/>
              <a:ext cx="90" cy="15"/>
            </a:xfrm>
            <a:prstGeom prst="rect">
              <a:avLst/>
            </a:prstGeom>
            <a:noFill/>
            <a:ln w="9525">
              <a:solidFill>
                <a:schemeClr val="accent1"/>
              </a:solidFill>
              <a:miter lim="800000"/>
              <a:headEnd/>
              <a:tailEnd/>
            </a:ln>
          </p:spPr>
        </p:pic>
        <p:sp>
          <p:nvSpPr>
            <p:cNvPr id="32939" name="Rectangle 983"/>
            <p:cNvSpPr>
              <a:spLocks noChangeAspect="1" noChangeArrowheads="1"/>
            </p:cNvSpPr>
            <p:nvPr/>
          </p:nvSpPr>
          <p:spPr bwMode="auto">
            <a:xfrm>
              <a:off x="525" y="2177"/>
              <a:ext cx="9" cy="5"/>
            </a:xfrm>
            <a:prstGeom prst="rect">
              <a:avLst/>
            </a:prstGeom>
            <a:solidFill>
              <a:srgbClr val="00250F"/>
            </a:solidFill>
            <a:ln w="9525">
              <a:solidFill>
                <a:schemeClr val="accent1"/>
              </a:solidFill>
              <a:miter lim="800000"/>
              <a:headEnd/>
              <a:tailEnd/>
            </a:ln>
          </p:spPr>
          <p:txBody>
            <a:bodyPr/>
            <a:lstStyle/>
            <a:p>
              <a:endParaRPr lang="en-US"/>
            </a:p>
          </p:txBody>
        </p:sp>
        <p:sp>
          <p:nvSpPr>
            <p:cNvPr id="32940" name="Rectangle 984"/>
            <p:cNvSpPr>
              <a:spLocks noChangeAspect="1" noChangeArrowheads="1"/>
            </p:cNvSpPr>
            <p:nvPr/>
          </p:nvSpPr>
          <p:spPr bwMode="auto">
            <a:xfrm>
              <a:off x="534" y="217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2941" name="Rectangle 985"/>
            <p:cNvSpPr>
              <a:spLocks noChangeAspect="1" noChangeArrowheads="1"/>
            </p:cNvSpPr>
            <p:nvPr/>
          </p:nvSpPr>
          <p:spPr bwMode="auto">
            <a:xfrm>
              <a:off x="518" y="217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2942" name="Rectangle 986"/>
            <p:cNvSpPr>
              <a:spLocks noChangeAspect="1" noChangeArrowheads="1"/>
            </p:cNvSpPr>
            <p:nvPr/>
          </p:nvSpPr>
          <p:spPr bwMode="auto">
            <a:xfrm>
              <a:off x="578" y="2177"/>
              <a:ext cx="7" cy="5"/>
            </a:xfrm>
            <a:prstGeom prst="rect">
              <a:avLst/>
            </a:prstGeom>
            <a:solidFill>
              <a:srgbClr val="00250F"/>
            </a:solidFill>
            <a:ln w="9525">
              <a:solidFill>
                <a:schemeClr val="accent1"/>
              </a:solidFill>
              <a:miter lim="800000"/>
              <a:headEnd/>
              <a:tailEnd/>
            </a:ln>
          </p:spPr>
          <p:txBody>
            <a:bodyPr/>
            <a:lstStyle/>
            <a:p>
              <a:endParaRPr lang="en-US"/>
            </a:p>
          </p:txBody>
        </p:sp>
        <p:pic>
          <p:nvPicPr>
            <p:cNvPr id="32943" name="Picture 987"/>
            <p:cNvPicPr>
              <a:picLocks noChangeAspect="1" noChangeArrowheads="1"/>
            </p:cNvPicPr>
            <p:nvPr/>
          </p:nvPicPr>
          <p:blipFill>
            <a:blip r:embed="rId5"/>
            <a:srcRect/>
            <a:stretch>
              <a:fillRect/>
            </a:stretch>
          </p:blipFill>
          <p:spPr bwMode="auto">
            <a:xfrm>
              <a:off x="593" y="2208"/>
              <a:ext cx="22" cy="9"/>
            </a:xfrm>
            <a:prstGeom prst="rect">
              <a:avLst/>
            </a:prstGeom>
            <a:noFill/>
            <a:ln w="9525">
              <a:solidFill>
                <a:schemeClr val="accent1"/>
              </a:solidFill>
              <a:miter lim="800000"/>
              <a:headEnd/>
              <a:tailEnd/>
            </a:ln>
          </p:spPr>
        </p:pic>
        <p:pic>
          <p:nvPicPr>
            <p:cNvPr id="32944" name="Picture 988"/>
            <p:cNvPicPr>
              <a:picLocks noChangeAspect="1" noChangeArrowheads="1"/>
            </p:cNvPicPr>
            <p:nvPr/>
          </p:nvPicPr>
          <p:blipFill>
            <a:blip r:embed="rId6"/>
            <a:srcRect/>
            <a:stretch>
              <a:fillRect/>
            </a:stretch>
          </p:blipFill>
          <p:spPr bwMode="auto">
            <a:xfrm>
              <a:off x="593" y="2208"/>
              <a:ext cx="22" cy="9"/>
            </a:xfrm>
            <a:prstGeom prst="rect">
              <a:avLst/>
            </a:prstGeom>
            <a:noFill/>
            <a:ln w="9525">
              <a:solidFill>
                <a:schemeClr val="accent1"/>
              </a:solidFill>
              <a:miter lim="800000"/>
              <a:headEnd/>
              <a:tailEnd/>
            </a:ln>
          </p:spPr>
        </p:pic>
        <p:sp>
          <p:nvSpPr>
            <p:cNvPr id="32945" name="Freeform 989"/>
            <p:cNvSpPr>
              <a:spLocks noChangeAspect="1"/>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solidFill>
                <a:schemeClr val="accent1"/>
              </a:solidFill>
              <a:round/>
              <a:headEnd/>
              <a:tailEnd/>
            </a:ln>
          </p:spPr>
          <p:txBody>
            <a:bodyPr/>
            <a:lstStyle/>
            <a:p>
              <a:endParaRPr lang="en-US"/>
            </a:p>
          </p:txBody>
        </p:sp>
        <p:sp>
          <p:nvSpPr>
            <p:cNvPr id="32946" name="Rectangle 990"/>
            <p:cNvSpPr>
              <a:spLocks noChangeAspect="1" noChangeArrowheads="1"/>
            </p:cNvSpPr>
            <p:nvPr/>
          </p:nvSpPr>
          <p:spPr bwMode="auto">
            <a:xfrm>
              <a:off x="622" y="2212"/>
              <a:ext cx="15" cy="5"/>
            </a:xfrm>
            <a:prstGeom prst="rect">
              <a:avLst/>
            </a:prstGeom>
            <a:solidFill>
              <a:srgbClr val="333333"/>
            </a:solidFill>
            <a:ln w="9525">
              <a:solidFill>
                <a:schemeClr val="accent1"/>
              </a:solidFill>
              <a:miter lim="800000"/>
              <a:headEnd/>
              <a:tailEnd/>
            </a:ln>
          </p:spPr>
          <p:txBody>
            <a:bodyPr/>
            <a:lstStyle/>
            <a:p>
              <a:endParaRPr lang="en-US"/>
            </a:p>
          </p:txBody>
        </p:sp>
        <p:sp>
          <p:nvSpPr>
            <p:cNvPr id="32947" name="Freeform 991"/>
            <p:cNvSpPr>
              <a:spLocks noChangeAspect="1"/>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solidFill>
                <a:schemeClr val="accent1"/>
              </a:solidFill>
              <a:round/>
              <a:headEnd/>
              <a:tailEnd/>
            </a:ln>
          </p:spPr>
          <p:txBody>
            <a:bodyPr/>
            <a:lstStyle/>
            <a:p>
              <a:endParaRPr lang="en-US"/>
            </a:p>
          </p:txBody>
        </p:sp>
        <p:sp>
          <p:nvSpPr>
            <p:cNvPr id="32948" name="Rectangle 992"/>
            <p:cNvSpPr>
              <a:spLocks noChangeAspect="1" noChangeArrowheads="1"/>
            </p:cNvSpPr>
            <p:nvPr/>
          </p:nvSpPr>
          <p:spPr bwMode="auto">
            <a:xfrm>
              <a:off x="496" y="2217"/>
              <a:ext cx="7" cy="10"/>
            </a:xfrm>
            <a:prstGeom prst="rect">
              <a:avLst/>
            </a:prstGeom>
            <a:solidFill>
              <a:srgbClr val="333333"/>
            </a:solidFill>
            <a:ln w="9525">
              <a:solidFill>
                <a:schemeClr val="accent1"/>
              </a:solidFill>
              <a:miter lim="800000"/>
              <a:headEnd/>
              <a:tailEnd/>
            </a:ln>
          </p:spPr>
          <p:txBody>
            <a:bodyPr/>
            <a:lstStyle/>
            <a:p>
              <a:endParaRPr lang="en-US"/>
            </a:p>
          </p:txBody>
        </p:sp>
        <p:sp>
          <p:nvSpPr>
            <p:cNvPr id="32949" name="Rectangle 993"/>
            <p:cNvSpPr>
              <a:spLocks noChangeAspect="1" noChangeArrowheads="1"/>
            </p:cNvSpPr>
            <p:nvPr/>
          </p:nvSpPr>
          <p:spPr bwMode="auto">
            <a:xfrm>
              <a:off x="556" y="2132"/>
              <a:ext cx="15" cy="5"/>
            </a:xfrm>
            <a:prstGeom prst="rect">
              <a:avLst/>
            </a:prstGeom>
            <a:solidFill>
              <a:srgbClr val="00250F"/>
            </a:solidFill>
            <a:ln w="9525">
              <a:solidFill>
                <a:schemeClr val="accent1"/>
              </a:solidFill>
              <a:miter lim="800000"/>
              <a:headEnd/>
              <a:tailEnd/>
            </a:ln>
          </p:spPr>
          <p:txBody>
            <a:bodyPr/>
            <a:lstStyle/>
            <a:p>
              <a:endParaRPr lang="en-US"/>
            </a:p>
          </p:txBody>
        </p:sp>
        <p:sp>
          <p:nvSpPr>
            <p:cNvPr id="32950" name="Freeform 994"/>
            <p:cNvSpPr>
              <a:spLocks noChangeAspect="1"/>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solidFill>
                <a:schemeClr val="accent1"/>
              </a:solidFill>
              <a:round/>
              <a:headEnd/>
              <a:tailEnd/>
            </a:ln>
          </p:spPr>
          <p:txBody>
            <a:bodyPr/>
            <a:lstStyle/>
            <a:p>
              <a:endParaRPr lang="en-US"/>
            </a:p>
          </p:txBody>
        </p:sp>
        <p:sp>
          <p:nvSpPr>
            <p:cNvPr id="32951" name="Freeform 995"/>
            <p:cNvSpPr>
              <a:spLocks noChangeAspect="1"/>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32952" name="Freeform 996"/>
            <p:cNvSpPr>
              <a:spLocks noChangeAspect="1"/>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solidFill>
                <a:schemeClr val="accent1"/>
              </a:solidFill>
              <a:round/>
              <a:headEnd/>
              <a:tailEnd/>
            </a:ln>
          </p:spPr>
          <p:txBody>
            <a:bodyPr/>
            <a:lstStyle/>
            <a:p>
              <a:endParaRPr lang="en-US"/>
            </a:p>
          </p:txBody>
        </p:sp>
        <p:sp>
          <p:nvSpPr>
            <p:cNvPr id="32953" name="Freeform 997"/>
            <p:cNvSpPr>
              <a:spLocks noChangeAspect="1"/>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solidFill>
                <a:schemeClr val="accent1"/>
              </a:solidFill>
              <a:round/>
              <a:headEnd/>
              <a:tailEnd/>
            </a:ln>
          </p:spPr>
          <p:txBody>
            <a:bodyPr/>
            <a:lstStyle/>
            <a:p>
              <a:endParaRPr lang="en-US"/>
            </a:p>
          </p:txBody>
        </p:sp>
        <p:sp>
          <p:nvSpPr>
            <p:cNvPr id="32954" name="Freeform 998"/>
            <p:cNvSpPr>
              <a:spLocks noChangeAspect="1"/>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solidFill>
                <a:schemeClr val="accent1"/>
              </a:solidFill>
              <a:round/>
              <a:headEnd/>
              <a:tailEnd/>
            </a:ln>
          </p:spPr>
          <p:txBody>
            <a:bodyPr/>
            <a:lstStyle/>
            <a:p>
              <a:endParaRPr lang="en-US"/>
            </a:p>
          </p:txBody>
        </p:sp>
        <p:sp>
          <p:nvSpPr>
            <p:cNvPr id="32955" name="Freeform 999"/>
            <p:cNvSpPr>
              <a:spLocks noChangeAspect="1"/>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solidFill>
                <a:schemeClr val="accent1"/>
              </a:solidFill>
              <a:round/>
              <a:headEnd/>
              <a:tailEnd/>
            </a:ln>
          </p:spPr>
          <p:txBody>
            <a:bodyPr/>
            <a:lstStyle/>
            <a:p>
              <a:endParaRPr lang="en-US"/>
            </a:p>
          </p:txBody>
        </p:sp>
        <p:sp>
          <p:nvSpPr>
            <p:cNvPr id="32956" name="Rectangle 1000"/>
            <p:cNvSpPr>
              <a:spLocks noChangeAspect="1" noChangeArrowheads="1"/>
            </p:cNvSpPr>
            <p:nvPr/>
          </p:nvSpPr>
          <p:spPr bwMode="auto">
            <a:xfrm>
              <a:off x="630" y="2077"/>
              <a:ext cx="7" cy="4"/>
            </a:xfrm>
            <a:prstGeom prst="rect">
              <a:avLst/>
            </a:prstGeom>
            <a:solidFill>
              <a:srgbClr val="FF3333"/>
            </a:solidFill>
            <a:ln w="9525">
              <a:solidFill>
                <a:schemeClr val="accent1"/>
              </a:solidFill>
              <a:miter lim="800000"/>
              <a:headEnd/>
              <a:tailEnd/>
            </a:ln>
          </p:spPr>
          <p:txBody>
            <a:bodyPr/>
            <a:lstStyle/>
            <a:p>
              <a:endParaRPr lang="en-US"/>
            </a:p>
          </p:txBody>
        </p:sp>
        <p:pic>
          <p:nvPicPr>
            <p:cNvPr id="32957" name="Picture 1001"/>
            <p:cNvPicPr>
              <a:picLocks noChangeAspect="1" noChangeArrowheads="1"/>
            </p:cNvPicPr>
            <p:nvPr/>
          </p:nvPicPr>
          <p:blipFill>
            <a:blip r:embed="rId7"/>
            <a:srcRect/>
            <a:stretch>
              <a:fillRect/>
            </a:stretch>
          </p:blipFill>
          <p:spPr bwMode="auto">
            <a:xfrm>
              <a:off x="615" y="2071"/>
              <a:ext cx="22" cy="16"/>
            </a:xfrm>
            <a:prstGeom prst="rect">
              <a:avLst/>
            </a:prstGeom>
            <a:noFill/>
            <a:ln w="9525">
              <a:solidFill>
                <a:schemeClr val="accent1"/>
              </a:solidFill>
              <a:miter lim="800000"/>
              <a:headEnd/>
              <a:tailEnd/>
            </a:ln>
          </p:spPr>
        </p:pic>
        <p:pic>
          <p:nvPicPr>
            <p:cNvPr id="32958" name="Picture 1002"/>
            <p:cNvPicPr>
              <a:picLocks noChangeAspect="1" noChangeArrowheads="1"/>
            </p:cNvPicPr>
            <p:nvPr/>
          </p:nvPicPr>
          <p:blipFill>
            <a:blip r:embed="rId8"/>
            <a:srcRect/>
            <a:stretch>
              <a:fillRect/>
            </a:stretch>
          </p:blipFill>
          <p:spPr bwMode="auto">
            <a:xfrm>
              <a:off x="615" y="2071"/>
              <a:ext cx="22" cy="16"/>
            </a:xfrm>
            <a:prstGeom prst="rect">
              <a:avLst/>
            </a:prstGeom>
            <a:noFill/>
            <a:ln w="9525">
              <a:solidFill>
                <a:schemeClr val="accent1"/>
              </a:solidFill>
              <a:miter lim="800000"/>
              <a:headEnd/>
              <a:tailEnd/>
            </a:ln>
          </p:spPr>
        </p:pic>
        <p:sp>
          <p:nvSpPr>
            <p:cNvPr id="32959" name="Freeform 1003"/>
            <p:cNvSpPr>
              <a:spLocks noChangeAspect="1"/>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solidFill>
                <a:schemeClr val="accent1"/>
              </a:solidFill>
              <a:round/>
              <a:headEnd/>
              <a:tailEnd/>
            </a:ln>
          </p:spPr>
          <p:txBody>
            <a:bodyPr/>
            <a:lstStyle/>
            <a:p>
              <a:endParaRPr lang="en-US"/>
            </a:p>
          </p:txBody>
        </p:sp>
        <p:sp>
          <p:nvSpPr>
            <p:cNvPr id="32960" name="Freeform 1004"/>
            <p:cNvSpPr>
              <a:spLocks noChangeAspect="1"/>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solidFill>
                <a:schemeClr val="accent1"/>
              </a:solidFill>
              <a:round/>
              <a:headEnd/>
              <a:tailEnd/>
            </a:ln>
          </p:spPr>
          <p:txBody>
            <a:bodyPr/>
            <a:lstStyle/>
            <a:p>
              <a:endParaRPr lang="en-US"/>
            </a:p>
          </p:txBody>
        </p:sp>
        <p:sp>
          <p:nvSpPr>
            <p:cNvPr id="32961" name="Freeform 1005"/>
            <p:cNvSpPr>
              <a:spLocks noChangeAspect="1"/>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solidFill>
                <a:schemeClr val="accent1"/>
              </a:solidFill>
              <a:round/>
              <a:headEnd/>
              <a:tailEnd/>
            </a:ln>
          </p:spPr>
          <p:txBody>
            <a:bodyPr/>
            <a:lstStyle/>
            <a:p>
              <a:endParaRPr lang="en-US"/>
            </a:p>
          </p:txBody>
        </p:sp>
        <p:sp>
          <p:nvSpPr>
            <p:cNvPr id="32962" name="Freeform 1006"/>
            <p:cNvSpPr>
              <a:spLocks noChangeAspect="1"/>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solidFill>
                <a:schemeClr val="accent1"/>
              </a:solidFill>
              <a:round/>
              <a:headEnd/>
              <a:tailEnd/>
            </a:ln>
          </p:spPr>
          <p:txBody>
            <a:bodyPr/>
            <a:lstStyle/>
            <a:p>
              <a:endParaRPr lang="en-US"/>
            </a:p>
          </p:txBody>
        </p:sp>
        <p:sp>
          <p:nvSpPr>
            <p:cNvPr id="32963" name="Freeform 1007"/>
            <p:cNvSpPr>
              <a:spLocks noChangeAspect="1"/>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solidFill>
                <a:schemeClr val="accent1"/>
              </a:solidFill>
              <a:round/>
              <a:headEnd/>
              <a:tailEnd/>
            </a:ln>
          </p:spPr>
          <p:txBody>
            <a:bodyPr/>
            <a:lstStyle/>
            <a:p>
              <a:endParaRPr lang="en-US"/>
            </a:p>
          </p:txBody>
        </p:sp>
        <p:sp>
          <p:nvSpPr>
            <p:cNvPr id="32964" name="Freeform 1008"/>
            <p:cNvSpPr>
              <a:spLocks noChangeAspect="1"/>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solidFill>
                <a:schemeClr val="accent1"/>
              </a:solidFill>
              <a:round/>
              <a:headEnd/>
              <a:tailEnd/>
            </a:ln>
          </p:spPr>
          <p:txBody>
            <a:bodyPr/>
            <a:lstStyle/>
            <a:p>
              <a:endParaRPr lang="en-US"/>
            </a:p>
          </p:txBody>
        </p:sp>
        <p:sp>
          <p:nvSpPr>
            <p:cNvPr id="32965" name="Freeform 1009"/>
            <p:cNvSpPr>
              <a:spLocks noChangeAspect="1"/>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solidFill>
                <a:schemeClr val="accent1"/>
              </a:solidFill>
              <a:round/>
              <a:headEnd/>
              <a:tailEnd/>
            </a:ln>
          </p:spPr>
          <p:txBody>
            <a:bodyPr/>
            <a:lstStyle/>
            <a:p>
              <a:endParaRPr lang="en-US"/>
            </a:p>
          </p:txBody>
        </p:sp>
        <p:sp>
          <p:nvSpPr>
            <p:cNvPr id="32966" name="Freeform 1010"/>
            <p:cNvSpPr>
              <a:spLocks noChangeAspect="1"/>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solidFill>
                <a:schemeClr val="accent1"/>
              </a:solidFill>
              <a:round/>
              <a:headEnd/>
              <a:tailEnd/>
            </a:ln>
          </p:spPr>
          <p:txBody>
            <a:bodyPr/>
            <a:lstStyle/>
            <a:p>
              <a:endParaRPr lang="en-US"/>
            </a:p>
          </p:txBody>
        </p:sp>
        <p:sp>
          <p:nvSpPr>
            <p:cNvPr id="32967" name="Freeform 1011"/>
            <p:cNvSpPr>
              <a:spLocks noChangeAspect="1"/>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solidFill>
                <a:schemeClr val="accent1"/>
              </a:solidFill>
              <a:round/>
              <a:headEnd/>
              <a:tailEnd/>
            </a:ln>
          </p:spPr>
          <p:txBody>
            <a:bodyPr/>
            <a:lstStyle/>
            <a:p>
              <a:endParaRPr lang="en-US"/>
            </a:p>
          </p:txBody>
        </p:sp>
        <p:sp>
          <p:nvSpPr>
            <p:cNvPr id="32968" name="Freeform 1012"/>
            <p:cNvSpPr>
              <a:spLocks noChangeAspect="1"/>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solidFill>
                <a:schemeClr val="accent1"/>
              </a:solidFill>
              <a:round/>
              <a:headEnd/>
              <a:tailEnd/>
            </a:ln>
          </p:spPr>
          <p:txBody>
            <a:bodyPr/>
            <a:lstStyle/>
            <a:p>
              <a:endParaRPr lang="en-US"/>
            </a:p>
          </p:txBody>
        </p:sp>
        <p:sp>
          <p:nvSpPr>
            <p:cNvPr id="32969" name="Freeform 1013"/>
            <p:cNvSpPr>
              <a:spLocks noChangeAspect="1"/>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solidFill>
                <a:schemeClr val="accent1"/>
              </a:solidFill>
              <a:round/>
              <a:headEnd/>
              <a:tailEnd/>
            </a:ln>
          </p:spPr>
          <p:txBody>
            <a:bodyPr/>
            <a:lstStyle/>
            <a:p>
              <a:endParaRPr lang="en-US"/>
            </a:p>
          </p:txBody>
        </p:sp>
        <p:sp>
          <p:nvSpPr>
            <p:cNvPr id="32970" name="Freeform 1014"/>
            <p:cNvSpPr>
              <a:spLocks noChangeAspect="1"/>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32971" name="Freeform 1015"/>
            <p:cNvSpPr>
              <a:spLocks noChangeAspect="1"/>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solidFill>
                <a:schemeClr val="accent1"/>
              </a:solidFill>
              <a:round/>
              <a:headEnd/>
              <a:tailEnd/>
            </a:ln>
          </p:spPr>
          <p:txBody>
            <a:bodyPr/>
            <a:lstStyle/>
            <a:p>
              <a:endParaRPr lang="en-US"/>
            </a:p>
          </p:txBody>
        </p:sp>
        <p:sp>
          <p:nvSpPr>
            <p:cNvPr id="32972" name="Freeform 1016"/>
            <p:cNvSpPr>
              <a:spLocks noChangeAspect="1"/>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73" name="Freeform 1017"/>
            <p:cNvSpPr>
              <a:spLocks noChangeAspect="1"/>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74" name="Freeform 1018"/>
            <p:cNvSpPr>
              <a:spLocks noChangeAspect="1"/>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32975" name="Freeform 1019"/>
            <p:cNvSpPr>
              <a:spLocks noChangeAspect="1"/>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76" name="Freeform 1020"/>
            <p:cNvSpPr>
              <a:spLocks noChangeAspect="1"/>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32977" name="Freeform 1021"/>
            <p:cNvSpPr>
              <a:spLocks noChangeAspect="1"/>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solidFill>
                <a:schemeClr val="accent1"/>
              </a:solidFill>
              <a:round/>
              <a:headEnd/>
              <a:tailEnd/>
            </a:ln>
          </p:spPr>
          <p:txBody>
            <a:bodyPr/>
            <a:lstStyle/>
            <a:p>
              <a:endParaRPr lang="en-US"/>
            </a:p>
          </p:txBody>
        </p:sp>
        <p:sp>
          <p:nvSpPr>
            <p:cNvPr id="32978" name="Freeform 1022"/>
            <p:cNvSpPr>
              <a:spLocks noChangeAspect="1"/>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32979" name="Freeform 1023"/>
            <p:cNvSpPr>
              <a:spLocks noChangeAspect="1"/>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80" name="Freeform 1024"/>
            <p:cNvSpPr>
              <a:spLocks noChangeAspect="1"/>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32981" name="Freeform 1025"/>
            <p:cNvSpPr>
              <a:spLocks noChangeAspect="1"/>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82" name="Freeform 1026"/>
            <p:cNvSpPr>
              <a:spLocks noChangeAspect="1"/>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32983" name="Freeform 1027"/>
            <p:cNvSpPr>
              <a:spLocks noChangeAspect="1"/>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solidFill>
                <a:schemeClr val="accent1"/>
              </a:solidFill>
              <a:round/>
              <a:headEnd/>
              <a:tailEnd/>
            </a:ln>
          </p:spPr>
          <p:txBody>
            <a:bodyPr/>
            <a:lstStyle/>
            <a:p>
              <a:endParaRPr lang="en-US"/>
            </a:p>
          </p:txBody>
        </p:sp>
        <p:sp>
          <p:nvSpPr>
            <p:cNvPr id="32984" name="Freeform 1028"/>
            <p:cNvSpPr>
              <a:spLocks noChangeAspect="1"/>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32985" name="Freeform 1029"/>
            <p:cNvSpPr>
              <a:spLocks noChangeAspect="1"/>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86" name="Freeform 1030"/>
            <p:cNvSpPr>
              <a:spLocks noChangeAspect="1"/>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32987" name="Freeform 1031"/>
            <p:cNvSpPr>
              <a:spLocks noChangeAspect="1"/>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88" name="Freeform 1032"/>
            <p:cNvSpPr>
              <a:spLocks noChangeAspect="1"/>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32989" name="Freeform 1033"/>
            <p:cNvSpPr>
              <a:spLocks noChangeAspect="1"/>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solidFill>
                <a:schemeClr val="accent1"/>
              </a:solidFill>
              <a:round/>
              <a:headEnd/>
              <a:tailEnd/>
            </a:ln>
          </p:spPr>
          <p:txBody>
            <a:bodyPr/>
            <a:lstStyle/>
            <a:p>
              <a:endParaRPr lang="en-US"/>
            </a:p>
          </p:txBody>
        </p:sp>
        <p:sp>
          <p:nvSpPr>
            <p:cNvPr id="32990" name="Freeform 1034"/>
            <p:cNvSpPr>
              <a:spLocks noChangeAspect="1"/>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32991" name="Freeform 1035"/>
            <p:cNvSpPr>
              <a:spLocks noChangeAspect="1"/>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992" name="Freeform 1036"/>
            <p:cNvSpPr>
              <a:spLocks noChangeAspect="1"/>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solidFill>
                <a:schemeClr val="accent1"/>
              </a:solidFill>
              <a:round/>
              <a:headEnd/>
              <a:tailEnd/>
            </a:ln>
          </p:spPr>
          <p:txBody>
            <a:bodyPr/>
            <a:lstStyle/>
            <a:p>
              <a:endParaRPr lang="en-US"/>
            </a:p>
          </p:txBody>
        </p:sp>
        <p:sp>
          <p:nvSpPr>
            <p:cNvPr id="32993" name="Freeform 1037"/>
            <p:cNvSpPr>
              <a:spLocks noChangeAspect="1"/>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32994" name="Freeform 1038"/>
            <p:cNvSpPr>
              <a:spLocks noChangeAspect="1"/>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995" name="Freeform 1039"/>
            <p:cNvSpPr>
              <a:spLocks noChangeAspect="1"/>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32996" name="Freeform 1040"/>
            <p:cNvSpPr>
              <a:spLocks noChangeAspect="1"/>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32997" name="Freeform 1041"/>
            <p:cNvSpPr>
              <a:spLocks noChangeAspect="1"/>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998" name="Freeform 1042"/>
            <p:cNvSpPr>
              <a:spLocks noChangeAspect="1"/>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999" name="Rectangle 1043"/>
            <p:cNvSpPr>
              <a:spLocks noChangeAspect="1" noChangeArrowheads="1"/>
            </p:cNvSpPr>
            <p:nvPr/>
          </p:nvSpPr>
          <p:spPr bwMode="auto">
            <a:xfrm>
              <a:off x="525" y="2267"/>
              <a:ext cx="9" cy="6"/>
            </a:xfrm>
            <a:prstGeom prst="rect">
              <a:avLst/>
            </a:prstGeom>
            <a:solidFill>
              <a:srgbClr val="E6E6E6"/>
            </a:solidFill>
            <a:ln w="9525">
              <a:solidFill>
                <a:schemeClr val="accent1"/>
              </a:solidFill>
              <a:miter lim="800000"/>
              <a:headEnd/>
              <a:tailEnd/>
            </a:ln>
          </p:spPr>
          <p:txBody>
            <a:bodyPr/>
            <a:lstStyle/>
            <a:p>
              <a:endParaRPr lang="en-US"/>
            </a:p>
          </p:txBody>
        </p:sp>
        <p:sp>
          <p:nvSpPr>
            <p:cNvPr id="33000" name="Freeform 1044"/>
            <p:cNvSpPr>
              <a:spLocks noChangeAspect="1"/>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33001" name="Freeform 1045"/>
            <p:cNvSpPr>
              <a:spLocks noChangeAspect="1"/>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002" name="Freeform 1046"/>
            <p:cNvSpPr>
              <a:spLocks noChangeAspect="1"/>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003" name="Freeform 1047"/>
            <p:cNvSpPr>
              <a:spLocks noChangeAspect="1"/>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33004" name="Rectangle 1048"/>
            <p:cNvSpPr>
              <a:spLocks noChangeAspect="1" noChangeArrowheads="1"/>
            </p:cNvSpPr>
            <p:nvPr/>
          </p:nvSpPr>
          <p:spPr bwMode="auto">
            <a:xfrm>
              <a:off x="600" y="2263"/>
              <a:ext cx="8" cy="10"/>
            </a:xfrm>
            <a:prstGeom prst="rect">
              <a:avLst/>
            </a:prstGeom>
            <a:solidFill>
              <a:srgbClr val="E6E6E6"/>
            </a:solidFill>
            <a:ln w="9525">
              <a:solidFill>
                <a:schemeClr val="accent1"/>
              </a:solidFill>
              <a:miter lim="800000"/>
              <a:headEnd/>
              <a:tailEnd/>
            </a:ln>
          </p:spPr>
          <p:txBody>
            <a:bodyPr/>
            <a:lstStyle/>
            <a:p>
              <a:endParaRPr lang="en-US"/>
            </a:p>
          </p:txBody>
        </p:sp>
        <p:sp>
          <p:nvSpPr>
            <p:cNvPr id="33005" name="Freeform 1049"/>
            <p:cNvSpPr>
              <a:spLocks noChangeAspect="1"/>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006" name="Freeform 1050"/>
            <p:cNvSpPr>
              <a:spLocks noChangeAspect="1"/>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solidFill>
                <a:schemeClr val="accent1"/>
              </a:solidFill>
              <a:round/>
              <a:headEnd/>
              <a:tailEnd/>
            </a:ln>
          </p:spPr>
          <p:txBody>
            <a:bodyPr/>
            <a:lstStyle/>
            <a:p>
              <a:endParaRPr lang="en-US"/>
            </a:p>
          </p:txBody>
        </p:sp>
        <p:sp>
          <p:nvSpPr>
            <p:cNvPr id="33007" name="Rectangle 1051"/>
            <p:cNvSpPr>
              <a:spLocks noChangeAspect="1" noChangeArrowheads="1"/>
            </p:cNvSpPr>
            <p:nvPr/>
          </p:nvSpPr>
          <p:spPr bwMode="auto">
            <a:xfrm>
              <a:off x="525" y="2283"/>
              <a:ext cx="9" cy="5"/>
            </a:xfrm>
            <a:prstGeom prst="rect">
              <a:avLst/>
            </a:prstGeom>
            <a:solidFill>
              <a:srgbClr val="E6E6E6"/>
            </a:solidFill>
            <a:ln w="9525">
              <a:solidFill>
                <a:schemeClr val="accent1"/>
              </a:solidFill>
              <a:miter lim="800000"/>
              <a:headEnd/>
              <a:tailEnd/>
            </a:ln>
          </p:spPr>
          <p:txBody>
            <a:bodyPr/>
            <a:lstStyle/>
            <a:p>
              <a:endParaRPr lang="en-US"/>
            </a:p>
          </p:txBody>
        </p:sp>
        <p:sp>
          <p:nvSpPr>
            <p:cNvPr id="33008" name="Freeform 1052"/>
            <p:cNvSpPr>
              <a:spLocks noChangeAspect="1"/>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009" name="Freeform 1053"/>
            <p:cNvSpPr>
              <a:spLocks noChangeAspect="1"/>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010" name="Freeform 1054"/>
            <p:cNvSpPr>
              <a:spLocks noChangeAspect="1"/>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011" name="Rectangle 1055"/>
            <p:cNvSpPr>
              <a:spLocks noChangeAspect="1" noChangeArrowheads="1"/>
            </p:cNvSpPr>
            <p:nvPr/>
          </p:nvSpPr>
          <p:spPr bwMode="auto">
            <a:xfrm>
              <a:off x="556" y="2283"/>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33012" name="Freeform 1056"/>
            <p:cNvSpPr>
              <a:spLocks noChangeAspect="1"/>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013" name="Freeform 1057"/>
            <p:cNvSpPr>
              <a:spLocks noChangeAspect="1"/>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33014" name="Freeform 1058"/>
            <p:cNvSpPr>
              <a:spLocks noChangeAspect="1"/>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015" name="Rectangle 1059"/>
            <p:cNvSpPr>
              <a:spLocks noChangeAspect="1" noChangeArrowheads="1"/>
            </p:cNvSpPr>
            <p:nvPr/>
          </p:nvSpPr>
          <p:spPr bwMode="auto">
            <a:xfrm>
              <a:off x="600" y="2283"/>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33016" name="Freeform 1060"/>
            <p:cNvSpPr>
              <a:spLocks noChangeAspect="1"/>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017" name="Freeform 1061"/>
            <p:cNvSpPr>
              <a:spLocks noChangeAspect="1"/>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3018" name="Freeform 1062"/>
            <p:cNvSpPr>
              <a:spLocks noChangeAspect="1"/>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3019" name="Freeform 1063"/>
            <p:cNvSpPr>
              <a:spLocks noChangeAspect="1"/>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33020" name="Rectangle 1064"/>
            <p:cNvSpPr>
              <a:spLocks noChangeAspect="1" noChangeArrowheads="1"/>
            </p:cNvSpPr>
            <p:nvPr/>
          </p:nvSpPr>
          <p:spPr bwMode="auto">
            <a:xfrm>
              <a:off x="556" y="2298"/>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33021" name="Freeform 1065"/>
            <p:cNvSpPr>
              <a:spLocks noChangeAspect="1"/>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grpSp>
      <p:grpSp>
        <p:nvGrpSpPr>
          <p:cNvPr id="9" name="Group 1066"/>
          <p:cNvGrpSpPr>
            <a:grpSpLocks noChangeAspect="1"/>
          </p:cNvGrpSpPr>
          <p:nvPr/>
        </p:nvGrpSpPr>
        <p:grpSpPr bwMode="auto">
          <a:xfrm>
            <a:off x="5562600" y="1371600"/>
            <a:ext cx="201613" cy="407988"/>
            <a:chOff x="488" y="2026"/>
            <a:chExt cx="157" cy="317"/>
          </a:xfrm>
        </p:grpSpPr>
        <p:sp>
          <p:nvSpPr>
            <p:cNvPr id="32786" name="Freeform 1067"/>
            <p:cNvSpPr>
              <a:spLocks noChangeAspect="1"/>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solidFill>
                <a:schemeClr val="accent1"/>
              </a:solidFill>
              <a:round/>
              <a:headEnd/>
              <a:tailEnd/>
            </a:ln>
          </p:spPr>
          <p:txBody>
            <a:bodyPr/>
            <a:lstStyle/>
            <a:p>
              <a:endParaRPr lang="en-US"/>
            </a:p>
          </p:txBody>
        </p:sp>
        <p:sp>
          <p:nvSpPr>
            <p:cNvPr id="32787" name="Freeform 1068"/>
            <p:cNvSpPr>
              <a:spLocks noChangeAspect="1"/>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solidFill>
                <a:schemeClr val="accent1"/>
              </a:solidFill>
              <a:round/>
              <a:headEnd/>
              <a:tailEnd/>
            </a:ln>
          </p:spPr>
          <p:txBody>
            <a:bodyPr/>
            <a:lstStyle/>
            <a:p>
              <a:endParaRPr lang="en-US"/>
            </a:p>
          </p:txBody>
        </p:sp>
        <p:sp>
          <p:nvSpPr>
            <p:cNvPr id="32788" name="Freeform 1069"/>
            <p:cNvSpPr>
              <a:spLocks noChangeAspect="1"/>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solidFill>
                <a:schemeClr val="accent1"/>
              </a:solidFill>
              <a:round/>
              <a:headEnd/>
              <a:tailEnd/>
            </a:ln>
          </p:spPr>
          <p:txBody>
            <a:bodyPr/>
            <a:lstStyle/>
            <a:p>
              <a:endParaRPr lang="en-US"/>
            </a:p>
          </p:txBody>
        </p:sp>
        <p:sp>
          <p:nvSpPr>
            <p:cNvPr id="32789" name="Freeform 1070"/>
            <p:cNvSpPr>
              <a:spLocks noChangeAspect="1"/>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solidFill>
                <a:schemeClr val="accent1"/>
              </a:solidFill>
              <a:round/>
              <a:headEnd/>
              <a:tailEnd/>
            </a:ln>
          </p:spPr>
          <p:txBody>
            <a:bodyPr/>
            <a:lstStyle/>
            <a:p>
              <a:endParaRPr lang="en-US"/>
            </a:p>
          </p:txBody>
        </p:sp>
        <p:sp>
          <p:nvSpPr>
            <p:cNvPr id="32790" name="Freeform 1071"/>
            <p:cNvSpPr>
              <a:spLocks noChangeAspect="1"/>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solidFill>
                <a:schemeClr val="accent1"/>
              </a:solidFill>
              <a:round/>
              <a:headEnd/>
              <a:tailEnd/>
            </a:ln>
          </p:spPr>
          <p:txBody>
            <a:bodyPr/>
            <a:lstStyle/>
            <a:p>
              <a:endParaRPr lang="en-US"/>
            </a:p>
          </p:txBody>
        </p:sp>
        <p:sp>
          <p:nvSpPr>
            <p:cNvPr id="32791" name="Freeform 1072"/>
            <p:cNvSpPr>
              <a:spLocks noChangeAspect="1"/>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32792" name="Freeform 1073"/>
            <p:cNvSpPr>
              <a:spLocks noChangeAspect="1"/>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32793" name="Freeform 1074"/>
            <p:cNvSpPr>
              <a:spLocks noChangeAspect="1"/>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32794" name="Freeform 1075"/>
            <p:cNvSpPr>
              <a:spLocks noChangeAspect="1"/>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32795" name="Rectangle 1076"/>
            <p:cNvSpPr>
              <a:spLocks noChangeAspect="1" noChangeArrowheads="1"/>
            </p:cNvSpPr>
            <p:nvPr/>
          </p:nvSpPr>
          <p:spPr bwMode="auto">
            <a:xfrm>
              <a:off x="563" y="2112"/>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32796" name="Rectangle 1077"/>
            <p:cNvSpPr>
              <a:spLocks noChangeAspect="1" noChangeArrowheads="1"/>
            </p:cNvSpPr>
            <p:nvPr/>
          </p:nvSpPr>
          <p:spPr bwMode="auto">
            <a:xfrm>
              <a:off x="578" y="214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2797" name="Rectangle 1078"/>
            <p:cNvSpPr>
              <a:spLocks noChangeAspect="1" noChangeArrowheads="1"/>
            </p:cNvSpPr>
            <p:nvPr/>
          </p:nvSpPr>
          <p:spPr bwMode="auto">
            <a:xfrm>
              <a:off x="563" y="2142"/>
              <a:ext cx="8" cy="5"/>
            </a:xfrm>
            <a:prstGeom prst="rect">
              <a:avLst/>
            </a:prstGeom>
            <a:solidFill>
              <a:srgbClr val="00250F"/>
            </a:solidFill>
            <a:ln w="9525">
              <a:solidFill>
                <a:schemeClr val="accent1"/>
              </a:solidFill>
              <a:miter lim="800000"/>
              <a:headEnd/>
              <a:tailEnd/>
            </a:ln>
          </p:spPr>
          <p:txBody>
            <a:bodyPr/>
            <a:lstStyle/>
            <a:p>
              <a:endParaRPr lang="en-US"/>
            </a:p>
          </p:txBody>
        </p:sp>
        <p:sp>
          <p:nvSpPr>
            <p:cNvPr id="32798" name="Rectangle 1079"/>
            <p:cNvSpPr>
              <a:spLocks noChangeAspect="1" noChangeArrowheads="1"/>
            </p:cNvSpPr>
            <p:nvPr/>
          </p:nvSpPr>
          <p:spPr bwMode="auto">
            <a:xfrm>
              <a:off x="518" y="215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2799" name="Freeform 1080"/>
            <p:cNvSpPr>
              <a:spLocks noChangeAspect="1"/>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solidFill>
                <a:schemeClr val="accent1"/>
              </a:solidFill>
              <a:round/>
              <a:headEnd/>
              <a:tailEnd/>
            </a:ln>
          </p:spPr>
          <p:txBody>
            <a:bodyPr/>
            <a:lstStyle/>
            <a:p>
              <a:endParaRPr lang="en-US"/>
            </a:p>
          </p:txBody>
        </p:sp>
        <p:sp>
          <p:nvSpPr>
            <p:cNvPr id="32800" name="Freeform 1081"/>
            <p:cNvSpPr>
              <a:spLocks noChangeAspect="1"/>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solidFill>
                <a:schemeClr val="accent1"/>
              </a:solidFill>
              <a:round/>
              <a:headEnd/>
              <a:tailEnd/>
            </a:ln>
          </p:spPr>
          <p:txBody>
            <a:bodyPr/>
            <a:lstStyle/>
            <a:p>
              <a:endParaRPr lang="en-US"/>
            </a:p>
          </p:txBody>
        </p:sp>
        <p:sp>
          <p:nvSpPr>
            <p:cNvPr id="32801" name="Freeform 1082"/>
            <p:cNvSpPr>
              <a:spLocks noChangeAspect="1"/>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32802" name="Freeform 1083"/>
            <p:cNvSpPr>
              <a:spLocks noChangeAspect="1"/>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32803" name="Freeform 1084"/>
            <p:cNvSpPr>
              <a:spLocks noChangeAspect="1"/>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04" name="Freeform 1085"/>
            <p:cNvSpPr>
              <a:spLocks noChangeAspect="1"/>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solidFill>
                <a:schemeClr val="accent1"/>
              </a:solidFill>
              <a:round/>
              <a:headEnd/>
              <a:tailEnd/>
            </a:ln>
          </p:spPr>
          <p:txBody>
            <a:bodyPr/>
            <a:lstStyle/>
            <a:p>
              <a:endParaRPr lang="en-US"/>
            </a:p>
          </p:txBody>
        </p:sp>
        <p:sp>
          <p:nvSpPr>
            <p:cNvPr id="32805" name="Freeform 1086"/>
            <p:cNvSpPr>
              <a:spLocks noChangeAspect="1"/>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solidFill>
                <a:schemeClr val="accent1"/>
              </a:solidFill>
              <a:round/>
              <a:headEnd/>
              <a:tailEnd/>
            </a:ln>
          </p:spPr>
          <p:txBody>
            <a:bodyPr/>
            <a:lstStyle/>
            <a:p>
              <a:endParaRPr lang="en-US"/>
            </a:p>
          </p:txBody>
        </p:sp>
        <p:sp>
          <p:nvSpPr>
            <p:cNvPr id="32806" name="Freeform 1087"/>
            <p:cNvSpPr>
              <a:spLocks noChangeAspect="1"/>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solidFill>
                <a:schemeClr val="accent1"/>
              </a:solidFill>
              <a:round/>
              <a:headEnd/>
              <a:tailEnd/>
            </a:ln>
          </p:spPr>
          <p:txBody>
            <a:bodyPr/>
            <a:lstStyle/>
            <a:p>
              <a:endParaRPr lang="en-US"/>
            </a:p>
          </p:txBody>
        </p:sp>
        <p:sp>
          <p:nvSpPr>
            <p:cNvPr id="32807" name="Freeform 1088"/>
            <p:cNvSpPr>
              <a:spLocks noChangeAspect="1"/>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solidFill>
                <a:schemeClr val="accent1"/>
              </a:solidFill>
              <a:round/>
              <a:headEnd/>
              <a:tailEnd/>
            </a:ln>
          </p:spPr>
          <p:txBody>
            <a:bodyPr/>
            <a:lstStyle/>
            <a:p>
              <a:endParaRPr lang="en-US"/>
            </a:p>
          </p:txBody>
        </p:sp>
        <p:sp>
          <p:nvSpPr>
            <p:cNvPr id="32808" name="Freeform 1089"/>
            <p:cNvSpPr>
              <a:spLocks noChangeAspect="1"/>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solidFill>
                <a:schemeClr val="accent1"/>
              </a:solidFill>
              <a:round/>
              <a:headEnd/>
              <a:tailEnd/>
            </a:ln>
          </p:spPr>
          <p:txBody>
            <a:bodyPr/>
            <a:lstStyle/>
            <a:p>
              <a:endParaRPr lang="en-US"/>
            </a:p>
          </p:txBody>
        </p:sp>
        <p:sp>
          <p:nvSpPr>
            <p:cNvPr id="32809" name="Freeform 1090"/>
            <p:cNvSpPr>
              <a:spLocks noChangeAspect="1"/>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solidFill>
                <a:schemeClr val="accent1"/>
              </a:solidFill>
              <a:round/>
              <a:headEnd/>
              <a:tailEnd/>
            </a:ln>
          </p:spPr>
          <p:txBody>
            <a:bodyPr/>
            <a:lstStyle/>
            <a:p>
              <a:endParaRPr lang="en-US"/>
            </a:p>
          </p:txBody>
        </p:sp>
        <p:sp>
          <p:nvSpPr>
            <p:cNvPr id="32810" name="Freeform 1091"/>
            <p:cNvSpPr>
              <a:spLocks noChangeAspect="1"/>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solidFill>
                <a:schemeClr val="accent1"/>
              </a:solidFill>
              <a:round/>
              <a:headEnd/>
              <a:tailEnd/>
            </a:ln>
          </p:spPr>
          <p:txBody>
            <a:bodyPr/>
            <a:lstStyle/>
            <a:p>
              <a:endParaRPr lang="en-US"/>
            </a:p>
          </p:txBody>
        </p:sp>
        <p:sp>
          <p:nvSpPr>
            <p:cNvPr id="32811" name="Freeform 1092"/>
            <p:cNvSpPr>
              <a:spLocks noChangeAspect="1"/>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solidFill>
                <a:schemeClr val="accent1"/>
              </a:solidFill>
              <a:round/>
              <a:headEnd/>
              <a:tailEnd/>
            </a:ln>
          </p:spPr>
          <p:txBody>
            <a:bodyPr/>
            <a:lstStyle/>
            <a:p>
              <a:endParaRPr lang="en-US"/>
            </a:p>
          </p:txBody>
        </p:sp>
        <p:sp>
          <p:nvSpPr>
            <p:cNvPr id="32812" name="Freeform 1093"/>
            <p:cNvSpPr>
              <a:spLocks noChangeAspect="1"/>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13" name="Freeform 1094"/>
            <p:cNvSpPr>
              <a:spLocks noChangeAspect="1"/>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32814" name="Freeform 1095"/>
            <p:cNvSpPr>
              <a:spLocks noChangeAspect="1"/>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32815" name="Freeform 1096"/>
            <p:cNvSpPr>
              <a:spLocks noChangeAspect="1"/>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solidFill>
                <a:schemeClr val="accent1"/>
              </a:solidFill>
              <a:round/>
              <a:headEnd/>
              <a:tailEnd/>
            </a:ln>
          </p:spPr>
          <p:txBody>
            <a:bodyPr/>
            <a:lstStyle/>
            <a:p>
              <a:endParaRPr lang="en-US"/>
            </a:p>
          </p:txBody>
        </p:sp>
        <p:sp>
          <p:nvSpPr>
            <p:cNvPr id="32816" name="Freeform 1097"/>
            <p:cNvSpPr>
              <a:spLocks noChangeAspect="1"/>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solidFill>
                <a:schemeClr val="accent1"/>
              </a:solidFill>
              <a:round/>
              <a:headEnd/>
              <a:tailEnd/>
            </a:ln>
          </p:spPr>
          <p:txBody>
            <a:bodyPr/>
            <a:lstStyle/>
            <a:p>
              <a:endParaRPr lang="en-US"/>
            </a:p>
          </p:txBody>
        </p:sp>
        <p:sp>
          <p:nvSpPr>
            <p:cNvPr id="32817" name="Freeform 1098"/>
            <p:cNvSpPr>
              <a:spLocks noChangeAspect="1"/>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solidFill>
                <a:schemeClr val="accent1"/>
              </a:solidFill>
              <a:round/>
              <a:headEnd/>
              <a:tailEnd/>
            </a:ln>
          </p:spPr>
          <p:txBody>
            <a:bodyPr/>
            <a:lstStyle/>
            <a:p>
              <a:endParaRPr lang="en-US"/>
            </a:p>
          </p:txBody>
        </p:sp>
        <p:sp>
          <p:nvSpPr>
            <p:cNvPr id="32818" name="Freeform 1099"/>
            <p:cNvSpPr>
              <a:spLocks noChangeAspect="1"/>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solidFill>
                <a:schemeClr val="accent1"/>
              </a:solidFill>
              <a:round/>
              <a:headEnd/>
              <a:tailEnd/>
            </a:ln>
          </p:spPr>
          <p:txBody>
            <a:bodyPr/>
            <a:lstStyle/>
            <a:p>
              <a:endParaRPr lang="en-US"/>
            </a:p>
          </p:txBody>
        </p:sp>
        <p:pic>
          <p:nvPicPr>
            <p:cNvPr id="32819" name="Picture 1100"/>
            <p:cNvPicPr>
              <a:picLocks noChangeAspect="1" noChangeArrowheads="1"/>
            </p:cNvPicPr>
            <p:nvPr/>
          </p:nvPicPr>
          <p:blipFill>
            <a:blip r:embed="rId3"/>
            <a:srcRect/>
            <a:stretch>
              <a:fillRect/>
            </a:stretch>
          </p:blipFill>
          <p:spPr bwMode="auto">
            <a:xfrm>
              <a:off x="518" y="2227"/>
              <a:ext cx="90" cy="15"/>
            </a:xfrm>
            <a:prstGeom prst="rect">
              <a:avLst/>
            </a:prstGeom>
            <a:noFill/>
            <a:ln w="9525">
              <a:solidFill>
                <a:schemeClr val="accent1"/>
              </a:solidFill>
              <a:miter lim="800000"/>
              <a:headEnd/>
              <a:tailEnd/>
            </a:ln>
          </p:spPr>
        </p:pic>
        <p:pic>
          <p:nvPicPr>
            <p:cNvPr id="32820" name="Picture 1101"/>
            <p:cNvPicPr>
              <a:picLocks noChangeAspect="1" noChangeArrowheads="1"/>
            </p:cNvPicPr>
            <p:nvPr/>
          </p:nvPicPr>
          <p:blipFill>
            <a:blip r:embed="rId4"/>
            <a:srcRect/>
            <a:stretch>
              <a:fillRect/>
            </a:stretch>
          </p:blipFill>
          <p:spPr bwMode="auto">
            <a:xfrm>
              <a:off x="518" y="2227"/>
              <a:ext cx="90" cy="15"/>
            </a:xfrm>
            <a:prstGeom prst="rect">
              <a:avLst/>
            </a:prstGeom>
            <a:noFill/>
            <a:ln w="9525">
              <a:solidFill>
                <a:schemeClr val="accent1"/>
              </a:solidFill>
              <a:miter lim="800000"/>
              <a:headEnd/>
              <a:tailEnd/>
            </a:ln>
          </p:spPr>
        </p:pic>
        <p:sp>
          <p:nvSpPr>
            <p:cNvPr id="32821" name="Rectangle 1102"/>
            <p:cNvSpPr>
              <a:spLocks noChangeAspect="1" noChangeArrowheads="1"/>
            </p:cNvSpPr>
            <p:nvPr/>
          </p:nvSpPr>
          <p:spPr bwMode="auto">
            <a:xfrm>
              <a:off x="525" y="2177"/>
              <a:ext cx="9" cy="5"/>
            </a:xfrm>
            <a:prstGeom prst="rect">
              <a:avLst/>
            </a:prstGeom>
            <a:solidFill>
              <a:srgbClr val="00250F"/>
            </a:solidFill>
            <a:ln w="9525">
              <a:solidFill>
                <a:schemeClr val="accent1"/>
              </a:solidFill>
              <a:miter lim="800000"/>
              <a:headEnd/>
              <a:tailEnd/>
            </a:ln>
          </p:spPr>
          <p:txBody>
            <a:bodyPr/>
            <a:lstStyle/>
            <a:p>
              <a:endParaRPr lang="en-US"/>
            </a:p>
          </p:txBody>
        </p:sp>
        <p:sp>
          <p:nvSpPr>
            <p:cNvPr id="32822" name="Rectangle 1103"/>
            <p:cNvSpPr>
              <a:spLocks noChangeAspect="1" noChangeArrowheads="1"/>
            </p:cNvSpPr>
            <p:nvPr/>
          </p:nvSpPr>
          <p:spPr bwMode="auto">
            <a:xfrm>
              <a:off x="534" y="217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2823" name="Rectangle 1104"/>
            <p:cNvSpPr>
              <a:spLocks noChangeAspect="1" noChangeArrowheads="1"/>
            </p:cNvSpPr>
            <p:nvPr/>
          </p:nvSpPr>
          <p:spPr bwMode="auto">
            <a:xfrm>
              <a:off x="518" y="217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32824" name="Rectangle 1105"/>
            <p:cNvSpPr>
              <a:spLocks noChangeAspect="1" noChangeArrowheads="1"/>
            </p:cNvSpPr>
            <p:nvPr/>
          </p:nvSpPr>
          <p:spPr bwMode="auto">
            <a:xfrm>
              <a:off x="578" y="2177"/>
              <a:ext cx="7" cy="5"/>
            </a:xfrm>
            <a:prstGeom prst="rect">
              <a:avLst/>
            </a:prstGeom>
            <a:solidFill>
              <a:srgbClr val="00250F"/>
            </a:solidFill>
            <a:ln w="9525">
              <a:solidFill>
                <a:schemeClr val="accent1"/>
              </a:solidFill>
              <a:miter lim="800000"/>
              <a:headEnd/>
              <a:tailEnd/>
            </a:ln>
          </p:spPr>
          <p:txBody>
            <a:bodyPr/>
            <a:lstStyle/>
            <a:p>
              <a:endParaRPr lang="en-US"/>
            </a:p>
          </p:txBody>
        </p:sp>
        <p:pic>
          <p:nvPicPr>
            <p:cNvPr id="32825" name="Picture 1106"/>
            <p:cNvPicPr>
              <a:picLocks noChangeAspect="1" noChangeArrowheads="1"/>
            </p:cNvPicPr>
            <p:nvPr/>
          </p:nvPicPr>
          <p:blipFill>
            <a:blip r:embed="rId5"/>
            <a:srcRect/>
            <a:stretch>
              <a:fillRect/>
            </a:stretch>
          </p:blipFill>
          <p:spPr bwMode="auto">
            <a:xfrm>
              <a:off x="593" y="2208"/>
              <a:ext cx="22" cy="9"/>
            </a:xfrm>
            <a:prstGeom prst="rect">
              <a:avLst/>
            </a:prstGeom>
            <a:noFill/>
            <a:ln w="9525">
              <a:solidFill>
                <a:schemeClr val="accent1"/>
              </a:solidFill>
              <a:miter lim="800000"/>
              <a:headEnd/>
              <a:tailEnd/>
            </a:ln>
          </p:spPr>
        </p:pic>
        <p:pic>
          <p:nvPicPr>
            <p:cNvPr id="32826" name="Picture 1107"/>
            <p:cNvPicPr>
              <a:picLocks noChangeAspect="1" noChangeArrowheads="1"/>
            </p:cNvPicPr>
            <p:nvPr/>
          </p:nvPicPr>
          <p:blipFill>
            <a:blip r:embed="rId6"/>
            <a:srcRect/>
            <a:stretch>
              <a:fillRect/>
            </a:stretch>
          </p:blipFill>
          <p:spPr bwMode="auto">
            <a:xfrm>
              <a:off x="593" y="2208"/>
              <a:ext cx="22" cy="9"/>
            </a:xfrm>
            <a:prstGeom prst="rect">
              <a:avLst/>
            </a:prstGeom>
            <a:noFill/>
            <a:ln w="9525">
              <a:solidFill>
                <a:schemeClr val="accent1"/>
              </a:solidFill>
              <a:miter lim="800000"/>
              <a:headEnd/>
              <a:tailEnd/>
            </a:ln>
          </p:spPr>
        </p:pic>
        <p:sp>
          <p:nvSpPr>
            <p:cNvPr id="32827" name="Freeform 1108"/>
            <p:cNvSpPr>
              <a:spLocks noChangeAspect="1"/>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solidFill>
                <a:schemeClr val="accent1"/>
              </a:solidFill>
              <a:round/>
              <a:headEnd/>
              <a:tailEnd/>
            </a:ln>
          </p:spPr>
          <p:txBody>
            <a:bodyPr/>
            <a:lstStyle/>
            <a:p>
              <a:endParaRPr lang="en-US"/>
            </a:p>
          </p:txBody>
        </p:sp>
        <p:sp>
          <p:nvSpPr>
            <p:cNvPr id="32828" name="Rectangle 1109"/>
            <p:cNvSpPr>
              <a:spLocks noChangeAspect="1" noChangeArrowheads="1"/>
            </p:cNvSpPr>
            <p:nvPr/>
          </p:nvSpPr>
          <p:spPr bwMode="auto">
            <a:xfrm>
              <a:off x="622" y="2212"/>
              <a:ext cx="15" cy="5"/>
            </a:xfrm>
            <a:prstGeom prst="rect">
              <a:avLst/>
            </a:prstGeom>
            <a:solidFill>
              <a:srgbClr val="333333"/>
            </a:solidFill>
            <a:ln w="9525">
              <a:solidFill>
                <a:schemeClr val="accent1"/>
              </a:solidFill>
              <a:miter lim="800000"/>
              <a:headEnd/>
              <a:tailEnd/>
            </a:ln>
          </p:spPr>
          <p:txBody>
            <a:bodyPr/>
            <a:lstStyle/>
            <a:p>
              <a:endParaRPr lang="en-US"/>
            </a:p>
          </p:txBody>
        </p:sp>
        <p:sp>
          <p:nvSpPr>
            <p:cNvPr id="32829" name="Freeform 1110"/>
            <p:cNvSpPr>
              <a:spLocks noChangeAspect="1"/>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solidFill>
                <a:schemeClr val="accent1"/>
              </a:solidFill>
              <a:round/>
              <a:headEnd/>
              <a:tailEnd/>
            </a:ln>
          </p:spPr>
          <p:txBody>
            <a:bodyPr/>
            <a:lstStyle/>
            <a:p>
              <a:endParaRPr lang="en-US"/>
            </a:p>
          </p:txBody>
        </p:sp>
        <p:sp>
          <p:nvSpPr>
            <p:cNvPr id="32830" name="Rectangle 1111"/>
            <p:cNvSpPr>
              <a:spLocks noChangeAspect="1" noChangeArrowheads="1"/>
            </p:cNvSpPr>
            <p:nvPr/>
          </p:nvSpPr>
          <p:spPr bwMode="auto">
            <a:xfrm>
              <a:off x="496" y="2217"/>
              <a:ext cx="7" cy="10"/>
            </a:xfrm>
            <a:prstGeom prst="rect">
              <a:avLst/>
            </a:prstGeom>
            <a:solidFill>
              <a:srgbClr val="333333"/>
            </a:solidFill>
            <a:ln w="9525">
              <a:solidFill>
                <a:schemeClr val="accent1"/>
              </a:solidFill>
              <a:miter lim="800000"/>
              <a:headEnd/>
              <a:tailEnd/>
            </a:ln>
          </p:spPr>
          <p:txBody>
            <a:bodyPr/>
            <a:lstStyle/>
            <a:p>
              <a:endParaRPr lang="en-US"/>
            </a:p>
          </p:txBody>
        </p:sp>
        <p:sp>
          <p:nvSpPr>
            <p:cNvPr id="32831" name="Rectangle 1112"/>
            <p:cNvSpPr>
              <a:spLocks noChangeAspect="1" noChangeArrowheads="1"/>
            </p:cNvSpPr>
            <p:nvPr/>
          </p:nvSpPr>
          <p:spPr bwMode="auto">
            <a:xfrm>
              <a:off x="556" y="2132"/>
              <a:ext cx="15" cy="5"/>
            </a:xfrm>
            <a:prstGeom prst="rect">
              <a:avLst/>
            </a:prstGeom>
            <a:solidFill>
              <a:srgbClr val="00250F"/>
            </a:solidFill>
            <a:ln w="9525">
              <a:solidFill>
                <a:schemeClr val="accent1"/>
              </a:solidFill>
              <a:miter lim="800000"/>
              <a:headEnd/>
              <a:tailEnd/>
            </a:ln>
          </p:spPr>
          <p:txBody>
            <a:bodyPr/>
            <a:lstStyle/>
            <a:p>
              <a:endParaRPr lang="en-US"/>
            </a:p>
          </p:txBody>
        </p:sp>
        <p:sp>
          <p:nvSpPr>
            <p:cNvPr id="32832" name="Freeform 1113"/>
            <p:cNvSpPr>
              <a:spLocks noChangeAspect="1"/>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solidFill>
                <a:schemeClr val="accent1"/>
              </a:solidFill>
              <a:round/>
              <a:headEnd/>
              <a:tailEnd/>
            </a:ln>
          </p:spPr>
          <p:txBody>
            <a:bodyPr/>
            <a:lstStyle/>
            <a:p>
              <a:endParaRPr lang="en-US"/>
            </a:p>
          </p:txBody>
        </p:sp>
        <p:sp>
          <p:nvSpPr>
            <p:cNvPr id="32833" name="Freeform 1114"/>
            <p:cNvSpPr>
              <a:spLocks noChangeAspect="1"/>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32834" name="Freeform 1115"/>
            <p:cNvSpPr>
              <a:spLocks noChangeAspect="1"/>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solidFill>
                <a:schemeClr val="accent1"/>
              </a:solidFill>
              <a:round/>
              <a:headEnd/>
              <a:tailEnd/>
            </a:ln>
          </p:spPr>
          <p:txBody>
            <a:bodyPr/>
            <a:lstStyle/>
            <a:p>
              <a:endParaRPr lang="en-US"/>
            </a:p>
          </p:txBody>
        </p:sp>
        <p:sp>
          <p:nvSpPr>
            <p:cNvPr id="32835" name="Freeform 1116"/>
            <p:cNvSpPr>
              <a:spLocks noChangeAspect="1"/>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solidFill>
                <a:schemeClr val="accent1"/>
              </a:solidFill>
              <a:round/>
              <a:headEnd/>
              <a:tailEnd/>
            </a:ln>
          </p:spPr>
          <p:txBody>
            <a:bodyPr/>
            <a:lstStyle/>
            <a:p>
              <a:endParaRPr lang="en-US"/>
            </a:p>
          </p:txBody>
        </p:sp>
        <p:sp>
          <p:nvSpPr>
            <p:cNvPr id="32836" name="Freeform 1117"/>
            <p:cNvSpPr>
              <a:spLocks noChangeAspect="1"/>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solidFill>
                <a:schemeClr val="accent1"/>
              </a:solidFill>
              <a:round/>
              <a:headEnd/>
              <a:tailEnd/>
            </a:ln>
          </p:spPr>
          <p:txBody>
            <a:bodyPr/>
            <a:lstStyle/>
            <a:p>
              <a:endParaRPr lang="en-US"/>
            </a:p>
          </p:txBody>
        </p:sp>
        <p:sp>
          <p:nvSpPr>
            <p:cNvPr id="32837" name="Freeform 1118"/>
            <p:cNvSpPr>
              <a:spLocks noChangeAspect="1"/>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solidFill>
                <a:schemeClr val="accent1"/>
              </a:solidFill>
              <a:round/>
              <a:headEnd/>
              <a:tailEnd/>
            </a:ln>
          </p:spPr>
          <p:txBody>
            <a:bodyPr/>
            <a:lstStyle/>
            <a:p>
              <a:endParaRPr lang="en-US"/>
            </a:p>
          </p:txBody>
        </p:sp>
        <p:sp>
          <p:nvSpPr>
            <p:cNvPr id="32838" name="Rectangle 1119"/>
            <p:cNvSpPr>
              <a:spLocks noChangeAspect="1" noChangeArrowheads="1"/>
            </p:cNvSpPr>
            <p:nvPr/>
          </p:nvSpPr>
          <p:spPr bwMode="auto">
            <a:xfrm>
              <a:off x="630" y="2077"/>
              <a:ext cx="7" cy="4"/>
            </a:xfrm>
            <a:prstGeom prst="rect">
              <a:avLst/>
            </a:prstGeom>
            <a:solidFill>
              <a:srgbClr val="FF3333"/>
            </a:solidFill>
            <a:ln w="9525">
              <a:solidFill>
                <a:schemeClr val="accent1"/>
              </a:solidFill>
              <a:miter lim="800000"/>
              <a:headEnd/>
              <a:tailEnd/>
            </a:ln>
          </p:spPr>
          <p:txBody>
            <a:bodyPr/>
            <a:lstStyle/>
            <a:p>
              <a:endParaRPr lang="en-US"/>
            </a:p>
          </p:txBody>
        </p:sp>
        <p:pic>
          <p:nvPicPr>
            <p:cNvPr id="32839" name="Picture 1120"/>
            <p:cNvPicPr>
              <a:picLocks noChangeAspect="1" noChangeArrowheads="1"/>
            </p:cNvPicPr>
            <p:nvPr/>
          </p:nvPicPr>
          <p:blipFill>
            <a:blip r:embed="rId7"/>
            <a:srcRect/>
            <a:stretch>
              <a:fillRect/>
            </a:stretch>
          </p:blipFill>
          <p:spPr bwMode="auto">
            <a:xfrm>
              <a:off x="615" y="2071"/>
              <a:ext cx="22" cy="16"/>
            </a:xfrm>
            <a:prstGeom prst="rect">
              <a:avLst/>
            </a:prstGeom>
            <a:noFill/>
            <a:ln w="9525">
              <a:solidFill>
                <a:schemeClr val="accent1"/>
              </a:solidFill>
              <a:miter lim="800000"/>
              <a:headEnd/>
              <a:tailEnd/>
            </a:ln>
          </p:spPr>
        </p:pic>
        <p:pic>
          <p:nvPicPr>
            <p:cNvPr id="32840" name="Picture 1121"/>
            <p:cNvPicPr>
              <a:picLocks noChangeAspect="1" noChangeArrowheads="1"/>
            </p:cNvPicPr>
            <p:nvPr/>
          </p:nvPicPr>
          <p:blipFill>
            <a:blip r:embed="rId8"/>
            <a:srcRect/>
            <a:stretch>
              <a:fillRect/>
            </a:stretch>
          </p:blipFill>
          <p:spPr bwMode="auto">
            <a:xfrm>
              <a:off x="615" y="2071"/>
              <a:ext cx="22" cy="16"/>
            </a:xfrm>
            <a:prstGeom prst="rect">
              <a:avLst/>
            </a:prstGeom>
            <a:noFill/>
            <a:ln w="9525">
              <a:solidFill>
                <a:schemeClr val="accent1"/>
              </a:solidFill>
              <a:miter lim="800000"/>
              <a:headEnd/>
              <a:tailEnd/>
            </a:ln>
          </p:spPr>
        </p:pic>
        <p:sp>
          <p:nvSpPr>
            <p:cNvPr id="32841" name="Freeform 1122"/>
            <p:cNvSpPr>
              <a:spLocks noChangeAspect="1"/>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solidFill>
                <a:schemeClr val="accent1"/>
              </a:solidFill>
              <a:round/>
              <a:headEnd/>
              <a:tailEnd/>
            </a:ln>
          </p:spPr>
          <p:txBody>
            <a:bodyPr/>
            <a:lstStyle/>
            <a:p>
              <a:endParaRPr lang="en-US"/>
            </a:p>
          </p:txBody>
        </p:sp>
        <p:sp>
          <p:nvSpPr>
            <p:cNvPr id="32842" name="Freeform 1123"/>
            <p:cNvSpPr>
              <a:spLocks noChangeAspect="1"/>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solidFill>
                <a:schemeClr val="accent1"/>
              </a:solidFill>
              <a:round/>
              <a:headEnd/>
              <a:tailEnd/>
            </a:ln>
          </p:spPr>
          <p:txBody>
            <a:bodyPr/>
            <a:lstStyle/>
            <a:p>
              <a:endParaRPr lang="en-US"/>
            </a:p>
          </p:txBody>
        </p:sp>
        <p:sp>
          <p:nvSpPr>
            <p:cNvPr id="32843" name="Freeform 1124"/>
            <p:cNvSpPr>
              <a:spLocks noChangeAspect="1"/>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solidFill>
                <a:schemeClr val="accent1"/>
              </a:solidFill>
              <a:round/>
              <a:headEnd/>
              <a:tailEnd/>
            </a:ln>
          </p:spPr>
          <p:txBody>
            <a:bodyPr/>
            <a:lstStyle/>
            <a:p>
              <a:endParaRPr lang="en-US"/>
            </a:p>
          </p:txBody>
        </p:sp>
        <p:sp>
          <p:nvSpPr>
            <p:cNvPr id="32844" name="Freeform 1125"/>
            <p:cNvSpPr>
              <a:spLocks noChangeAspect="1"/>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solidFill>
                <a:schemeClr val="accent1"/>
              </a:solidFill>
              <a:round/>
              <a:headEnd/>
              <a:tailEnd/>
            </a:ln>
          </p:spPr>
          <p:txBody>
            <a:bodyPr/>
            <a:lstStyle/>
            <a:p>
              <a:endParaRPr lang="en-US"/>
            </a:p>
          </p:txBody>
        </p:sp>
        <p:sp>
          <p:nvSpPr>
            <p:cNvPr id="32845" name="Freeform 1126"/>
            <p:cNvSpPr>
              <a:spLocks noChangeAspect="1"/>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solidFill>
                <a:schemeClr val="accent1"/>
              </a:solidFill>
              <a:round/>
              <a:headEnd/>
              <a:tailEnd/>
            </a:ln>
          </p:spPr>
          <p:txBody>
            <a:bodyPr/>
            <a:lstStyle/>
            <a:p>
              <a:endParaRPr lang="en-US"/>
            </a:p>
          </p:txBody>
        </p:sp>
        <p:sp>
          <p:nvSpPr>
            <p:cNvPr id="32846" name="Freeform 1127"/>
            <p:cNvSpPr>
              <a:spLocks noChangeAspect="1"/>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solidFill>
                <a:schemeClr val="accent1"/>
              </a:solidFill>
              <a:round/>
              <a:headEnd/>
              <a:tailEnd/>
            </a:ln>
          </p:spPr>
          <p:txBody>
            <a:bodyPr/>
            <a:lstStyle/>
            <a:p>
              <a:endParaRPr lang="en-US"/>
            </a:p>
          </p:txBody>
        </p:sp>
        <p:sp>
          <p:nvSpPr>
            <p:cNvPr id="32847" name="Freeform 1128"/>
            <p:cNvSpPr>
              <a:spLocks noChangeAspect="1"/>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solidFill>
                <a:schemeClr val="accent1"/>
              </a:solidFill>
              <a:round/>
              <a:headEnd/>
              <a:tailEnd/>
            </a:ln>
          </p:spPr>
          <p:txBody>
            <a:bodyPr/>
            <a:lstStyle/>
            <a:p>
              <a:endParaRPr lang="en-US"/>
            </a:p>
          </p:txBody>
        </p:sp>
        <p:sp>
          <p:nvSpPr>
            <p:cNvPr id="32848" name="Freeform 1129"/>
            <p:cNvSpPr>
              <a:spLocks noChangeAspect="1"/>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solidFill>
                <a:schemeClr val="accent1"/>
              </a:solidFill>
              <a:round/>
              <a:headEnd/>
              <a:tailEnd/>
            </a:ln>
          </p:spPr>
          <p:txBody>
            <a:bodyPr/>
            <a:lstStyle/>
            <a:p>
              <a:endParaRPr lang="en-US"/>
            </a:p>
          </p:txBody>
        </p:sp>
        <p:sp>
          <p:nvSpPr>
            <p:cNvPr id="32849" name="Freeform 1130"/>
            <p:cNvSpPr>
              <a:spLocks noChangeAspect="1"/>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solidFill>
                <a:schemeClr val="accent1"/>
              </a:solidFill>
              <a:round/>
              <a:headEnd/>
              <a:tailEnd/>
            </a:ln>
          </p:spPr>
          <p:txBody>
            <a:bodyPr/>
            <a:lstStyle/>
            <a:p>
              <a:endParaRPr lang="en-US"/>
            </a:p>
          </p:txBody>
        </p:sp>
        <p:sp>
          <p:nvSpPr>
            <p:cNvPr id="32850" name="Freeform 1131"/>
            <p:cNvSpPr>
              <a:spLocks noChangeAspect="1"/>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solidFill>
                <a:schemeClr val="accent1"/>
              </a:solidFill>
              <a:round/>
              <a:headEnd/>
              <a:tailEnd/>
            </a:ln>
          </p:spPr>
          <p:txBody>
            <a:bodyPr/>
            <a:lstStyle/>
            <a:p>
              <a:endParaRPr lang="en-US"/>
            </a:p>
          </p:txBody>
        </p:sp>
        <p:sp>
          <p:nvSpPr>
            <p:cNvPr id="32851" name="Freeform 1132"/>
            <p:cNvSpPr>
              <a:spLocks noChangeAspect="1"/>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solidFill>
                <a:schemeClr val="accent1"/>
              </a:solidFill>
              <a:round/>
              <a:headEnd/>
              <a:tailEnd/>
            </a:ln>
          </p:spPr>
          <p:txBody>
            <a:bodyPr/>
            <a:lstStyle/>
            <a:p>
              <a:endParaRPr lang="en-US"/>
            </a:p>
          </p:txBody>
        </p:sp>
        <p:sp>
          <p:nvSpPr>
            <p:cNvPr id="32852" name="Freeform 1133"/>
            <p:cNvSpPr>
              <a:spLocks noChangeAspect="1"/>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32853" name="Freeform 1134"/>
            <p:cNvSpPr>
              <a:spLocks noChangeAspect="1"/>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solidFill>
                <a:schemeClr val="accent1"/>
              </a:solidFill>
              <a:round/>
              <a:headEnd/>
              <a:tailEnd/>
            </a:ln>
          </p:spPr>
          <p:txBody>
            <a:bodyPr/>
            <a:lstStyle/>
            <a:p>
              <a:endParaRPr lang="en-US"/>
            </a:p>
          </p:txBody>
        </p:sp>
        <p:sp>
          <p:nvSpPr>
            <p:cNvPr id="32854" name="Freeform 1135"/>
            <p:cNvSpPr>
              <a:spLocks noChangeAspect="1"/>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55" name="Freeform 1136"/>
            <p:cNvSpPr>
              <a:spLocks noChangeAspect="1"/>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56" name="Freeform 1137"/>
            <p:cNvSpPr>
              <a:spLocks noChangeAspect="1"/>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32857" name="Freeform 1138"/>
            <p:cNvSpPr>
              <a:spLocks noChangeAspect="1"/>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58" name="Freeform 1139"/>
            <p:cNvSpPr>
              <a:spLocks noChangeAspect="1"/>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32859" name="Freeform 1140"/>
            <p:cNvSpPr>
              <a:spLocks noChangeAspect="1"/>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solidFill>
                <a:schemeClr val="accent1"/>
              </a:solidFill>
              <a:round/>
              <a:headEnd/>
              <a:tailEnd/>
            </a:ln>
          </p:spPr>
          <p:txBody>
            <a:bodyPr/>
            <a:lstStyle/>
            <a:p>
              <a:endParaRPr lang="en-US"/>
            </a:p>
          </p:txBody>
        </p:sp>
        <p:sp>
          <p:nvSpPr>
            <p:cNvPr id="32860" name="Freeform 1141"/>
            <p:cNvSpPr>
              <a:spLocks noChangeAspect="1"/>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32861" name="Freeform 1142"/>
            <p:cNvSpPr>
              <a:spLocks noChangeAspect="1"/>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62" name="Freeform 1143"/>
            <p:cNvSpPr>
              <a:spLocks noChangeAspect="1"/>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32863" name="Freeform 1144"/>
            <p:cNvSpPr>
              <a:spLocks noChangeAspect="1"/>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64" name="Freeform 1145"/>
            <p:cNvSpPr>
              <a:spLocks noChangeAspect="1"/>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32865" name="Freeform 1146"/>
            <p:cNvSpPr>
              <a:spLocks noChangeAspect="1"/>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solidFill>
                <a:schemeClr val="accent1"/>
              </a:solidFill>
              <a:round/>
              <a:headEnd/>
              <a:tailEnd/>
            </a:ln>
          </p:spPr>
          <p:txBody>
            <a:bodyPr/>
            <a:lstStyle/>
            <a:p>
              <a:endParaRPr lang="en-US"/>
            </a:p>
          </p:txBody>
        </p:sp>
        <p:sp>
          <p:nvSpPr>
            <p:cNvPr id="32866" name="Freeform 1147"/>
            <p:cNvSpPr>
              <a:spLocks noChangeAspect="1"/>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32867" name="Freeform 1148"/>
            <p:cNvSpPr>
              <a:spLocks noChangeAspect="1"/>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68" name="Freeform 1149"/>
            <p:cNvSpPr>
              <a:spLocks noChangeAspect="1"/>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32869" name="Freeform 1150"/>
            <p:cNvSpPr>
              <a:spLocks noChangeAspect="1"/>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70" name="Freeform 1151"/>
            <p:cNvSpPr>
              <a:spLocks noChangeAspect="1"/>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32871" name="Freeform 1152"/>
            <p:cNvSpPr>
              <a:spLocks noChangeAspect="1"/>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solidFill>
                <a:schemeClr val="accent1"/>
              </a:solidFill>
              <a:round/>
              <a:headEnd/>
              <a:tailEnd/>
            </a:ln>
          </p:spPr>
          <p:txBody>
            <a:bodyPr/>
            <a:lstStyle/>
            <a:p>
              <a:endParaRPr lang="en-US"/>
            </a:p>
          </p:txBody>
        </p:sp>
        <p:sp>
          <p:nvSpPr>
            <p:cNvPr id="32872" name="Freeform 1153"/>
            <p:cNvSpPr>
              <a:spLocks noChangeAspect="1"/>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32873" name="Freeform 1154"/>
            <p:cNvSpPr>
              <a:spLocks noChangeAspect="1"/>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32874" name="Freeform 1155"/>
            <p:cNvSpPr>
              <a:spLocks noChangeAspect="1"/>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solidFill>
                <a:schemeClr val="accent1"/>
              </a:solidFill>
              <a:round/>
              <a:headEnd/>
              <a:tailEnd/>
            </a:ln>
          </p:spPr>
          <p:txBody>
            <a:bodyPr/>
            <a:lstStyle/>
            <a:p>
              <a:endParaRPr lang="en-US"/>
            </a:p>
          </p:txBody>
        </p:sp>
        <p:sp>
          <p:nvSpPr>
            <p:cNvPr id="32875" name="Freeform 1156"/>
            <p:cNvSpPr>
              <a:spLocks noChangeAspect="1"/>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32876" name="Freeform 1157"/>
            <p:cNvSpPr>
              <a:spLocks noChangeAspect="1"/>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877" name="Freeform 1158"/>
            <p:cNvSpPr>
              <a:spLocks noChangeAspect="1"/>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32878" name="Freeform 1159"/>
            <p:cNvSpPr>
              <a:spLocks noChangeAspect="1"/>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32879" name="Freeform 1160"/>
            <p:cNvSpPr>
              <a:spLocks noChangeAspect="1"/>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880" name="Freeform 1161"/>
            <p:cNvSpPr>
              <a:spLocks noChangeAspect="1"/>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881" name="Rectangle 1162"/>
            <p:cNvSpPr>
              <a:spLocks noChangeAspect="1" noChangeArrowheads="1"/>
            </p:cNvSpPr>
            <p:nvPr/>
          </p:nvSpPr>
          <p:spPr bwMode="auto">
            <a:xfrm>
              <a:off x="525" y="2267"/>
              <a:ext cx="9" cy="6"/>
            </a:xfrm>
            <a:prstGeom prst="rect">
              <a:avLst/>
            </a:prstGeom>
            <a:solidFill>
              <a:srgbClr val="E6E6E6"/>
            </a:solidFill>
            <a:ln w="9525">
              <a:solidFill>
                <a:schemeClr val="accent1"/>
              </a:solidFill>
              <a:miter lim="800000"/>
              <a:headEnd/>
              <a:tailEnd/>
            </a:ln>
          </p:spPr>
          <p:txBody>
            <a:bodyPr/>
            <a:lstStyle/>
            <a:p>
              <a:endParaRPr lang="en-US"/>
            </a:p>
          </p:txBody>
        </p:sp>
        <p:sp>
          <p:nvSpPr>
            <p:cNvPr id="32882" name="Freeform 1163"/>
            <p:cNvSpPr>
              <a:spLocks noChangeAspect="1"/>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32883" name="Freeform 1164"/>
            <p:cNvSpPr>
              <a:spLocks noChangeAspect="1"/>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884" name="Freeform 1165"/>
            <p:cNvSpPr>
              <a:spLocks noChangeAspect="1"/>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32885" name="Freeform 1166"/>
            <p:cNvSpPr>
              <a:spLocks noChangeAspect="1"/>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32886" name="Rectangle 1167"/>
            <p:cNvSpPr>
              <a:spLocks noChangeAspect="1" noChangeArrowheads="1"/>
            </p:cNvSpPr>
            <p:nvPr/>
          </p:nvSpPr>
          <p:spPr bwMode="auto">
            <a:xfrm>
              <a:off x="600" y="2263"/>
              <a:ext cx="8" cy="10"/>
            </a:xfrm>
            <a:prstGeom prst="rect">
              <a:avLst/>
            </a:prstGeom>
            <a:solidFill>
              <a:srgbClr val="E6E6E6"/>
            </a:solidFill>
            <a:ln w="9525">
              <a:solidFill>
                <a:schemeClr val="accent1"/>
              </a:solidFill>
              <a:miter lim="800000"/>
              <a:headEnd/>
              <a:tailEnd/>
            </a:ln>
          </p:spPr>
          <p:txBody>
            <a:bodyPr/>
            <a:lstStyle/>
            <a:p>
              <a:endParaRPr lang="en-US"/>
            </a:p>
          </p:txBody>
        </p:sp>
        <p:sp>
          <p:nvSpPr>
            <p:cNvPr id="32887" name="Freeform 1168"/>
            <p:cNvSpPr>
              <a:spLocks noChangeAspect="1"/>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32888" name="Freeform 1169"/>
            <p:cNvSpPr>
              <a:spLocks noChangeAspect="1"/>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solidFill>
                <a:schemeClr val="accent1"/>
              </a:solidFill>
              <a:round/>
              <a:headEnd/>
              <a:tailEnd/>
            </a:ln>
          </p:spPr>
          <p:txBody>
            <a:bodyPr/>
            <a:lstStyle/>
            <a:p>
              <a:endParaRPr lang="en-US"/>
            </a:p>
          </p:txBody>
        </p:sp>
        <p:sp>
          <p:nvSpPr>
            <p:cNvPr id="32889" name="Rectangle 1170"/>
            <p:cNvSpPr>
              <a:spLocks noChangeAspect="1" noChangeArrowheads="1"/>
            </p:cNvSpPr>
            <p:nvPr/>
          </p:nvSpPr>
          <p:spPr bwMode="auto">
            <a:xfrm>
              <a:off x="525" y="2283"/>
              <a:ext cx="9" cy="5"/>
            </a:xfrm>
            <a:prstGeom prst="rect">
              <a:avLst/>
            </a:prstGeom>
            <a:solidFill>
              <a:srgbClr val="E6E6E6"/>
            </a:solidFill>
            <a:ln w="9525">
              <a:solidFill>
                <a:schemeClr val="accent1"/>
              </a:solidFill>
              <a:miter lim="800000"/>
              <a:headEnd/>
              <a:tailEnd/>
            </a:ln>
          </p:spPr>
          <p:txBody>
            <a:bodyPr/>
            <a:lstStyle/>
            <a:p>
              <a:endParaRPr lang="en-US"/>
            </a:p>
          </p:txBody>
        </p:sp>
        <p:sp>
          <p:nvSpPr>
            <p:cNvPr id="32890" name="Freeform 1171"/>
            <p:cNvSpPr>
              <a:spLocks noChangeAspect="1"/>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891" name="Freeform 1172"/>
            <p:cNvSpPr>
              <a:spLocks noChangeAspect="1"/>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2892" name="Freeform 1173"/>
            <p:cNvSpPr>
              <a:spLocks noChangeAspect="1"/>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2893" name="Rectangle 1174"/>
            <p:cNvSpPr>
              <a:spLocks noChangeAspect="1" noChangeArrowheads="1"/>
            </p:cNvSpPr>
            <p:nvPr/>
          </p:nvSpPr>
          <p:spPr bwMode="auto">
            <a:xfrm>
              <a:off x="556" y="2283"/>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32894" name="Freeform 1175"/>
            <p:cNvSpPr>
              <a:spLocks noChangeAspect="1"/>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2895" name="Freeform 1176"/>
            <p:cNvSpPr>
              <a:spLocks noChangeAspect="1"/>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32896" name="Freeform 1177"/>
            <p:cNvSpPr>
              <a:spLocks noChangeAspect="1"/>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897" name="Rectangle 1178"/>
            <p:cNvSpPr>
              <a:spLocks noChangeAspect="1" noChangeArrowheads="1"/>
            </p:cNvSpPr>
            <p:nvPr/>
          </p:nvSpPr>
          <p:spPr bwMode="auto">
            <a:xfrm>
              <a:off x="600" y="2283"/>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32898" name="Freeform 1179"/>
            <p:cNvSpPr>
              <a:spLocks noChangeAspect="1"/>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899" name="Freeform 1180"/>
            <p:cNvSpPr>
              <a:spLocks noChangeAspect="1"/>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32900" name="Freeform 1181"/>
            <p:cNvSpPr>
              <a:spLocks noChangeAspect="1"/>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32901" name="Freeform 1182"/>
            <p:cNvSpPr>
              <a:spLocks noChangeAspect="1"/>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32902" name="Rectangle 1183"/>
            <p:cNvSpPr>
              <a:spLocks noChangeAspect="1" noChangeArrowheads="1"/>
            </p:cNvSpPr>
            <p:nvPr/>
          </p:nvSpPr>
          <p:spPr bwMode="auto">
            <a:xfrm>
              <a:off x="556" y="2298"/>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32903" name="Freeform 1184"/>
            <p:cNvSpPr>
              <a:spLocks noChangeAspect="1"/>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6690" name="Rectangle 2"/>
          <p:cNvSpPr>
            <a:spLocks noGrp="1" noChangeArrowheads="1"/>
          </p:cNvSpPr>
          <p:nvPr>
            <p:ph type="title"/>
          </p:nvPr>
        </p:nvSpPr>
        <p:spPr>
          <a:xfrm>
            <a:off x="457200" y="274638"/>
            <a:ext cx="8229600" cy="654032"/>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Frequency Hopping Sequence</a:t>
            </a:r>
          </a:p>
        </p:txBody>
      </p:sp>
      <p:sp>
        <p:nvSpPr>
          <p:cNvPr id="92163" name="Rectangle 3"/>
          <p:cNvSpPr>
            <a:spLocks noGrp="1" noChangeArrowheads="1"/>
          </p:cNvSpPr>
          <p:nvPr>
            <p:ph type="body" idx="1"/>
          </p:nvPr>
        </p:nvSpPr>
        <p:spPr>
          <a:xfrm>
            <a:off x="401516" y="2486025"/>
            <a:ext cx="8384931" cy="793750"/>
          </a:xfrm>
        </p:spPr>
        <p:txBody>
          <a:bodyPr>
            <a:normAutofit fontScale="77500" lnSpcReduction="20000"/>
          </a:bodyPr>
          <a:lstStyle/>
          <a:p>
            <a:r>
              <a:rPr lang="en-GB" sz="2000" dirty="0" smtClean="0"/>
              <a:t>The frequency changes follow either a sequential or pseudo-random pattern</a:t>
            </a:r>
          </a:p>
          <a:p>
            <a:r>
              <a:rPr lang="en-GB" sz="2000" dirty="0" smtClean="0"/>
              <a:t>GSM defines 1 sequential pattern and 63 pseudo-random patterns</a:t>
            </a:r>
          </a:p>
          <a:p>
            <a:r>
              <a:rPr lang="en-GB" sz="2000" dirty="0" smtClean="0"/>
              <a:t>Each pattern is defined by a Hop Sequence Number (HSN)</a:t>
            </a:r>
          </a:p>
        </p:txBody>
      </p:sp>
      <p:sp>
        <p:nvSpPr>
          <p:cNvPr id="92164" name="Text Box 4"/>
          <p:cNvSpPr txBox="1">
            <a:spLocks noChangeArrowheads="1"/>
          </p:cNvSpPr>
          <p:nvPr/>
        </p:nvSpPr>
        <p:spPr bwMode="auto">
          <a:xfrm>
            <a:off x="2847243" y="4730751"/>
            <a:ext cx="1083631" cy="274434"/>
          </a:xfrm>
          <a:prstGeom prst="rect">
            <a:avLst/>
          </a:prstGeom>
          <a:noFill/>
          <a:ln w="12700">
            <a:noFill/>
            <a:miter lim="800000"/>
            <a:headEnd/>
            <a:tailEnd/>
          </a:ln>
        </p:spPr>
        <p:txBody>
          <a:bodyPr wrap="none" lIns="90488" tIns="44450" rIns="90488" bIns="44450" anchor="ctr">
            <a:spAutoFit/>
          </a:bodyPr>
          <a:lstStyle/>
          <a:p>
            <a:r>
              <a:rPr lang="en-GB" sz="1200"/>
              <a:t>Hop Sequence</a:t>
            </a:r>
          </a:p>
        </p:txBody>
      </p:sp>
      <p:sp>
        <p:nvSpPr>
          <p:cNvPr id="92165" name="Rectangle 5"/>
          <p:cNvSpPr>
            <a:spLocks noChangeArrowheads="1"/>
          </p:cNvSpPr>
          <p:nvPr/>
        </p:nvSpPr>
        <p:spPr bwMode="auto">
          <a:xfrm>
            <a:off x="400051" y="1301751"/>
            <a:ext cx="8343900" cy="900113"/>
          </a:xfrm>
          <a:prstGeom prst="rect">
            <a:avLst/>
          </a:prstGeom>
          <a:noFill/>
          <a:ln w="12700">
            <a:noFill/>
            <a:miter lim="800000"/>
            <a:headEnd/>
            <a:tailEnd/>
          </a:ln>
        </p:spPr>
        <p:txBody>
          <a:bodyPr lIns="90488" tIns="44450" rIns="90488" bIns="44450"/>
          <a:lstStyle/>
          <a:p>
            <a:pPr marL="342900" indent="-342900">
              <a:lnSpc>
                <a:spcPct val="80000"/>
              </a:lnSpc>
              <a:spcBef>
                <a:spcPct val="20000"/>
              </a:spcBef>
              <a:buClr>
                <a:schemeClr val="hlink"/>
              </a:buClr>
              <a:buSzPct val="125000"/>
              <a:buFont typeface="Arial" pitchFamily="34" charset="0"/>
              <a:buChar char="•"/>
            </a:pPr>
            <a:r>
              <a:rPr lang="en-GB" sz="1600" dirty="0" smtClean="0"/>
              <a:t>One TDMA frame is 4.6 ms long</a:t>
            </a:r>
          </a:p>
          <a:p>
            <a:pPr marL="342900" indent="-342900">
              <a:lnSpc>
                <a:spcPct val="80000"/>
              </a:lnSpc>
              <a:spcBef>
                <a:spcPct val="20000"/>
              </a:spcBef>
              <a:buClr>
                <a:schemeClr val="hlink"/>
              </a:buClr>
              <a:buSzPct val="125000"/>
              <a:buFont typeface="Arial" pitchFamily="34" charset="0"/>
              <a:buChar char="•"/>
            </a:pPr>
            <a:r>
              <a:rPr lang="en-GB" sz="1600" dirty="0" smtClean="0"/>
              <a:t>Rate of hopping = 1/ (4.6 x 10-3) = 217 hops / second</a:t>
            </a:r>
          </a:p>
        </p:txBody>
      </p:sp>
      <p:sp>
        <p:nvSpPr>
          <p:cNvPr id="92166" name="Line 6"/>
          <p:cNvSpPr>
            <a:spLocks noChangeShapeType="1"/>
          </p:cNvSpPr>
          <p:nvPr/>
        </p:nvSpPr>
        <p:spPr bwMode="auto">
          <a:xfrm>
            <a:off x="2790093" y="4735513"/>
            <a:ext cx="1282212" cy="0"/>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3826695" name="Rectangle 7"/>
          <p:cNvSpPr>
            <a:spLocks noChangeArrowheads="1"/>
          </p:cNvSpPr>
          <p:nvPr/>
        </p:nvSpPr>
        <p:spPr bwMode="auto">
          <a:xfrm>
            <a:off x="2806212" y="4221164"/>
            <a:ext cx="315057" cy="427037"/>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92168" name="Rectangle 8"/>
          <p:cNvSpPr>
            <a:spLocks noChangeArrowheads="1"/>
          </p:cNvSpPr>
          <p:nvPr/>
        </p:nvSpPr>
        <p:spPr bwMode="auto">
          <a:xfrm>
            <a:off x="3128597" y="4221164"/>
            <a:ext cx="315057" cy="427037"/>
          </a:xfrm>
          <a:prstGeom prst="rect">
            <a:avLst/>
          </a:prstGeom>
          <a:gradFill rotWithShape="1">
            <a:gsLst>
              <a:gs pos="0">
                <a:srgbClr val="760000"/>
              </a:gs>
              <a:gs pos="50000">
                <a:srgbClr val="FF0000"/>
              </a:gs>
              <a:gs pos="100000">
                <a:srgbClr val="760000"/>
              </a:gs>
            </a:gsLst>
            <a:lin ang="0" scaled="1"/>
          </a:gradFill>
          <a:ln w="19050">
            <a:solidFill>
              <a:schemeClr val="tx1"/>
            </a:solidFill>
            <a:miter lim="800000"/>
            <a:headEnd/>
            <a:tailEnd/>
          </a:ln>
        </p:spPr>
        <p:txBody>
          <a:bodyPr wrap="none" anchor="ctr"/>
          <a:lstStyle/>
          <a:p>
            <a:pPr algn="ctr"/>
            <a:r>
              <a:rPr lang="en-GB" sz="1400">
                <a:solidFill>
                  <a:srgbClr val="FFFF00"/>
                </a:solidFill>
              </a:rPr>
              <a:t>F2</a:t>
            </a:r>
          </a:p>
        </p:txBody>
      </p:sp>
      <p:sp>
        <p:nvSpPr>
          <p:cNvPr id="92169" name="Rectangle 9"/>
          <p:cNvSpPr>
            <a:spLocks noChangeArrowheads="1"/>
          </p:cNvSpPr>
          <p:nvPr/>
        </p:nvSpPr>
        <p:spPr bwMode="auto">
          <a:xfrm>
            <a:off x="3450981" y="4221164"/>
            <a:ext cx="315057" cy="427037"/>
          </a:xfrm>
          <a:prstGeom prst="rect">
            <a:avLst/>
          </a:prstGeom>
          <a:gradFill rotWithShape="1">
            <a:gsLst>
              <a:gs pos="0">
                <a:srgbClr val="767600"/>
              </a:gs>
              <a:gs pos="50000">
                <a:srgbClr val="FFFF00"/>
              </a:gs>
              <a:gs pos="100000">
                <a:srgbClr val="767600"/>
              </a:gs>
            </a:gsLst>
            <a:lin ang="0" scaled="1"/>
          </a:gradFill>
          <a:ln w="19050">
            <a:solidFill>
              <a:schemeClr val="tx1"/>
            </a:solidFill>
            <a:miter lim="800000"/>
            <a:headEnd/>
            <a:tailEnd/>
          </a:ln>
        </p:spPr>
        <p:txBody>
          <a:bodyPr wrap="none" anchor="ctr"/>
          <a:lstStyle/>
          <a:p>
            <a:pPr algn="ctr"/>
            <a:r>
              <a:rPr lang="en-GB" sz="1400"/>
              <a:t>F3</a:t>
            </a:r>
          </a:p>
        </p:txBody>
      </p:sp>
      <p:sp>
        <p:nvSpPr>
          <p:cNvPr id="92170" name="Rectangle 10"/>
          <p:cNvSpPr>
            <a:spLocks noChangeArrowheads="1"/>
          </p:cNvSpPr>
          <p:nvPr/>
        </p:nvSpPr>
        <p:spPr bwMode="auto">
          <a:xfrm>
            <a:off x="3773366" y="4221164"/>
            <a:ext cx="315057" cy="427037"/>
          </a:xfrm>
          <a:prstGeom prst="rect">
            <a:avLst/>
          </a:prstGeom>
          <a:gradFill rotWithShape="1">
            <a:gsLst>
              <a:gs pos="0">
                <a:srgbClr val="000072"/>
              </a:gs>
              <a:gs pos="50000">
                <a:srgbClr val="0000CC"/>
              </a:gs>
              <a:gs pos="100000">
                <a:srgbClr val="000072"/>
              </a:gs>
            </a:gsLst>
            <a:lin ang="0" scaled="1"/>
          </a:gradFill>
          <a:ln w="19050">
            <a:solidFill>
              <a:schemeClr val="tx1"/>
            </a:solidFill>
            <a:miter lim="800000"/>
            <a:headEnd/>
            <a:tailEnd/>
          </a:ln>
        </p:spPr>
        <p:txBody>
          <a:bodyPr wrap="none" anchor="ctr"/>
          <a:lstStyle/>
          <a:p>
            <a:pPr algn="ctr"/>
            <a:r>
              <a:rPr lang="en-GB" sz="1400">
                <a:solidFill>
                  <a:srgbClr val="FFFF00"/>
                </a:solidFill>
              </a:rPr>
              <a:t>F4</a:t>
            </a:r>
          </a:p>
        </p:txBody>
      </p:sp>
      <p:sp>
        <p:nvSpPr>
          <p:cNvPr id="3826699" name="Rectangle 11"/>
          <p:cNvSpPr>
            <a:spLocks noChangeArrowheads="1"/>
          </p:cNvSpPr>
          <p:nvPr/>
        </p:nvSpPr>
        <p:spPr bwMode="auto">
          <a:xfrm>
            <a:off x="4094285" y="4221164"/>
            <a:ext cx="315058" cy="427037"/>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92172" name="Rectangle 12"/>
          <p:cNvSpPr>
            <a:spLocks noChangeArrowheads="1"/>
          </p:cNvSpPr>
          <p:nvPr/>
        </p:nvSpPr>
        <p:spPr bwMode="auto">
          <a:xfrm>
            <a:off x="4416670" y="4221164"/>
            <a:ext cx="315058" cy="427037"/>
          </a:xfrm>
          <a:prstGeom prst="rect">
            <a:avLst/>
          </a:prstGeom>
          <a:gradFill rotWithShape="1">
            <a:gsLst>
              <a:gs pos="0">
                <a:srgbClr val="760000"/>
              </a:gs>
              <a:gs pos="50000">
                <a:srgbClr val="FF0000"/>
              </a:gs>
              <a:gs pos="100000">
                <a:srgbClr val="760000"/>
              </a:gs>
            </a:gsLst>
            <a:lin ang="0" scaled="1"/>
          </a:gradFill>
          <a:ln w="19050">
            <a:solidFill>
              <a:schemeClr val="tx1"/>
            </a:solidFill>
            <a:miter lim="800000"/>
            <a:headEnd/>
            <a:tailEnd/>
          </a:ln>
        </p:spPr>
        <p:txBody>
          <a:bodyPr wrap="none" anchor="ctr"/>
          <a:lstStyle/>
          <a:p>
            <a:pPr algn="ctr"/>
            <a:r>
              <a:rPr lang="en-GB" sz="1400">
                <a:solidFill>
                  <a:srgbClr val="FFFF00"/>
                </a:solidFill>
              </a:rPr>
              <a:t>F2</a:t>
            </a:r>
          </a:p>
        </p:txBody>
      </p:sp>
      <p:sp>
        <p:nvSpPr>
          <p:cNvPr id="92173" name="Rectangle 13"/>
          <p:cNvSpPr>
            <a:spLocks noChangeArrowheads="1"/>
          </p:cNvSpPr>
          <p:nvPr/>
        </p:nvSpPr>
        <p:spPr bwMode="auto">
          <a:xfrm>
            <a:off x="4739054" y="4221164"/>
            <a:ext cx="315058" cy="427037"/>
          </a:xfrm>
          <a:prstGeom prst="rect">
            <a:avLst/>
          </a:prstGeom>
          <a:gradFill rotWithShape="1">
            <a:gsLst>
              <a:gs pos="0">
                <a:srgbClr val="767600"/>
              </a:gs>
              <a:gs pos="50000">
                <a:srgbClr val="FFFF00"/>
              </a:gs>
              <a:gs pos="100000">
                <a:srgbClr val="767600"/>
              </a:gs>
            </a:gsLst>
            <a:lin ang="0" scaled="1"/>
          </a:gradFill>
          <a:ln w="19050">
            <a:solidFill>
              <a:schemeClr val="tx1"/>
            </a:solidFill>
            <a:miter lim="800000"/>
            <a:headEnd/>
            <a:tailEnd/>
          </a:ln>
        </p:spPr>
        <p:txBody>
          <a:bodyPr wrap="none" anchor="ctr"/>
          <a:lstStyle/>
          <a:p>
            <a:pPr algn="ctr"/>
            <a:r>
              <a:rPr lang="en-GB" sz="1400"/>
              <a:t>F3</a:t>
            </a:r>
          </a:p>
        </p:txBody>
      </p:sp>
      <p:sp>
        <p:nvSpPr>
          <p:cNvPr id="92174" name="Rectangle 14"/>
          <p:cNvSpPr>
            <a:spLocks noChangeArrowheads="1"/>
          </p:cNvSpPr>
          <p:nvPr/>
        </p:nvSpPr>
        <p:spPr bwMode="auto">
          <a:xfrm>
            <a:off x="5061439" y="4221164"/>
            <a:ext cx="315058" cy="427037"/>
          </a:xfrm>
          <a:prstGeom prst="rect">
            <a:avLst/>
          </a:prstGeom>
          <a:gradFill rotWithShape="1">
            <a:gsLst>
              <a:gs pos="0">
                <a:srgbClr val="000072"/>
              </a:gs>
              <a:gs pos="50000">
                <a:srgbClr val="0000CC"/>
              </a:gs>
              <a:gs pos="100000">
                <a:srgbClr val="000072"/>
              </a:gs>
            </a:gsLst>
            <a:lin ang="0" scaled="1"/>
          </a:gradFill>
          <a:ln w="19050">
            <a:solidFill>
              <a:schemeClr val="tx1"/>
            </a:solidFill>
            <a:miter lim="800000"/>
            <a:headEnd/>
            <a:tailEnd/>
          </a:ln>
        </p:spPr>
        <p:txBody>
          <a:bodyPr wrap="none" anchor="ctr"/>
          <a:lstStyle/>
          <a:p>
            <a:pPr algn="ctr"/>
            <a:r>
              <a:rPr lang="en-GB" sz="1400">
                <a:solidFill>
                  <a:srgbClr val="FFFF00"/>
                </a:solidFill>
              </a:rPr>
              <a:t>F4</a:t>
            </a:r>
          </a:p>
        </p:txBody>
      </p:sp>
      <p:sp>
        <p:nvSpPr>
          <p:cNvPr id="3826703" name="Rectangle 15"/>
          <p:cNvSpPr>
            <a:spLocks noChangeArrowheads="1"/>
          </p:cNvSpPr>
          <p:nvPr/>
        </p:nvSpPr>
        <p:spPr bwMode="auto">
          <a:xfrm>
            <a:off x="5380893" y="4221164"/>
            <a:ext cx="315058" cy="427037"/>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92176" name="Rectangle 16"/>
          <p:cNvSpPr>
            <a:spLocks noChangeArrowheads="1"/>
          </p:cNvSpPr>
          <p:nvPr/>
        </p:nvSpPr>
        <p:spPr bwMode="auto">
          <a:xfrm>
            <a:off x="5703277" y="4221164"/>
            <a:ext cx="315058" cy="427037"/>
          </a:xfrm>
          <a:prstGeom prst="rect">
            <a:avLst/>
          </a:prstGeom>
          <a:gradFill rotWithShape="1">
            <a:gsLst>
              <a:gs pos="0">
                <a:srgbClr val="760000"/>
              </a:gs>
              <a:gs pos="50000">
                <a:srgbClr val="FF0000"/>
              </a:gs>
              <a:gs pos="100000">
                <a:srgbClr val="760000"/>
              </a:gs>
            </a:gsLst>
            <a:lin ang="0" scaled="1"/>
          </a:gradFill>
          <a:ln w="19050">
            <a:solidFill>
              <a:schemeClr val="tx1"/>
            </a:solidFill>
            <a:miter lim="800000"/>
            <a:headEnd/>
            <a:tailEnd/>
          </a:ln>
        </p:spPr>
        <p:txBody>
          <a:bodyPr wrap="none" anchor="ctr"/>
          <a:lstStyle/>
          <a:p>
            <a:pPr algn="ctr"/>
            <a:r>
              <a:rPr lang="en-GB" sz="1400">
                <a:solidFill>
                  <a:srgbClr val="FFFF00"/>
                </a:solidFill>
              </a:rPr>
              <a:t>F2</a:t>
            </a:r>
          </a:p>
        </p:txBody>
      </p:sp>
      <p:sp>
        <p:nvSpPr>
          <p:cNvPr id="92177" name="Rectangle 17"/>
          <p:cNvSpPr>
            <a:spLocks noChangeArrowheads="1"/>
          </p:cNvSpPr>
          <p:nvPr/>
        </p:nvSpPr>
        <p:spPr bwMode="auto">
          <a:xfrm>
            <a:off x="6025662" y="4221164"/>
            <a:ext cx="315058" cy="427037"/>
          </a:xfrm>
          <a:prstGeom prst="rect">
            <a:avLst/>
          </a:prstGeom>
          <a:gradFill rotWithShape="1">
            <a:gsLst>
              <a:gs pos="0">
                <a:srgbClr val="767600"/>
              </a:gs>
              <a:gs pos="50000">
                <a:srgbClr val="FFFF00"/>
              </a:gs>
              <a:gs pos="100000">
                <a:srgbClr val="767600"/>
              </a:gs>
            </a:gsLst>
            <a:lin ang="0" scaled="1"/>
          </a:gradFill>
          <a:ln w="19050">
            <a:solidFill>
              <a:schemeClr val="tx1"/>
            </a:solidFill>
            <a:miter lim="800000"/>
            <a:headEnd/>
            <a:tailEnd/>
          </a:ln>
        </p:spPr>
        <p:txBody>
          <a:bodyPr wrap="none" anchor="ctr"/>
          <a:lstStyle/>
          <a:p>
            <a:pPr algn="ctr"/>
            <a:r>
              <a:rPr lang="en-GB" sz="1400"/>
              <a:t>F3</a:t>
            </a:r>
          </a:p>
        </p:txBody>
      </p:sp>
      <p:sp>
        <p:nvSpPr>
          <p:cNvPr id="92178" name="Rectangle 18"/>
          <p:cNvSpPr>
            <a:spLocks noChangeArrowheads="1"/>
          </p:cNvSpPr>
          <p:nvPr/>
        </p:nvSpPr>
        <p:spPr bwMode="auto">
          <a:xfrm>
            <a:off x="6348047" y="4221164"/>
            <a:ext cx="315058" cy="427037"/>
          </a:xfrm>
          <a:prstGeom prst="rect">
            <a:avLst/>
          </a:prstGeom>
          <a:gradFill rotWithShape="1">
            <a:gsLst>
              <a:gs pos="0">
                <a:srgbClr val="000072"/>
              </a:gs>
              <a:gs pos="50000">
                <a:srgbClr val="0000CC"/>
              </a:gs>
              <a:gs pos="100000">
                <a:srgbClr val="000072"/>
              </a:gs>
            </a:gsLst>
            <a:lin ang="0" scaled="1"/>
          </a:gradFill>
          <a:ln w="19050">
            <a:solidFill>
              <a:schemeClr val="tx1"/>
            </a:solidFill>
            <a:miter lim="800000"/>
            <a:headEnd/>
            <a:tailEnd/>
          </a:ln>
        </p:spPr>
        <p:txBody>
          <a:bodyPr wrap="none" anchor="ctr"/>
          <a:lstStyle/>
          <a:p>
            <a:pPr algn="ctr"/>
            <a:r>
              <a:rPr lang="en-GB" sz="1400">
                <a:solidFill>
                  <a:srgbClr val="FFFF00"/>
                </a:solidFill>
              </a:rPr>
              <a:t>F4</a:t>
            </a:r>
          </a:p>
        </p:txBody>
      </p:sp>
      <p:sp>
        <p:nvSpPr>
          <p:cNvPr id="92179" name="Text Box 19"/>
          <p:cNvSpPr txBox="1">
            <a:spLocks noChangeArrowheads="1"/>
          </p:cNvSpPr>
          <p:nvPr/>
        </p:nvSpPr>
        <p:spPr bwMode="auto">
          <a:xfrm>
            <a:off x="1392116" y="4257676"/>
            <a:ext cx="1187506" cy="335989"/>
          </a:xfrm>
          <a:prstGeom prst="rect">
            <a:avLst/>
          </a:prstGeom>
          <a:noFill/>
          <a:ln w="12700">
            <a:noFill/>
            <a:miter lim="800000"/>
            <a:headEnd/>
            <a:tailEnd/>
          </a:ln>
        </p:spPr>
        <p:txBody>
          <a:bodyPr wrap="none" lIns="90488" tIns="44450" rIns="90488" bIns="44450" anchor="ctr">
            <a:spAutoFit/>
          </a:bodyPr>
          <a:lstStyle/>
          <a:p>
            <a:pPr>
              <a:buClr>
                <a:srgbClr val="FF0000"/>
              </a:buClr>
            </a:pPr>
            <a:r>
              <a:rPr lang="en-GB" sz="1200"/>
              <a:t>  </a:t>
            </a:r>
            <a:r>
              <a:rPr lang="en-GB" sz="1600"/>
              <a:t>Sequential:</a:t>
            </a:r>
          </a:p>
        </p:txBody>
      </p:sp>
      <p:sp>
        <p:nvSpPr>
          <p:cNvPr id="92180" name="Text Box 20"/>
          <p:cNvSpPr txBox="1">
            <a:spLocks noChangeArrowheads="1"/>
          </p:cNvSpPr>
          <p:nvPr/>
        </p:nvSpPr>
        <p:spPr bwMode="auto">
          <a:xfrm>
            <a:off x="2853105" y="5913438"/>
            <a:ext cx="1083631" cy="274434"/>
          </a:xfrm>
          <a:prstGeom prst="rect">
            <a:avLst/>
          </a:prstGeom>
          <a:noFill/>
          <a:ln w="12700">
            <a:noFill/>
            <a:miter lim="800000"/>
            <a:headEnd/>
            <a:tailEnd/>
          </a:ln>
        </p:spPr>
        <p:txBody>
          <a:bodyPr wrap="none" lIns="90488" tIns="44450" rIns="90488" bIns="44450" anchor="ctr">
            <a:spAutoFit/>
          </a:bodyPr>
          <a:lstStyle/>
          <a:p>
            <a:r>
              <a:rPr lang="en-GB" sz="1200"/>
              <a:t>Hop Sequence</a:t>
            </a:r>
          </a:p>
        </p:txBody>
      </p:sp>
      <p:sp>
        <p:nvSpPr>
          <p:cNvPr id="92181" name="Line 21"/>
          <p:cNvSpPr>
            <a:spLocks noChangeShapeType="1"/>
          </p:cNvSpPr>
          <p:nvPr/>
        </p:nvSpPr>
        <p:spPr bwMode="auto">
          <a:xfrm>
            <a:off x="2778370" y="5921375"/>
            <a:ext cx="1282212" cy="0"/>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3826710" name="Rectangle 22"/>
          <p:cNvSpPr>
            <a:spLocks noChangeArrowheads="1"/>
          </p:cNvSpPr>
          <p:nvPr/>
        </p:nvSpPr>
        <p:spPr bwMode="auto">
          <a:xfrm>
            <a:off x="2794489" y="5327650"/>
            <a:ext cx="315057" cy="427038"/>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92183" name="Rectangle 23"/>
          <p:cNvSpPr>
            <a:spLocks noChangeArrowheads="1"/>
          </p:cNvSpPr>
          <p:nvPr/>
        </p:nvSpPr>
        <p:spPr bwMode="auto">
          <a:xfrm>
            <a:off x="3116874" y="5327650"/>
            <a:ext cx="315057" cy="427038"/>
          </a:xfrm>
          <a:prstGeom prst="rect">
            <a:avLst/>
          </a:prstGeom>
          <a:gradFill rotWithShape="1">
            <a:gsLst>
              <a:gs pos="0">
                <a:srgbClr val="000072"/>
              </a:gs>
              <a:gs pos="50000">
                <a:srgbClr val="0000CC"/>
              </a:gs>
              <a:gs pos="100000">
                <a:srgbClr val="000072"/>
              </a:gs>
            </a:gsLst>
            <a:lin ang="0" scaled="1"/>
          </a:gradFill>
          <a:ln w="19050">
            <a:solidFill>
              <a:schemeClr val="tx1"/>
            </a:solidFill>
            <a:miter lim="800000"/>
            <a:headEnd/>
            <a:tailEnd/>
          </a:ln>
        </p:spPr>
        <p:txBody>
          <a:bodyPr wrap="none" anchor="ctr"/>
          <a:lstStyle/>
          <a:p>
            <a:pPr algn="ctr"/>
            <a:r>
              <a:rPr lang="en-GB" sz="1400">
                <a:solidFill>
                  <a:srgbClr val="FFFF00"/>
                </a:solidFill>
              </a:rPr>
              <a:t>F4</a:t>
            </a:r>
          </a:p>
        </p:txBody>
      </p:sp>
      <p:sp>
        <p:nvSpPr>
          <p:cNvPr id="92184" name="Rectangle 24"/>
          <p:cNvSpPr>
            <a:spLocks noChangeArrowheads="1"/>
          </p:cNvSpPr>
          <p:nvPr/>
        </p:nvSpPr>
        <p:spPr bwMode="auto">
          <a:xfrm>
            <a:off x="3439258" y="5327650"/>
            <a:ext cx="315057" cy="427038"/>
          </a:xfrm>
          <a:prstGeom prst="rect">
            <a:avLst/>
          </a:prstGeom>
          <a:gradFill rotWithShape="1">
            <a:gsLst>
              <a:gs pos="0">
                <a:srgbClr val="767600"/>
              </a:gs>
              <a:gs pos="50000">
                <a:srgbClr val="FFFF00"/>
              </a:gs>
              <a:gs pos="100000">
                <a:srgbClr val="767600"/>
              </a:gs>
            </a:gsLst>
            <a:lin ang="0" scaled="1"/>
          </a:gradFill>
          <a:ln w="19050">
            <a:solidFill>
              <a:schemeClr val="tx1"/>
            </a:solidFill>
            <a:miter lim="800000"/>
            <a:headEnd/>
            <a:tailEnd/>
          </a:ln>
        </p:spPr>
        <p:txBody>
          <a:bodyPr wrap="none" anchor="ctr"/>
          <a:lstStyle/>
          <a:p>
            <a:pPr algn="ctr"/>
            <a:r>
              <a:rPr lang="en-GB" sz="1400"/>
              <a:t>F3</a:t>
            </a:r>
          </a:p>
        </p:txBody>
      </p:sp>
      <p:sp>
        <p:nvSpPr>
          <p:cNvPr id="92185" name="Rectangle 25"/>
          <p:cNvSpPr>
            <a:spLocks noChangeArrowheads="1"/>
          </p:cNvSpPr>
          <p:nvPr/>
        </p:nvSpPr>
        <p:spPr bwMode="auto">
          <a:xfrm>
            <a:off x="3761643" y="5327650"/>
            <a:ext cx="315057" cy="427038"/>
          </a:xfrm>
          <a:prstGeom prst="rect">
            <a:avLst/>
          </a:prstGeom>
          <a:gradFill rotWithShape="1">
            <a:gsLst>
              <a:gs pos="0">
                <a:srgbClr val="760000"/>
              </a:gs>
              <a:gs pos="50000">
                <a:srgbClr val="FF0000"/>
              </a:gs>
              <a:gs pos="100000">
                <a:srgbClr val="760000"/>
              </a:gs>
            </a:gsLst>
            <a:lin ang="0" scaled="1"/>
          </a:gradFill>
          <a:ln w="19050">
            <a:solidFill>
              <a:schemeClr val="tx1"/>
            </a:solidFill>
            <a:miter lim="800000"/>
            <a:headEnd/>
            <a:tailEnd/>
          </a:ln>
        </p:spPr>
        <p:txBody>
          <a:bodyPr wrap="none" anchor="ctr"/>
          <a:lstStyle/>
          <a:p>
            <a:pPr algn="ctr"/>
            <a:r>
              <a:rPr lang="en-GB" sz="1400">
                <a:solidFill>
                  <a:srgbClr val="FFFF00"/>
                </a:solidFill>
              </a:rPr>
              <a:t>F2</a:t>
            </a:r>
          </a:p>
        </p:txBody>
      </p:sp>
      <p:sp>
        <p:nvSpPr>
          <p:cNvPr id="3826714" name="Rectangle 26"/>
          <p:cNvSpPr>
            <a:spLocks noChangeArrowheads="1"/>
          </p:cNvSpPr>
          <p:nvPr/>
        </p:nvSpPr>
        <p:spPr bwMode="auto">
          <a:xfrm>
            <a:off x="4082562" y="5327650"/>
            <a:ext cx="315058" cy="427038"/>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92187" name="Rectangle 27"/>
          <p:cNvSpPr>
            <a:spLocks noChangeArrowheads="1"/>
          </p:cNvSpPr>
          <p:nvPr/>
        </p:nvSpPr>
        <p:spPr bwMode="auto">
          <a:xfrm>
            <a:off x="4404947" y="5327650"/>
            <a:ext cx="315058" cy="427038"/>
          </a:xfrm>
          <a:prstGeom prst="rect">
            <a:avLst/>
          </a:prstGeom>
          <a:gradFill rotWithShape="1">
            <a:gsLst>
              <a:gs pos="0">
                <a:srgbClr val="000072"/>
              </a:gs>
              <a:gs pos="50000">
                <a:srgbClr val="0000CC"/>
              </a:gs>
              <a:gs pos="100000">
                <a:srgbClr val="000072"/>
              </a:gs>
            </a:gsLst>
            <a:lin ang="0" scaled="1"/>
          </a:gradFill>
          <a:ln w="19050">
            <a:solidFill>
              <a:schemeClr val="tx1"/>
            </a:solidFill>
            <a:miter lim="800000"/>
            <a:headEnd/>
            <a:tailEnd/>
          </a:ln>
        </p:spPr>
        <p:txBody>
          <a:bodyPr wrap="none" anchor="ctr"/>
          <a:lstStyle/>
          <a:p>
            <a:pPr algn="ctr"/>
            <a:r>
              <a:rPr lang="en-GB" sz="1400">
                <a:solidFill>
                  <a:srgbClr val="FFFF00"/>
                </a:solidFill>
              </a:rPr>
              <a:t>F4</a:t>
            </a:r>
          </a:p>
        </p:txBody>
      </p:sp>
      <p:sp>
        <p:nvSpPr>
          <p:cNvPr id="92188" name="Rectangle 28"/>
          <p:cNvSpPr>
            <a:spLocks noChangeArrowheads="1"/>
          </p:cNvSpPr>
          <p:nvPr/>
        </p:nvSpPr>
        <p:spPr bwMode="auto">
          <a:xfrm>
            <a:off x="4727331" y="5327650"/>
            <a:ext cx="315058" cy="427038"/>
          </a:xfrm>
          <a:prstGeom prst="rect">
            <a:avLst/>
          </a:prstGeom>
          <a:gradFill rotWithShape="1">
            <a:gsLst>
              <a:gs pos="0">
                <a:srgbClr val="767600"/>
              </a:gs>
              <a:gs pos="50000">
                <a:srgbClr val="FFFF00"/>
              </a:gs>
              <a:gs pos="100000">
                <a:srgbClr val="767600"/>
              </a:gs>
            </a:gsLst>
            <a:lin ang="0" scaled="1"/>
          </a:gradFill>
          <a:ln w="19050">
            <a:solidFill>
              <a:schemeClr val="tx1"/>
            </a:solidFill>
            <a:miter lim="800000"/>
            <a:headEnd/>
            <a:tailEnd/>
          </a:ln>
        </p:spPr>
        <p:txBody>
          <a:bodyPr wrap="none" anchor="ctr"/>
          <a:lstStyle/>
          <a:p>
            <a:pPr algn="ctr"/>
            <a:r>
              <a:rPr lang="en-GB" sz="1400"/>
              <a:t>F3</a:t>
            </a:r>
          </a:p>
        </p:txBody>
      </p:sp>
      <p:sp>
        <p:nvSpPr>
          <p:cNvPr id="92189" name="Rectangle 29"/>
          <p:cNvSpPr>
            <a:spLocks noChangeArrowheads="1"/>
          </p:cNvSpPr>
          <p:nvPr/>
        </p:nvSpPr>
        <p:spPr bwMode="auto">
          <a:xfrm>
            <a:off x="5049716" y="5327650"/>
            <a:ext cx="315058" cy="427038"/>
          </a:xfrm>
          <a:prstGeom prst="rect">
            <a:avLst/>
          </a:prstGeom>
          <a:gradFill rotWithShape="1">
            <a:gsLst>
              <a:gs pos="0">
                <a:srgbClr val="760000"/>
              </a:gs>
              <a:gs pos="50000">
                <a:srgbClr val="FF0000"/>
              </a:gs>
              <a:gs pos="100000">
                <a:srgbClr val="760000"/>
              </a:gs>
            </a:gsLst>
            <a:lin ang="0" scaled="1"/>
          </a:gradFill>
          <a:ln w="19050">
            <a:solidFill>
              <a:schemeClr val="tx1"/>
            </a:solidFill>
            <a:miter lim="800000"/>
            <a:headEnd/>
            <a:tailEnd/>
          </a:ln>
        </p:spPr>
        <p:txBody>
          <a:bodyPr wrap="none" anchor="ctr"/>
          <a:lstStyle/>
          <a:p>
            <a:pPr algn="ctr"/>
            <a:r>
              <a:rPr lang="en-GB" sz="1400">
                <a:solidFill>
                  <a:srgbClr val="FFFF00"/>
                </a:solidFill>
              </a:rPr>
              <a:t>F2</a:t>
            </a:r>
          </a:p>
        </p:txBody>
      </p:sp>
      <p:sp>
        <p:nvSpPr>
          <p:cNvPr id="3826718" name="Rectangle 30"/>
          <p:cNvSpPr>
            <a:spLocks noChangeArrowheads="1"/>
          </p:cNvSpPr>
          <p:nvPr/>
        </p:nvSpPr>
        <p:spPr bwMode="auto">
          <a:xfrm>
            <a:off x="5369170" y="5327650"/>
            <a:ext cx="315058" cy="427038"/>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F1</a:t>
            </a:r>
          </a:p>
        </p:txBody>
      </p:sp>
      <p:sp>
        <p:nvSpPr>
          <p:cNvPr id="92191" name="Rectangle 31"/>
          <p:cNvSpPr>
            <a:spLocks noChangeArrowheads="1"/>
          </p:cNvSpPr>
          <p:nvPr/>
        </p:nvSpPr>
        <p:spPr bwMode="auto">
          <a:xfrm>
            <a:off x="5691554" y="5327650"/>
            <a:ext cx="315058" cy="427038"/>
          </a:xfrm>
          <a:prstGeom prst="rect">
            <a:avLst/>
          </a:prstGeom>
          <a:gradFill rotWithShape="1">
            <a:gsLst>
              <a:gs pos="0">
                <a:srgbClr val="000072"/>
              </a:gs>
              <a:gs pos="50000">
                <a:srgbClr val="0000CC"/>
              </a:gs>
              <a:gs pos="100000">
                <a:srgbClr val="000072"/>
              </a:gs>
            </a:gsLst>
            <a:lin ang="0" scaled="1"/>
          </a:gradFill>
          <a:ln w="19050">
            <a:solidFill>
              <a:schemeClr val="tx1"/>
            </a:solidFill>
            <a:miter lim="800000"/>
            <a:headEnd/>
            <a:tailEnd/>
          </a:ln>
        </p:spPr>
        <p:txBody>
          <a:bodyPr wrap="none" anchor="ctr"/>
          <a:lstStyle/>
          <a:p>
            <a:pPr algn="ctr"/>
            <a:r>
              <a:rPr lang="en-GB" sz="1400">
                <a:solidFill>
                  <a:srgbClr val="FFFF00"/>
                </a:solidFill>
              </a:rPr>
              <a:t>F4</a:t>
            </a:r>
          </a:p>
        </p:txBody>
      </p:sp>
      <p:sp>
        <p:nvSpPr>
          <p:cNvPr id="92192" name="Rectangle 32"/>
          <p:cNvSpPr>
            <a:spLocks noChangeArrowheads="1"/>
          </p:cNvSpPr>
          <p:nvPr/>
        </p:nvSpPr>
        <p:spPr bwMode="auto">
          <a:xfrm>
            <a:off x="6013939" y="5327650"/>
            <a:ext cx="315058" cy="427038"/>
          </a:xfrm>
          <a:prstGeom prst="rect">
            <a:avLst/>
          </a:prstGeom>
          <a:gradFill rotWithShape="1">
            <a:gsLst>
              <a:gs pos="0">
                <a:srgbClr val="767600"/>
              </a:gs>
              <a:gs pos="50000">
                <a:srgbClr val="FFFF00"/>
              </a:gs>
              <a:gs pos="100000">
                <a:srgbClr val="767600"/>
              </a:gs>
            </a:gsLst>
            <a:lin ang="0" scaled="1"/>
          </a:gradFill>
          <a:ln w="19050">
            <a:solidFill>
              <a:schemeClr val="tx1"/>
            </a:solidFill>
            <a:miter lim="800000"/>
            <a:headEnd/>
            <a:tailEnd/>
          </a:ln>
        </p:spPr>
        <p:txBody>
          <a:bodyPr wrap="none" anchor="ctr"/>
          <a:lstStyle/>
          <a:p>
            <a:pPr algn="ctr"/>
            <a:r>
              <a:rPr lang="en-GB" sz="1400"/>
              <a:t>F3</a:t>
            </a:r>
          </a:p>
        </p:txBody>
      </p:sp>
      <p:sp>
        <p:nvSpPr>
          <p:cNvPr id="92193" name="Rectangle 33"/>
          <p:cNvSpPr>
            <a:spLocks noChangeArrowheads="1"/>
          </p:cNvSpPr>
          <p:nvPr/>
        </p:nvSpPr>
        <p:spPr bwMode="auto">
          <a:xfrm>
            <a:off x="6336324" y="5327650"/>
            <a:ext cx="315058" cy="427038"/>
          </a:xfrm>
          <a:prstGeom prst="rect">
            <a:avLst/>
          </a:prstGeom>
          <a:gradFill rotWithShape="1">
            <a:gsLst>
              <a:gs pos="0">
                <a:srgbClr val="760000"/>
              </a:gs>
              <a:gs pos="50000">
                <a:srgbClr val="FF0000"/>
              </a:gs>
              <a:gs pos="100000">
                <a:srgbClr val="760000"/>
              </a:gs>
            </a:gsLst>
            <a:lin ang="0" scaled="1"/>
          </a:gradFill>
          <a:ln w="19050">
            <a:solidFill>
              <a:schemeClr val="tx1"/>
            </a:solidFill>
            <a:miter lim="800000"/>
            <a:headEnd/>
            <a:tailEnd/>
          </a:ln>
        </p:spPr>
        <p:txBody>
          <a:bodyPr wrap="none" anchor="ctr"/>
          <a:lstStyle/>
          <a:p>
            <a:pPr algn="ctr"/>
            <a:r>
              <a:rPr lang="en-GB" sz="1400">
                <a:solidFill>
                  <a:srgbClr val="FFFF00"/>
                </a:solidFill>
              </a:rPr>
              <a:t>F2</a:t>
            </a:r>
          </a:p>
        </p:txBody>
      </p:sp>
      <p:sp>
        <p:nvSpPr>
          <p:cNvPr id="92194" name="Text Box 34"/>
          <p:cNvSpPr txBox="1">
            <a:spLocks noChangeArrowheads="1"/>
          </p:cNvSpPr>
          <p:nvPr/>
        </p:nvSpPr>
        <p:spPr bwMode="auto">
          <a:xfrm>
            <a:off x="835269" y="5375276"/>
            <a:ext cx="1676742" cy="335989"/>
          </a:xfrm>
          <a:prstGeom prst="rect">
            <a:avLst/>
          </a:prstGeom>
          <a:noFill/>
          <a:ln w="12700">
            <a:noFill/>
            <a:miter lim="800000"/>
            <a:headEnd/>
            <a:tailEnd/>
          </a:ln>
        </p:spPr>
        <p:txBody>
          <a:bodyPr wrap="none" lIns="90488" tIns="44450" rIns="90488" bIns="44450" anchor="ctr">
            <a:spAutoFit/>
          </a:bodyPr>
          <a:lstStyle/>
          <a:p>
            <a:pPr>
              <a:buClr>
                <a:srgbClr val="FF0000"/>
              </a:buClr>
            </a:pPr>
            <a:r>
              <a:rPr lang="en-GB" sz="1200"/>
              <a:t>  </a:t>
            </a:r>
            <a:r>
              <a:rPr lang="en-GB" sz="1600"/>
              <a:t>Pseudo-Random:</a:t>
            </a:r>
          </a:p>
        </p:txBody>
      </p:sp>
      <p:sp>
        <p:nvSpPr>
          <p:cNvPr id="92195" name="Line 35"/>
          <p:cNvSpPr>
            <a:spLocks noChangeShapeType="1"/>
          </p:cNvSpPr>
          <p:nvPr/>
        </p:nvSpPr>
        <p:spPr bwMode="auto">
          <a:xfrm>
            <a:off x="6500446" y="4692650"/>
            <a:ext cx="0" cy="603250"/>
          </a:xfrm>
          <a:prstGeom prst="line">
            <a:avLst/>
          </a:prstGeom>
          <a:noFill/>
          <a:ln w="28575">
            <a:solidFill>
              <a:srgbClr val="FF0000"/>
            </a:solidFill>
            <a:round/>
            <a:headEnd type="triangle" w="med" len="med"/>
            <a:tailEnd type="triangle" w="med" len="med"/>
          </a:ln>
        </p:spPr>
        <p:txBody>
          <a:bodyPr anchor="ctr" anchorCtr="1"/>
          <a:lstStyle/>
          <a:p>
            <a:endParaRPr lang="en-US"/>
          </a:p>
        </p:txBody>
      </p:sp>
      <p:sp>
        <p:nvSpPr>
          <p:cNvPr id="92196" name="Line 36"/>
          <p:cNvSpPr>
            <a:spLocks noChangeShapeType="1"/>
          </p:cNvSpPr>
          <p:nvPr/>
        </p:nvSpPr>
        <p:spPr bwMode="auto">
          <a:xfrm>
            <a:off x="6501912" y="4987926"/>
            <a:ext cx="382465" cy="3175"/>
          </a:xfrm>
          <a:prstGeom prst="line">
            <a:avLst/>
          </a:prstGeom>
          <a:noFill/>
          <a:ln w="28575">
            <a:solidFill>
              <a:srgbClr val="FF0000"/>
            </a:solidFill>
            <a:round/>
            <a:headEnd/>
            <a:tailEnd/>
          </a:ln>
        </p:spPr>
        <p:txBody>
          <a:bodyPr anchor="ctr" anchorCtr="1"/>
          <a:lstStyle/>
          <a:p>
            <a:endParaRPr lang="en-US"/>
          </a:p>
        </p:txBody>
      </p:sp>
      <p:sp>
        <p:nvSpPr>
          <p:cNvPr id="92197" name="Text Box 37"/>
          <p:cNvSpPr txBox="1">
            <a:spLocks noChangeArrowheads="1"/>
          </p:cNvSpPr>
          <p:nvPr/>
        </p:nvSpPr>
        <p:spPr bwMode="auto">
          <a:xfrm>
            <a:off x="6736374" y="4849813"/>
            <a:ext cx="1074078" cy="274434"/>
          </a:xfrm>
          <a:prstGeom prst="rect">
            <a:avLst/>
          </a:prstGeom>
          <a:noFill/>
          <a:ln w="12700">
            <a:noFill/>
            <a:miter lim="800000"/>
            <a:headEnd/>
            <a:tailEnd/>
          </a:ln>
        </p:spPr>
        <p:txBody>
          <a:bodyPr wrap="none" lIns="90488" tIns="44450" rIns="90488" bIns="44450" anchor="ctr">
            <a:spAutoFit/>
          </a:bodyPr>
          <a:lstStyle/>
          <a:p>
            <a:pPr>
              <a:buClr>
                <a:srgbClr val="FF0000"/>
              </a:buClr>
            </a:pPr>
            <a:r>
              <a:rPr lang="en-GB" sz="1200"/>
              <a:t>  </a:t>
            </a:r>
            <a:r>
              <a:rPr lang="en-GB" sz="1200" b="0"/>
              <a:t>TDMA Frame</a:t>
            </a: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7714" name="Rectangle 2"/>
          <p:cNvSpPr>
            <a:spLocks noGrp="1" noChangeArrowheads="1"/>
          </p:cNvSpPr>
          <p:nvPr>
            <p:ph type="title"/>
          </p:nvPr>
        </p:nvSpPr>
        <p:spPr>
          <a:xfrm>
            <a:off x="0" y="382588"/>
            <a:ext cx="9144000" cy="685800"/>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Channel Timeslot Hopping Sequence</a:t>
            </a:r>
          </a:p>
        </p:txBody>
      </p:sp>
      <p:sp>
        <p:nvSpPr>
          <p:cNvPr id="93187" name="Line 3"/>
          <p:cNvSpPr>
            <a:spLocks noChangeShapeType="1"/>
          </p:cNvSpPr>
          <p:nvPr/>
        </p:nvSpPr>
        <p:spPr bwMode="auto">
          <a:xfrm>
            <a:off x="719505" y="2436814"/>
            <a:ext cx="1976803" cy="1587"/>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3188" name="Text Box 4"/>
          <p:cNvSpPr txBox="1">
            <a:spLocks noChangeArrowheads="1"/>
          </p:cNvSpPr>
          <p:nvPr/>
        </p:nvSpPr>
        <p:spPr bwMode="auto">
          <a:xfrm>
            <a:off x="1033097" y="2155826"/>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1</a:t>
            </a:r>
          </a:p>
        </p:txBody>
      </p:sp>
      <p:sp>
        <p:nvSpPr>
          <p:cNvPr id="93189" name="Line 5"/>
          <p:cNvSpPr>
            <a:spLocks noChangeShapeType="1"/>
          </p:cNvSpPr>
          <p:nvPr/>
        </p:nvSpPr>
        <p:spPr bwMode="auto">
          <a:xfrm>
            <a:off x="716574" y="1851025"/>
            <a:ext cx="13188" cy="3568700"/>
          </a:xfrm>
          <a:prstGeom prst="line">
            <a:avLst/>
          </a:prstGeom>
          <a:noFill/>
          <a:ln w="19050">
            <a:solidFill>
              <a:schemeClr val="hlink"/>
            </a:solidFill>
            <a:prstDash val="sysDot"/>
            <a:round/>
            <a:headEnd/>
            <a:tailEnd/>
          </a:ln>
        </p:spPr>
        <p:txBody>
          <a:bodyPr lIns="92075" tIns="46038" rIns="92075" bIns="46038"/>
          <a:lstStyle/>
          <a:p>
            <a:endParaRPr lang="en-US"/>
          </a:p>
        </p:txBody>
      </p:sp>
      <p:sp>
        <p:nvSpPr>
          <p:cNvPr id="93190" name="Line 6"/>
          <p:cNvSpPr>
            <a:spLocks noChangeShapeType="1"/>
          </p:cNvSpPr>
          <p:nvPr/>
        </p:nvSpPr>
        <p:spPr bwMode="auto">
          <a:xfrm>
            <a:off x="2712427" y="1857375"/>
            <a:ext cx="0" cy="3582988"/>
          </a:xfrm>
          <a:prstGeom prst="line">
            <a:avLst/>
          </a:prstGeom>
          <a:noFill/>
          <a:ln w="19050">
            <a:solidFill>
              <a:schemeClr val="hlink"/>
            </a:solidFill>
            <a:prstDash val="sysDot"/>
            <a:round/>
            <a:headEnd/>
            <a:tailEnd/>
          </a:ln>
        </p:spPr>
        <p:txBody>
          <a:bodyPr lIns="92075" tIns="46038" rIns="92075" bIns="46038"/>
          <a:lstStyle/>
          <a:p>
            <a:endParaRPr lang="en-US"/>
          </a:p>
        </p:txBody>
      </p:sp>
      <p:sp>
        <p:nvSpPr>
          <p:cNvPr id="93191" name="Line 7"/>
          <p:cNvSpPr>
            <a:spLocks noChangeShapeType="1"/>
          </p:cNvSpPr>
          <p:nvPr/>
        </p:nvSpPr>
        <p:spPr bwMode="auto">
          <a:xfrm flipH="1">
            <a:off x="6696808" y="1851025"/>
            <a:ext cx="7327" cy="3582988"/>
          </a:xfrm>
          <a:prstGeom prst="line">
            <a:avLst/>
          </a:prstGeom>
          <a:noFill/>
          <a:ln w="19050">
            <a:solidFill>
              <a:schemeClr val="hlink"/>
            </a:solidFill>
            <a:prstDash val="sysDot"/>
            <a:round/>
            <a:headEnd/>
            <a:tailEnd/>
          </a:ln>
        </p:spPr>
        <p:txBody>
          <a:bodyPr lIns="92075" tIns="46038" rIns="92075" bIns="46038"/>
          <a:lstStyle/>
          <a:p>
            <a:endParaRPr lang="en-US"/>
          </a:p>
        </p:txBody>
      </p:sp>
      <p:sp>
        <p:nvSpPr>
          <p:cNvPr id="93192" name="Line 8"/>
          <p:cNvSpPr>
            <a:spLocks noChangeShapeType="1"/>
          </p:cNvSpPr>
          <p:nvPr/>
        </p:nvSpPr>
        <p:spPr bwMode="auto">
          <a:xfrm>
            <a:off x="8701454" y="1851025"/>
            <a:ext cx="0" cy="3597275"/>
          </a:xfrm>
          <a:prstGeom prst="line">
            <a:avLst/>
          </a:prstGeom>
          <a:noFill/>
          <a:ln w="19050">
            <a:solidFill>
              <a:schemeClr val="hlink"/>
            </a:solidFill>
            <a:prstDash val="sysDot"/>
            <a:round/>
            <a:headEnd/>
            <a:tailEnd/>
          </a:ln>
        </p:spPr>
        <p:txBody>
          <a:bodyPr lIns="92075" tIns="46038" rIns="92075" bIns="46038"/>
          <a:lstStyle/>
          <a:p>
            <a:endParaRPr lang="en-US"/>
          </a:p>
        </p:txBody>
      </p:sp>
      <p:grpSp>
        <p:nvGrpSpPr>
          <p:cNvPr id="2" name="Group 9"/>
          <p:cNvGrpSpPr>
            <a:grpSpLocks/>
          </p:cNvGrpSpPr>
          <p:nvPr/>
        </p:nvGrpSpPr>
        <p:grpSpPr bwMode="auto">
          <a:xfrm>
            <a:off x="720970" y="2536825"/>
            <a:ext cx="993531" cy="427038"/>
            <a:chOff x="1248" y="2013"/>
            <a:chExt cx="875" cy="269"/>
          </a:xfrm>
        </p:grpSpPr>
        <p:grpSp>
          <p:nvGrpSpPr>
            <p:cNvPr id="3" name="Group 10"/>
            <p:cNvGrpSpPr>
              <a:grpSpLocks/>
            </p:cNvGrpSpPr>
            <p:nvPr/>
          </p:nvGrpSpPr>
          <p:grpSpPr bwMode="auto">
            <a:xfrm>
              <a:off x="1248" y="2013"/>
              <a:ext cx="435" cy="269"/>
              <a:chOff x="1248" y="2013"/>
              <a:chExt cx="435" cy="269"/>
            </a:xfrm>
          </p:grpSpPr>
          <p:sp>
            <p:nvSpPr>
              <p:cNvPr id="3827723" name="Rectangle 11"/>
              <p:cNvSpPr>
                <a:spLocks noChangeArrowheads="1"/>
              </p:cNvSpPr>
              <p:nvPr/>
            </p:nvSpPr>
            <p:spPr bwMode="auto">
              <a:xfrm>
                <a:off x="1248"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0</a:t>
                </a:r>
              </a:p>
            </p:txBody>
          </p:sp>
          <p:sp>
            <p:nvSpPr>
              <p:cNvPr id="3827724" name="Rectangle 12"/>
              <p:cNvSpPr>
                <a:spLocks noChangeArrowheads="1"/>
              </p:cNvSpPr>
              <p:nvPr/>
            </p:nvSpPr>
            <p:spPr bwMode="auto">
              <a:xfrm>
                <a:off x="1467" y="2013"/>
                <a:ext cx="216" cy="269"/>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1</a:t>
                </a:r>
              </a:p>
            </p:txBody>
          </p:sp>
        </p:grpSp>
        <p:grpSp>
          <p:nvGrpSpPr>
            <p:cNvPr id="4" name="Group 13"/>
            <p:cNvGrpSpPr>
              <a:grpSpLocks/>
            </p:cNvGrpSpPr>
            <p:nvPr/>
          </p:nvGrpSpPr>
          <p:grpSpPr bwMode="auto">
            <a:xfrm>
              <a:off x="1688" y="2013"/>
              <a:ext cx="435" cy="269"/>
              <a:chOff x="1248" y="2013"/>
              <a:chExt cx="435" cy="269"/>
            </a:xfrm>
          </p:grpSpPr>
          <p:sp>
            <p:nvSpPr>
              <p:cNvPr id="3827726" name="Rectangle 14"/>
              <p:cNvSpPr>
                <a:spLocks noChangeArrowheads="1"/>
              </p:cNvSpPr>
              <p:nvPr/>
            </p:nvSpPr>
            <p:spPr bwMode="auto">
              <a:xfrm>
                <a:off x="1248"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2</a:t>
                </a:r>
              </a:p>
            </p:txBody>
          </p:sp>
          <p:sp>
            <p:nvSpPr>
              <p:cNvPr id="3827727" name="Rectangle 15"/>
              <p:cNvSpPr>
                <a:spLocks noChangeArrowheads="1"/>
              </p:cNvSpPr>
              <p:nvPr/>
            </p:nvSpPr>
            <p:spPr bwMode="auto">
              <a:xfrm>
                <a:off x="1467"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3</a:t>
                </a:r>
              </a:p>
            </p:txBody>
          </p:sp>
        </p:grpSp>
      </p:grpSp>
      <p:grpSp>
        <p:nvGrpSpPr>
          <p:cNvPr id="5" name="Group 16"/>
          <p:cNvGrpSpPr>
            <a:grpSpLocks/>
          </p:cNvGrpSpPr>
          <p:nvPr/>
        </p:nvGrpSpPr>
        <p:grpSpPr bwMode="auto">
          <a:xfrm>
            <a:off x="1718897" y="2536825"/>
            <a:ext cx="993531" cy="427038"/>
            <a:chOff x="1248" y="2013"/>
            <a:chExt cx="875" cy="269"/>
          </a:xfrm>
        </p:grpSpPr>
        <p:grpSp>
          <p:nvGrpSpPr>
            <p:cNvPr id="6" name="Group 17"/>
            <p:cNvGrpSpPr>
              <a:grpSpLocks/>
            </p:cNvGrpSpPr>
            <p:nvPr/>
          </p:nvGrpSpPr>
          <p:grpSpPr bwMode="auto">
            <a:xfrm>
              <a:off x="1248" y="2013"/>
              <a:ext cx="435" cy="269"/>
              <a:chOff x="1248" y="2013"/>
              <a:chExt cx="435" cy="269"/>
            </a:xfrm>
          </p:grpSpPr>
          <p:sp>
            <p:nvSpPr>
              <p:cNvPr id="3827730" name="Rectangle 18"/>
              <p:cNvSpPr>
                <a:spLocks noChangeArrowheads="1"/>
              </p:cNvSpPr>
              <p:nvPr/>
            </p:nvSpPr>
            <p:spPr bwMode="auto">
              <a:xfrm>
                <a:off x="1248"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4</a:t>
                </a:r>
              </a:p>
            </p:txBody>
          </p:sp>
          <p:sp>
            <p:nvSpPr>
              <p:cNvPr id="3827731" name="Rectangle 19"/>
              <p:cNvSpPr>
                <a:spLocks noChangeArrowheads="1"/>
              </p:cNvSpPr>
              <p:nvPr/>
            </p:nvSpPr>
            <p:spPr bwMode="auto">
              <a:xfrm>
                <a:off x="1467"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5</a:t>
                </a:r>
              </a:p>
            </p:txBody>
          </p:sp>
        </p:grpSp>
        <p:grpSp>
          <p:nvGrpSpPr>
            <p:cNvPr id="7" name="Group 20"/>
            <p:cNvGrpSpPr>
              <a:grpSpLocks/>
            </p:cNvGrpSpPr>
            <p:nvPr/>
          </p:nvGrpSpPr>
          <p:grpSpPr bwMode="auto">
            <a:xfrm>
              <a:off x="1688" y="2013"/>
              <a:ext cx="435" cy="269"/>
              <a:chOff x="1248" y="2013"/>
              <a:chExt cx="435" cy="269"/>
            </a:xfrm>
          </p:grpSpPr>
          <p:sp>
            <p:nvSpPr>
              <p:cNvPr id="3827733" name="Rectangle 21"/>
              <p:cNvSpPr>
                <a:spLocks noChangeArrowheads="1"/>
              </p:cNvSpPr>
              <p:nvPr/>
            </p:nvSpPr>
            <p:spPr bwMode="auto">
              <a:xfrm>
                <a:off x="1248"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6</a:t>
                </a:r>
              </a:p>
            </p:txBody>
          </p:sp>
          <p:sp>
            <p:nvSpPr>
              <p:cNvPr id="3827734" name="Rectangle 22"/>
              <p:cNvSpPr>
                <a:spLocks noChangeArrowheads="1"/>
              </p:cNvSpPr>
              <p:nvPr/>
            </p:nvSpPr>
            <p:spPr bwMode="auto">
              <a:xfrm>
                <a:off x="1467"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7</a:t>
                </a:r>
              </a:p>
            </p:txBody>
          </p:sp>
        </p:grpSp>
      </p:grpSp>
      <p:grpSp>
        <p:nvGrpSpPr>
          <p:cNvPr id="8" name="Group 23"/>
          <p:cNvGrpSpPr>
            <a:grpSpLocks/>
          </p:cNvGrpSpPr>
          <p:nvPr/>
        </p:nvGrpSpPr>
        <p:grpSpPr bwMode="auto">
          <a:xfrm>
            <a:off x="2715359" y="2536825"/>
            <a:ext cx="993531" cy="427038"/>
            <a:chOff x="1248" y="2013"/>
            <a:chExt cx="875" cy="269"/>
          </a:xfrm>
        </p:grpSpPr>
        <p:grpSp>
          <p:nvGrpSpPr>
            <p:cNvPr id="9" name="Group 24"/>
            <p:cNvGrpSpPr>
              <a:grpSpLocks/>
            </p:cNvGrpSpPr>
            <p:nvPr/>
          </p:nvGrpSpPr>
          <p:grpSpPr bwMode="auto">
            <a:xfrm>
              <a:off x="1248" y="2013"/>
              <a:ext cx="435" cy="269"/>
              <a:chOff x="1248" y="2013"/>
              <a:chExt cx="435" cy="269"/>
            </a:xfrm>
          </p:grpSpPr>
          <p:sp>
            <p:nvSpPr>
              <p:cNvPr id="93360" name="Rectangle 25"/>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61" name="Rectangle 26"/>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10" name="Group 27"/>
            <p:cNvGrpSpPr>
              <a:grpSpLocks/>
            </p:cNvGrpSpPr>
            <p:nvPr/>
          </p:nvGrpSpPr>
          <p:grpSpPr bwMode="auto">
            <a:xfrm>
              <a:off x="1688" y="2013"/>
              <a:ext cx="435" cy="269"/>
              <a:chOff x="1248" y="2013"/>
              <a:chExt cx="435" cy="269"/>
            </a:xfrm>
          </p:grpSpPr>
          <p:sp>
            <p:nvSpPr>
              <p:cNvPr id="93358" name="Rectangle 28"/>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59" name="Rectangle 29"/>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11" name="Group 30"/>
          <p:cNvGrpSpPr>
            <a:grpSpLocks/>
          </p:cNvGrpSpPr>
          <p:nvPr/>
        </p:nvGrpSpPr>
        <p:grpSpPr bwMode="auto">
          <a:xfrm>
            <a:off x="3713285" y="2536825"/>
            <a:ext cx="992066" cy="427038"/>
            <a:chOff x="1248" y="2013"/>
            <a:chExt cx="875" cy="269"/>
          </a:xfrm>
        </p:grpSpPr>
        <p:grpSp>
          <p:nvGrpSpPr>
            <p:cNvPr id="12" name="Group 31"/>
            <p:cNvGrpSpPr>
              <a:grpSpLocks/>
            </p:cNvGrpSpPr>
            <p:nvPr/>
          </p:nvGrpSpPr>
          <p:grpSpPr bwMode="auto">
            <a:xfrm>
              <a:off x="1248" y="2013"/>
              <a:ext cx="435" cy="269"/>
              <a:chOff x="1248" y="2013"/>
              <a:chExt cx="435" cy="269"/>
            </a:xfrm>
          </p:grpSpPr>
          <p:sp>
            <p:nvSpPr>
              <p:cNvPr id="93354" name="Rectangle 32"/>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55" name="Rectangle 33"/>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13" name="Group 34"/>
            <p:cNvGrpSpPr>
              <a:grpSpLocks/>
            </p:cNvGrpSpPr>
            <p:nvPr/>
          </p:nvGrpSpPr>
          <p:grpSpPr bwMode="auto">
            <a:xfrm>
              <a:off x="1688" y="2013"/>
              <a:ext cx="435" cy="269"/>
              <a:chOff x="1248" y="2013"/>
              <a:chExt cx="435" cy="269"/>
            </a:xfrm>
          </p:grpSpPr>
          <p:sp>
            <p:nvSpPr>
              <p:cNvPr id="93352" name="Rectangle 35"/>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53" name="Rectangle 36"/>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14" name="Group 37"/>
          <p:cNvGrpSpPr>
            <a:grpSpLocks/>
          </p:cNvGrpSpPr>
          <p:nvPr/>
        </p:nvGrpSpPr>
        <p:grpSpPr bwMode="auto">
          <a:xfrm>
            <a:off x="4709747" y="2536825"/>
            <a:ext cx="993531" cy="427038"/>
            <a:chOff x="1248" y="2013"/>
            <a:chExt cx="875" cy="269"/>
          </a:xfrm>
        </p:grpSpPr>
        <p:grpSp>
          <p:nvGrpSpPr>
            <p:cNvPr id="15" name="Group 38"/>
            <p:cNvGrpSpPr>
              <a:grpSpLocks/>
            </p:cNvGrpSpPr>
            <p:nvPr/>
          </p:nvGrpSpPr>
          <p:grpSpPr bwMode="auto">
            <a:xfrm>
              <a:off x="1248" y="2013"/>
              <a:ext cx="435" cy="269"/>
              <a:chOff x="1248" y="2013"/>
              <a:chExt cx="435" cy="269"/>
            </a:xfrm>
          </p:grpSpPr>
          <p:sp>
            <p:nvSpPr>
              <p:cNvPr id="93348" name="Rectangle 39"/>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49" name="Rectangle 40"/>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16" name="Group 41"/>
            <p:cNvGrpSpPr>
              <a:grpSpLocks/>
            </p:cNvGrpSpPr>
            <p:nvPr/>
          </p:nvGrpSpPr>
          <p:grpSpPr bwMode="auto">
            <a:xfrm>
              <a:off x="1688" y="2013"/>
              <a:ext cx="435" cy="269"/>
              <a:chOff x="1248" y="2013"/>
              <a:chExt cx="435" cy="269"/>
            </a:xfrm>
          </p:grpSpPr>
          <p:sp>
            <p:nvSpPr>
              <p:cNvPr id="93346" name="Rectangle 42"/>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47" name="Rectangle 43"/>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17" name="Group 44"/>
          <p:cNvGrpSpPr>
            <a:grpSpLocks/>
          </p:cNvGrpSpPr>
          <p:nvPr/>
        </p:nvGrpSpPr>
        <p:grpSpPr bwMode="auto">
          <a:xfrm>
            <a:off x="5707674" y="2536825"/>
            <a:ext cx="993531" cy="427038"/>
            <a:chOff x="1248" y="2013"/>
            <a:chExt cx="875" cy="269"/>
          </a:xfrm>
        </p:grpSpPr>
        <p:grpSp>
          <p:nvGrpSpPr>
            <p:cNvPr id="18" name="Group 45"/>
            <p:cNvGrpSpPr>
              <a:grpSpLocks/>
            </p:cNvGrpSpPr>
            <p:nvPr/>
          </p:nvGrpSpPr>
          <p:grpSpPr bwMode="auto">
            <a:xfrm>
              <a:off x="1248" y="2013"/>
              <a:ext cx="435" cy="269"/>
              <a:chOff x="1248" y="2013"/>
              <a:chExt cx="435" cy="269"/>
            </a:xfrm>
          </p:grpSpPr>
          <p:sp>
            <p:nvSpPr>
              <p:cNvPr id="93342" name="Rectangle 46"/>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43" name="Rectangle 47"/>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19" name="Group 48"/>
            <p:cNvGrpSpPr>
              <a:grpSpLocks/>
            </p:cNvGrpSpPr>
            <p:nvPr/>
          </p:nvGrpSpPr>
          <p:grpSpPr bwMode="auto">
            <a:xfrm>
              <a:off x="1688" y="2013"/>
              <a:ext cx="435" cy="269"/>
              <a:chOff x="1248" y="2013"/>
              <a:chExt cx="435" cy="269"/>
            </a:xfrm>
          </p:grpSpPr>
          <p:sp>
            <p:nvSpPr>
              <p:cNvPr id="93340" name="Rectangle 49"/>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41" name="Rectangle 50"/>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sp>
        <p:nvSpPr>
          <p:cNvPr id="93199" name="Text Box 51"/>
          <p:cNvSpPr txBox="1">
            <a:spLocks noChangeArrowheads="1"/>
          </p:cNvSpPr>
          <p:nvPr/>
        </p:nvSpPr>
        <p:spPr bwMode="auto">
          <a:xfrm>
            <a:off x="281354" y="2598739"/>
            <a:ext cx="355868" cy="305212"/>
          </a:xfrm>
          <a:prstGeom prst="rect">
            <a:avLst/>
          </a:prstGeom>
          <a:noFill/>
          <a:ln w="12700">
            <a:noFill/>
            <a:miter lim="800000"/>
            <a:headEnd/>
            <a:tailEnd/>
          </a:ln>
        </p:spPr>
        <p:txBody>
          <a:bodyPr wrap="none" lIns="90488" tIns="44450" rIns="90488" bIns="44450" anchor="ctr">
            <a:spAutoFit/>
          </a:bodyPr>
          <a:lstStyle/>
          <a:p>
            <a:pPr algn="ctr"/>
            <a:r>
              <a:rPr lang="en-GB" sz="1400"/>
              <a:t>F1</a:t>
            </a:r>
          </a:p>
        </p:txBody>
      </p:sp>
      <p:grpSp>
        <p:nvGrpSpPr>
          <p:cNvPr id="20" name="Group 52"/>
          <p:cNvGrpSpPr>
            <a:grpSpLocks/>
          </p:cNvGrpSpPr>
          <p:nvPr/>
        </p:nvGrpSpPr>
        <p:grpSpPr bwMode="auto">
          <a:xfrm>
            <a:off x="6702670" y="2536825"/>
            <a:ext cx="993531" cy="427038"/>
            <a:chOff x="1248" y="2013"/>
            <a:chExt cx="875" cy="269"/>
          </a:xfrm>
        </p:grpSpPr>
        <p:grpSp>
          <p:nvGrpSpPr>
            <p:cNvPr id="21" name="Group 53"/>
            <p:cNvGrpSpPr>
              <a:grpSpLocks/>
            </p:cNvGrpSpPr>
            <p:nvPr/>
          </p:nvGrpSpPr>
          <p:grpSpPr bwMode="auto">
            <a:xfrm>
              <a:off x="1248" y="2013"/>
              <a:ext cx="435" cy="269"/>
              <a:chOff x="1248" y="2013"/>
              <a:chExt cx="435" cy="269"/>
            </a:xfrm>
          </p:grpSpPr>
          <p:sp>
            <p:nvSpPr>
              <p:cNvPr id="3827766" name="Rectangle 54"/>
              <p:cNvSpPr>
                <a:spLocks noChangeArrowheads="1"/>
              </p:cNvSpPr>
              <p:nvPr/>
            </p:nvSpPr>
            <p:spPr bwMode="auto">
              <a:xfrm>
                <a:off x="1248"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0</a:t>
                </a:r>
              </a:p>
            </p:txBody>
          </p:sp>
          <p:sp>
            <p:nvSpPr>
              <p:cNvPr id="3827767" name="Rectangle 55"/>
              <p:cNvSpPr>
                <a:spLocks noChangeArrowheads="1"/>
              </p:cNvSpPr>
              <p:nvPr/>
            </p:nvSpPr>
            <p:spPr bwMode="auto">
              <a:xfrm>
                <a:off x="1467" y="2013"/>
                <a:ext cx="216" cy="269"/>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1</a:t>
                </a:r>
              </a:p>
            </p:txBody>
          </p:sp>
        </p:grpSp>
        <p:grpSp>
          <p:nvGrpSpPr>
            <p:cNvPr id="22" name="Group 56"/>
            <p:cNvGrpSpPr>
              <a:grpSpLocks/>
            </p:cNvGrpSpPr>
            <p:nvPr/>
          </p:nvGrpSpPr>
          <p:grpSpPr bwMode="auto">
            <a:xfrm>
              <a:off x="1688" y="2013"/>
              <a:ext cx="435" cy="269"/>
              <a:chOff x="1248" y="2013"/>
              <a:chExt cx="435" cy="269"/>
            </a:xfrm>
          </p:grpSpPr>
          <p:sp>
            <p:nvSpPr>
              <p:cNvPr id="3827769" name="Rectangle 57"/>
              <p:cNvSpPr>
                <a:spLocks noChangeArrowheads="1"/>
              </p:cNvSpPr>
              <p:nvPr/>
            </p:nvSpPr>
            <p:spPr bwMode="auto">
              <a:xfrm>
                <a:off x="1248"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2</a:t>
                </a:r>
              </a:p>
            </p:txBody>
          </p:sp>
          <p:sp>
            <p:nvSpPr>
              <p:cNvPr id="3827770" name="Rectangle 58"/>
              <p:cNvSpPr>
                <a:spLocks noChangeArrowheads="1"/>
              </p:cNvSpPr>
              <p:nvPr/>
            </p:nvSpPr>
            <p:spPr bwMode="auto">
              <a:xfrm>
                <a:off x="1467"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3</a:t>
                </a:r>
              </a:p>
            </p:txBody>
          </p:sp>
        </p:grpSp>
      </p:grpSp>
      <p:grpSp>
        <p:nvGrpSpPr>
          <p:cNvPr id="23" name="Group 59"/>
          <p:cNvGrpSpPr>
            <a:grpSpLocks/>
          </p:cNvGrpSpPr>
          <p:nvPr/>
        </p:nvGrpSpPr>
        <p:grpSpPr bwMode="auto">
          <a:xfrm>
            <a:off x="7700597" y="2536825"/>
            <a:ext cx="993531" cy="427038"/>
            <a:chOff x="1248" y="2013"/>
            <a:chExt cx="875" cy="269"/>
          </a:xfrm>
        </p:grpSpPr>
        <p:grpSp>
          <p:nvGrpSpPr>
            <p:cNvPr id="24" name="Group 60"/>
            <p:cNvGrpSpPr>
              <a:grpSpLocks/>
            </p:cNvGrpSpPr>
            <p:nvPr/>
          </p:nvGrpSpPr>
          <p:grpSpPr bwMode="auto">
            <a:xfrm>
              <a:off x="1248" y="2013"/>
              <a:ext cx="435" cy="269"/>
              <a:chOff x="1248" y="2013"/>
              <a:chExt cx="435" cy="269"/>
            </a:xfrm>
          </p:grpSpPr>
          <p:sp>
            <p:nvSpPr>
              <p:cNvPr id="3827773" name="Rectangle 61"/>
              <p:cNvSpPr>
                <a:spLocks noChangeArrowheads="1"/>
              </p:cNvSpPr>
              <p:nvPr/>
            </p:nvSpPr>
            <p:spPr bwMode="auto">
              <a:xfrm>
                <a:off x="1248"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4</a:t>
                </a:r>
              </a:p>
            </p:txBody>
          </p:sp>
          <p:sp>
            <p:nvSpPr>
              <p:cNvPr id="3827774" name="Rectangle 62"/>
              <p:cNvSpPr>
                <a:spLocks noChangeArrowheads="1"/>
              </p:cNvSpPr>
              <p:nvPr/>
            </p:nvSpPr>
            <p:spPr bwMode="auto">
              <a:xfrm>
                <a:off x="1467"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5</a:t>
                </a:r>
              </a:p>
            </p:txBody>
          </p:sp>
        </p:grpSp>
        <p:grpSp>
          <p:nvGrpSpPr>
            <p:cNvPr id="25" name="Group 63"/>
            <p:cNvGrpSpPr>
              <a:grpSpLocks/>
            </p:cNvGrpSpPr>
            <p:nvPr/>
          </p:nvGrpSpPr>
          <p:grpSpPr bwMode="auto">
            <a:xfrm>
              <a:off x="1688" y="2013"/>
              <a:ext cx="435" cy="269"/>
              <a:chOff x="1248" y="2013"/>
              <a:chExt cx="435" cy="269"/>
            </a:xfrm>
          </p:grpSpPr>
          <p:sp>
            <p:nvSpPr>
              <p:cNvPr id="3827776" name="Rectangle 64"/>
              <p:cNvSpPr>
                <a:spLocks noChangeArrowheads="1"/>
              </p:cNvSpPr>
              <p:nvPr/>
            </p:nvSpPr>
            <p:spPr bwMode="auto">
              <a:xfrm>
                <a:off x="1248"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6</a:t>
                </a:r>
              </a:p>
            </p:txBody>
          </p:sp>
          <p:sp>
            <p:nvSpPr>
              <p:cNvPr id="3827777" name="Rectangle 65"/>
              <p:cNvSpPr>
                <a:spLocks noChangeArrowheads="1"/>
              </p:cNvSpPr>
              <p:nvPr/>
            </p:nvSpPr>
            <p:spPr bwMode="auto">
              <a:xfrm>
                <a:off x="1467" y="2013"/>
                <a:ext cx="216" cy="269"/>
              </a:xfrm>
              <a:prstGeom prst="rect">
                <a:avLst/>
              </a:prstGeom>
              <a:gradFill rotWithShape="1">
                <a:gsLst>
                  <a:gs pos="0">
                    <a:schemeClr val="accent2">
                      <a:gamma/>
                      <a:shade val="66275"/>
                      <a:invGamma/>
                    </a:schemeClr>
                  </a:gs>
                  <a:gs pos="50000">
                    <a:schemeClr val="accent2"/>
                  </a:gs>
                  <a:gs pos="100000">
                    <a:schemeClr val="accent2">
                      <a:gamma/>
                      <a:shade val="66275"/>
                      <a:invGamma/>
                    </a:schemeClr>
                  </a:gs>
                </a:gsLst>
                <a:lin ang="0" scaled="1"/>
              </a:gradFill>
              <a:ln w="19050">
                <a:solidFill>
                  <a:schemeClr val="tx1"/>
                </a:solidFill>
                <a:miter lim="800000"/>
                <a:headEnd/>
                <a:tailEnd/>
              </a:ln>
              <a:effectLst/>
            </p:spPr>
            <p:txBody>
              <a:bodyPr wrap="none" anchor="ctr"/>
              <a:lstStyle/>
              <a:p>
                <a:pPr algn="ctr">
                  <a:defRPr/>
                </a:pPr>
                <a:r>
                  <a:rPr lang="en-GB" sz="1400">
                    <a:solidFill>
                      <a:srgbClr val="FFFF00"/>
                    </a:solidFill>
                  </a:rPr>
                  <a:t>7</a:t>
                </a:r>
              </a:p>
            </p:txBody>
          </p:sp>
        </p:grpSp>
      </p:grpSp>
      <p:sp>
        <p:nvSpPr>
          <p:cNvPr id="93202" name="Line 66"/>
          <p:cNvSpPr>
            <a:spLocks noChangeShapeType="1"/>
          </p:cNvSpPr>
          <p:nvPr/>
        </p:nvSpPr>
        <p:spPr bwMode="auto">
          <a:xfrm>
            <a:off x="4702420" y="1844675"/>
            <a:ext cx="13188" cy="3590925"/>
          </a:xfrm>
          <a:prstGeom prst="line">
            <a:avLst/>
          </a:prstGeom>
          <a:noFill/>
          <a:ln w="19050">
            <a:solidFill>
              <a:schemeClr val="hlink"/>
            </a:solidFill>
            <a:prstDash val="sysDot"/>
            <a:round/>
            <a:headEnd/>
            <a:tailEnd/>
          </a:ln>
        </p:spPr>
        <p:txBody>
          <a:bodyPr lIns="92075" tIns="46038" rIns="92075" bIns="46038"/>
          <a:lstStyle/>
          <a:p>
            <a:endParaRPr lang="en-US"/>
          </a:p>
        </p:txBody>
      </p:sp>
      <p:sp>
        <p:nvSpPr>
          <p:cNvPr id="93203" name="Line 67"/>
          <p:cNvSpPr>
            <a:spLocks noChangeShapeType="1"/>
          </p:cNvSpPr>
          <p:nvPr/>
        </p:nvSpPr>
        <p:spPr bwMode="auto">
          <a:xfrm>
            <a:off x="2722685" y="2438401"/>
            <a:ext cx="1969477" cy="3175"/>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3204" name="Text Box 68"/>
          <p:cNvSpPr txBox="1">
            <a:spLocks noChangeArrowheads="1"/>
          </p:cNvSpPr>
          <p:nvPr/>
        </p:nvSpPr>
        <p:spPr bwMode="auto">
          <a:xfrm>
            <a:off x="3046535" y="2162176"/>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2</a:t>
            </a:r>
          </a:p>
        </p:txBody>
      </p:sp>
      <p:sp>
        <p:nvSpPr>
          <p:cNvPr id="93205" name="Line 69"/>
          <p:cNvSpPr>
            <a:spLocks noChangeShapeType="1"/>
          </p:cNvSpPr>
          <p:nvPr/>
        </p:nvSpPr>
        <p:spPr bwMode="auto">
          <a:xfrm flipV="1">
            <a:off x="4720004" y="2443164"/>
            <a:ext cx="1973873" cy="1587"/>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3206" name="Text Box 70"/>
          <p:cNvSpPr txBox="1">
            <a:spLocks noChangeArrowheads="1"/>
          </p:cNvSpPr>
          <p:nvPr/>
        </p:nvSpPr>
        <p:spPr bwMode="auto">
          <a:xfrm>
            <a:off x="5059974" y="2168526"/>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3</a:t>
            </a:r>
          </a:p>
        </p:txBody>
      </p:sp>
      <p:sp>
        <p:nvSpPr>
          <p:cNvPr id="93207" name="Line 71"/>
          <p:cNvSpPr>
            <a:spLocks noChangeShapeType="1"/>
          </p:cNvSpPr>
          <p:nvPr/>
        </p:nvSpPr>
        <p:spPr bwMode="auto">
          <a:xfrm>
            <a:off x="6712928" y="2441575"/>
            <a:ext cx="1984131" cy="1588"/>
          </a:xfrm>
          <a:prstGeom prst="line">
            <a:avLst/>
          </a:prstGeom>
          <a:noFill/>
          <a:ln w="19050">
            <a:solidFill>
              <a:schemeClr val="hlink"/>
            </a:solidFill>
            <a:round/>
            <a:headEnd type="triangle" w="med" len="med"/>
            <a:tailEnd type="triangle" w="med" len="med"/>
          </a:ln>
        </p:spPr>
        <p:txBody>
          <a:bodyPr lIns="90488" tIns="44450" rIns="90488" bIns="44450" anchor="ctr">
            <a:spAutoFit/>
          </a:bodyPr>
          <a:lstStyle/>
          <a:p>
            <a:endParaRPr lang="en-US"/>
          </a:p>
        </p:txBody>
      </p:sp>
      <p:sp>
        <p:nvSpPr>
          <p:cNvPr id="93208" name="Text Box 72"/>
          <p:cNvSpPr txBox="1">
            <a:spLocks noChangeArrowheads="1"/>
          </p:cNvSpPr>
          <p:nvPr/>
        </p:nvSpPr>
        <p:spPr bwMode="auto">
          <a:xfrm>
            <a:off x="7073412" y="2174876"/>
            <a:ext cx="1270733" cy="305212"/>
          </a:xfrm>
          <a:prstGeom prst="rect">
            <a:avLst/>
          </a:prstGeom>
          <a:noFill/>
          <a:ln w="12700">
            <a:noFill/>
            <a:miter lim="800000"/>
            <a:headEnd/>
            <a:tailEnd/>
          </a:ln>
        </p:spPr>
        <p:txBody>
          <a:bodyPr wrap="none" lIns="90488" tIns="44450" rIns="90488" bIns="44450" anchor="ctr">
            <a:spAutoFit/>
          </a:bodyPr>
          <a:lstStyle/>
          <a:p>
            <a:pPr algn="ctr"/>
            <a:r>
              <a:rPr lang="en-GB" sz="1400"/>
              <a:t>TDMA Frame 4</a:t>
            </a:r>
          </a:p>
        </p:txBody>
      </p:sp>
      <p:grpSp>
        <p:nvGrpSpPr>
          <p:cNvPr id="26" name="Group 73"/>
          <p:cNvGrpSpPr>
            <a:grpSpLocks/>
          </p:cNvGrpSpPr>
          <p:nvPr/>
        </p:nvGrpSpPr>
        <p:grpSpPr bwMode="auto">
          <a:xfrm>
            <a:off x="720970" y="3630614"/>
            <a:ext cx="993531" cy="427037"/>
            <a:chOff x="1248" y="2013"/>
            <a:chExt cx="875" cy="269"/>
          </a:xfrm>
        </p:grpSpPr>
        <p:grpSp>
          <p:nvGrpSpPr>
            <p:cNvPr id="27" name="Group 74"/>
            <p:cNvGrpSpPr>
              <a:grpSpLocks/>
            </p:cNvGrpSpPr>
            <p:nvPr/>
          </p:nvGrpSpPr>
          <p:grpSpPr bwMode="auto">
            <a:xfrm>
              <a:off x="1248" y="2013"/>
              <a:ext cx="435" cy="269"/>
              <a:chOff x="1248" y="2013"/>
              <a:chExt cx="435" cy="269"/>
            </a:xfrm>
          </p:grpSpPr>
          <p:sp>
            <p:nvSpPr>
              <p:cNvPr id="93324" name="Rectangle 75"/>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25" name="Rectangle 76"/>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28" name="Group 77"/>
            <p:cNvGrpSpPr>
              <a:grpSpLocks/>
            </p:cNvGrpSpPr>
            <p:nvPr/>
          </p:nvGrpSpPr>
          <p:grpSpPr bwMode="auto">
            <a:xfrm>
              <a:off x="1688" y="2013"/>
              <a:ext cx="435" cy="269"/>
              <a:chOff x="1248" y="2013"/>
              <a:chExt cx="435" cy="269"/>
            </a:xfrm>
          </p:grpSpPr>
          <p:sp>
            <p:nvSpPr>
              <p:cNvPr id="93322" name="Rectangle 78"/>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23" name="Rectangle 79"/>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29" name="Group 80"/>
          <p:cNvGrpSpPr>
            <a:grpSpLocks/>
          </p:cNvGrpSpPr>
          <p:nvPr/>
        </p:nvGrpSpPr>
        <p:grpSpPr bwMode="auto">
          <a:xfrm>
            <a:off x="1718897" y="3630614"/>
            <a:ext cx="993531" cy="427037"/>
            <a:chOff x="1248" y="2013"/>
            <a:chExt cx="875" cy="269"/>
          </a:xfrm>
        </p:grpSpPr>
        <p:grpSp>
          <p:nvGrpSpPr>
            <p:cNvPr id="30" name="Group 81"/>
            <p:cNvGrpSpPr>
              <a:grpSpLocks/>
            </p:cNvGrpSpPr>
            <p:nvPr/>
          </p:nvGrpSpPr>
          <p:grpSpPr bwMode="auto">
            <a:xfrm>
              <a:off x="1248" y="2013"/>
              <a:ext cx="435" cy="269"/>
              <a:chOff x="1248" y="2013"/>
              <a:chExt cx="435" cy="269"/>
            </a:xfrm>
          </p:grpSpPr>
          <p:sp>
            <p:nvSpPr>
              <p:cNvPr id="93318" name="Rectangle 82"/>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19" name="Rectangle 83"/>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31" name="Group 84"/>
            <p:cNvGrpSpPr>
              <a:grpSpLocks/>
            </p:cNvGrpSpPr>
            <p:nvPr/>
          </p:nvGrpSpPr>
          <p:grpSpPr bwMode="auto">
            <a:xfrm>
              <a:off x="1688" y="2013"/>
              <a:ext cx="435" cy="269"/>
              <a:chOff x="1248" y="2013"/>
              <a:chExt cx="435" cy="269"/>
            </a:xfrm>
          </p:grpSpPr>
          <p:sp>
            <p:nvSpPr>
              <p:cNvPr id="93316" name="Rectangle 85"/>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17" name="Rectangle 86"/>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93184" name="Group 87"/>
          <p:cNvGrpSpPr>
            <a:grpSpLocks/>
          </p:cNvGrpSpPr>
          <p:nvPr/>
        </p:nvGrpSpPr>
        <p:grpSpPr bwMode="auto">
          <a:xfrm>
            <a:off x="2715359" y="3630614"/>
            <a:ext cx="993531" cy="427037"/>
            <a:chOff x="1248" y="2013"/>
            <a:chExt cx="875" cy="269"/>
          </a:xfrm>
        </p:grpSpPr>
        <p:grpSp>
          <p:nvGrpSpPr>
            <p:cNvPr id="93185" name="Group 88"/>
            <p:cNvGrpSpPr>
              <a:grpSpLocks/>
            </p:cNvGrpSpPr>
            <p:nvPr/>
          </p:nvGrpSpPr>
          <p:grpSpPr bwMode="auto">
            <a:xfrm>
              <a:off x="1248" y="2013"/>
              <a:ext cx="435" cy="269"/>
              <a:chOff x="1248" y="2013"/>
              <a:chExt cx="435" cy="269"/>
            </a:xfrm>
          </p:grpSpPr>
          <p:sp>
            <p:nvSpPr>
              <p:cNvPr id="93312" name="Rectangle 89"/>
              <p:cNvSpPr>
                <a:spLocks noChangeArrowheads="1"/>
              </p:cNvSpPr>
              <p:nvPr/>
            </p:nvSpPr>
            <p:spPr bwMode="auto">
              <a:xfrm>
                <a:off x="1248" y="2013"/>
                <a:ext cx="215" cy="269"/>
              </a:xfrm>
              <a:prstGeom prst="rect">
                <a:avLst/>
              </a:prstGeom>
              <a:gradFill rotWithShape="1">
                <a:gsLst>
                  <a:gs pos="0">
                    <a:srgbClr val="A90000"/>
                  </a:gs>
                  <a:gs pos="50000">
                    <a:srgbClr val="FF0000"/>
                  </a:gs>
                  <a:gs pos="100000">
                    <a:srgbClr val="A90000"/>
                  </a:gs>
                </a:gsLst>
                <a:lin ang="0" scaled="1"/>
              </a:gradFill>
              <a:ln w="19050">
                <a:solidFill>
                  <a:schemeClr val="tx1"/>
                </a:solidFill>
                <a:miter lim="800000"/>
                <a:headEnd/>
                <a:tailEnd/>
              </a:ln>
            </p:spPr>
            <p:txBody>
              <a:bodyPr wrap="none" anchor="ctr"/>
              <a:lstStyle/>
              <a:p>
                <a:pPr algn="ctr"/>
                <a:r>
                  <a:rPr lang="en-GB" sz="1400"/>
                  <a:t>0</a:t>
                </a:r>
              </a:p>
            </p:txBody>
          </p:sp>
          <p:sp>
            <p:nvSpPr>
              <p:cNvPr id="3827802" name="Rectangle 90"/>
              <p:cNvSpPr>
                <a:spLocks noChangeArrowheads="1"/>
              </p:cNvSpPr>
              <p:nvPr/>
            </p:nvSpPr>
            <p:spPr bwMode="auto">
              <a:xfrm>
                <a:off x="1467" y="2013"/>
                <a:ext cx="216" cy="269"/>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0" scaled="1"/>
              </a:gradFill>
              <a:ln w="19050">
                <a:solidFill>
                  <a:schemeClr val="tx1"/>
                </a:solidFill>
                <a:miter lim="800000"/>
                <a:headEnd/>
                <a:tailEnd/>
              </a:ln>
              <a:effectLst/>
            </p:spPr>
            <p:txBody>
              <a:bodyPr wrap="none" anchor="ctr"/>
              <a:lstStyle/>
              <a:p>
                <a:pPr algn="ctr">
                  <a:defRPr/>
                </a:pPr>
                <a:r>
                  <a:rPr lang="en-GB" sz="1400"/>
                  <a:t>1</a:t>
                </a:r>
              </a:p>
            </p:txBody>
          </p:sp>
        </p:grpSp>
        <p:grpSp>
          <p:nvGrpSpPr>
            <p:cNvPr id="93186" name="Group 91"/>
            <p:cNvGrpSpPr>
              <a:grpSpLocks/>
            </p:cNvGrpSpPr>
            <p:nvPr/>
          </p:nvGrpSpPr>
          <p:grpSpPr bwMode="auto">
            <a:xfrm>
              <a:off x="1688" y="2013"/>
              <a:ext cx="435" cy="269"/>
              <a:chOff x="1248" y="2013"/>
              <a:chExt cx="435" cy="269"/>
            </a:xfrm>
          </p:grpSpPr>
          <p:sp>
            <p:nvSpPr>
              <p:cNvPr id="93310" name="Rectangle 92"/>
              <p:cNvSpPr>
                <a:spLocks noChangeArrowheads="1"/>
              </p:cNvSpPr>
              <p:nvPr/>
            </p:nvSpPr>
            <p:spPr bwMode="auto">
              <a:xfrm>
                <a:off x="1248" y="2013"/>
                <a:ext cx="215" cy="269"/>
              </a:xfrm>
              <a:prstGeom prst="rect">
                <a:avLst/>
              </a:prstGeom>
              <a:gradFill rotWithShape="1">
                <a:gsLst>
                  <a:gs pos="0">
                    <a:srgbClr val="A90000"/>
                  </a:gs>
                  <a:gs pos="50000">
                    <a:srgbClr val="FF0000"/>
                  </a:gs>
                  <a:gs pos="100000">
                    <a:srgbClr val="A90000"/>
                  </a:gs>
                </a:gsLst>
                <a:lin ang="0" scaled="1"/>
              </a:gradFill>
              <a:ln w="19050">
                <a:solidFill>
                  <a:schemeClr val="tx1"/>
                </a:solidFill>
                <a:miter lim="800000"/>
                <a:headEnd/>
                <a:tailEnd/>
              </a:ln>
            </p:spPr>
            <p:txBody>
              <a:bodyPr wrap="none" anchor="ctr"/>
              <a:lstStyle/>
              <a:p>
                <a:pPr algn="ctr"/>
                <a:r>
                  <a:rPr lang="en-GB" sz="1400"/>
                  <a:t>2</a:t>
                </a:r>
              </a:p>
            </p:txBody>
          </p:sp>
          <p:sp>
            <p:nvSpPr>
              <p:cNvPr id="93311" name="Rectangle 93"/>
              <p:cNvSpPr>
                <a:spLocks noChangeArrowheads="1"/>
              </p:cNvSpPr>
              <p:nvPr/>
            </p:nvSpPr>
            <p:spPr bwMode="auto">
              <a:xfrm>
                <a:off x="1468" y="2013"/>
                <a:ext cx="215" cy="269"/>
              </a:xfrm>
              <a:prstGeom prst="rect">
                <a:avLst/>
              </a:prstGeom>
              <a:gradFill rotWithShape="1">
                <a:gsLst>
                  <a:gs pos="0">
                    <a:srgbClr val="A90000"/>
                  </a:gs>
                  <a:gs pos="50000">
                    <a:srgbClr val="FF0000"/>
                  </a:gs>
                  <a:gs pos="100000">
                    <a:srgbClr val="A90000"/>
                  </a:gs>
                </a:gsLst>
                <a:lin ang="0" scaled="1"/>
              </a:gradFill>
              <a:ln w="19050">
                <a:solidFill>
                  <a:schemeClr val="tx1"/>
                </a:solidFill>
                <a:miter lim="800000"/>
                <a:headEnd/>
                <a:tailEnd/>
              </a:ln>
            </p:spPr>
            <p:txBody>
              <a:bodyPr wrap="none" anchor="ctr"/>
              <a:lstStyle/>
              <a:p>
                <a:pPr algn="ctr"/>
                <a:r>
                  <a:rPr lang="en-GB" sz="1400"/>
                  <a:t>3</a:t>
                </a:r>
              </a:p>
            </p:txBody>
          </p:sp>
        </p:grpSp>
      </p:grpSp>
      <p:grpSp>
        <p:nvGrpSpPr>
          <p:cNvPr id="93193" name="Group 94"/>
          <p:cNvGrpSpPr>
            <a:grpSpLocks/>
          </p:cNvGrpSpPr>
          <p:nvPr/>
        </p:nvGrpSpPr>
        <p:grpSpPr bwMode="auto">
          <a:xfrm>
            <a:off x="3713285" y="3630614"/>
            <a:ext cx="992066" cy="427037"/>
            <a:chOff x="1248" y="2013"/>
            <a:chExt cx="875" cy="269"/>
          </a:xfrm>
        </p:grpSpPr>
        <p:grpSp>
          <p:nvGrpSpPr>
            <p:cNvPr id="93194" name="Group 95"/>
            <p:cNvGrpSpPr>
              <a:grpSpLocks/>
            </p:cNvGrpSpPr>
            <p:nvPr/>
          </p:nvGrpSpPr>
          <p:grpSpPr bwMode="auto">
            <a:xfrm>
              <a:off x="1248" y="2013"/>
              <a:ext cx="435" cy="269"/>
              <a:chOff x="1248" y="2013"/>
              <a:chExt cx="435" cy="269"/>
            </a:xfrm>
          </p:grpSpPr>
          <p:sp>
            <p:nvSpPr>
              <p:cNvPr id="93306" name="Rectangle 96"/>
              <p:cNvSpPr>
                <a:spLocks noChangeArrowheads="1"/>
              </p:cNvSpPr>
              <p:nvPr/>
            </p:nvSpPr>
            <p:spPr bwMode="auto">
              <a:xfrm>
                <a:off x="1248" y="2013"/>
                <a:ext cx="215" cy="269"/>
              </a:xfrm>
              <a:prstGeom prst="rect">
                <a:avLst/>
              </a:prstGeom>
              <a:gradFill rotWithShape="1">
                <a:gsLst>
                  <a:gs pos="0">
                    <a:srgbClr val="A90000"/>
                  </a:gs>
                  <a:gs pos="50000">
                    <a:srgbClr val="FF0000"/>
                  </a:gs>
                  <a:gs pos="100000">
                    <a:srgbClr val="A90000"/>
                  </a:gs>
                </a:gsLst>
                <a:lin ang="0" scaled="1"/>
              </a:gradFill>
              <a:ln w="19050">
                <a:solidFill>
                  <a:schemeClr val="tx1"/>
                </a:solidFill>
                <a:miter lim="800000"/>
                <a:headEnd/>
                <a:tailEnd/>
              </a:ln>
            </p:spPr>
            <p:txBody>
              <a:bodyPr wrap="none" anchor="ctr"/>
              <a:lstStyle/>
              <a:p>
                <a:pPr algn="ctr"/>
                <a:r>
                  <a:rPr lang="en-GB" sz="1400"/>
                  <a:t>4</a:t>
                </a:r>
              </a:p>
            </p:txBody>
          </p:sp>
          <p:sp>
            <p:nvSpPr>
              <p:cNvPr id="93307" name="Rectangle 97"/>
              <p:cNvSpPr>
                <a:spLocks noChangeArrowheads="1"/>
              </p:cNvSpPr>
              <p:nvPr/>
            </p:nvSpPr>
            <p:spPr bwMode="auto">
              <a:xfrm>
                <a:off x="1468" y="2013"/>
                <a:ext cx="215" cy="269"/>
              </a:xfrm>
              <a:prstGeom prst="rect">
                <a:avLst/>
              </a:prstGeom>
              <a:gradFill rotWithShape="1">
                <a:gsLst>
                  <a:gs pos="0">
                    <a:srgbClr val="A90000"/>
                  </a:gs>
                  <a:gs pos="50000">
                    <a:srgbClr val="FF0000"/>
                  </a:gs>
                  <a:gs pos="100000">
                    <a:srgbClr val="A90000"/>
                  </a:gs>
                </a:gsLst>
                <a:lin ang="0" scaled="1"/>
              </a:gradFill>
              <a:ln w="19050">
                <a:solidFill>
                  <a:schemeClr val="tx1"/>
                </a:solidFill>
                <a:miter lim="800000"/>
                <a:headEnd/>
                <a:tailEnd/>
              </a:ln>
            </p:spPr>
            <p:txBody>
              <a:bodyPr wrap="none" anchor="ctr"/>
              <a:lstStyle/>
              <a:p>
                <a:pPr algn="ctr"/>
                <a:r>
                  <a:rPr lang="en-GB" sz="1400"/>
                  <a:t>5</a:t>
                </a:r>
              </a:p>
            </p:txBody>
          </p:sp>
        </p:grpSp>
        <p:grpSp>
          <p:nvGrpSpPr>
            <p:cNvPr id="93195" name="Group 98"/>
            <p:cNvGrpSpPr>
              <a:grpSpLocks/>
            </p:cNvGrpSpPr>
            <p:nvPr/>
          </p:nvGrpSpPr>
          <p:grpSpPr bwMode="auto">
            <a:xfrm>
              <a:off x="1688" y="2013"/>
              <a:ext cx="435" cy="269"/>
              <a:chOff x="1248" y="2013"/>
              <a:chExt cx="435" cy="269"/>
            </a:xfrm>
          </p:grpSpPr>
          <p:sp>
            <p:nvSpPr>
              <p:cNvPr id="93304" name="Rectangle 99"/>
              <p:cNvSpPr>
                <a:spLocks noChangeArrowheads="1"/>
              </p:cNvSpPr>
              <p:nvPr/>
            </p:nvSpPr>
            <p:spPr bwMode="auto">
              <a:xfrm>
                <a:off x="1248" y="2013"/>
                <a:ext cx="215" cy="269"/>
              </a:xfrm>
              <a:prstGeom prst="rect">
                <a:avLst/>
              </a:prstGeom>
              <a:gradFill rotWithShape="1">
                <a:gsLst>
                  <a:gs pos="0">
                    <a:srgbClr val="A90000"/>
                  </a:gs>
                  <a:gs pos="50000">
                    <a:srgbClr val="FF0000"/>
                  </a:gs>
                  <a:gs pos="100000">
                    <a:srgbClr val="A90000"/>
                  </a:gs>
                </a:gsLst>
                <a:lin ang="0" scaled="1"/>
              </a:gradFill>
              <a:ln w="19050">
                <a:solidFill>
                  <a:schemeClr val="tx1"/>
                </a:solidFill>
                <a:miter lim="800000"/>
                <a:headEnd/>
                <a:tailEnd/>
              </a:ln>
            </p:spPr>
            <p:txBody>
              <a:bodyPr wrap="none" anchor="ctr"/>
              <a:lstStyle/>
              <a:p>
                <a:pPr algn="ctr"/>
                <a:r>
                  <a:rPr lang="en-GB" sz="1400"/>
                  <a:t>6</a:t>
                </a:r>
              </a:p>
            </p:txBody>
          </p:sp>
          <p:sp>
            <p:nvSpPr>
              <p:cNvPr id="93305" name="Rectangle 100"/>
              <p:cNvSpPr>
                <a:spLocks noChangeArrowheads="1"/>
              </p:cNvSpPr>
              <p:nvPr/>
            </p:nvSpPr>
            <p:spPr bwMode="auto">
              <a:xfrm>
                <a:off x="1468" y="2013"/>
                <a:ext cx="215" cy="269"/>
              </a:xfrm>
              <a:prstGeom prst="rect">
                <a:avLst/>
              </a:prstGeom>
              <a:gradFill rotWithShape="1">
                <a:gsLst>
                  <a:gs pos="0">
                    <a:srgbClr val="A90000"/>
                  </a:gs>
                  <a:gs pos="50000">
                    <a:srgbClr val="FF0000"/>
                  </a:gs>
                  <a:gs pos="100000">
                    <a:srgbClr val="A90000"/>
                  </a:gs>
                </a:gsLst>
                <a:lin ang="0" scaled="1"/>
              </a:gradFill>
              <a:ln w="19050">
                <a:solidFill>
                  <a:schemeClr val="tx1"/>
                </a:solidFill>
                <a:miter lim="800000"/>
                <a:headEnd/>
                <a:tailEnd/>
              </a:ln>
            </p:spPr>
            <p:txBody>
              <a:bodyPr wrap="none" anchor="ctr"/>
              <a:lstStyle/>
              <a:p>
                <a:pPr algn="ctr"/>
                <a:r>
                  <a:rPr lang="en-GB" sz="1400"/>
                  <a:t>7</a:t>
                </a:r>
              </a:p>
            </p:txBody>
          </p:sp>
        </p:grpSp>
      </p:grpSp>
      <p:grpSp>
        <p:nvGrpSpPr>
          <p:cNvPr id="93196" name="Group 101"/>
          <p:cNvGrpSpPr>
            <a:grpSpLocks/>
          </p:cNvGrpSpPr>
          <p:nvPr/>
        </p:nvGrpSpPr>
        <p:grpSpPr bwMode="auto">
          <a:xfrm>
            <a:off x="4709747" y="3630614"/>
            <a:ext cx="993531" cy="427037"/>
            <a:chOff x="1248" y="2013"/>
            <a:chExt cx="875" cy="269"/>
          </a:xfrm>
        </p:grpSpPr>
        <p:grpSp>
          <p:nvGrpSpPr>
            <p:cNvPr id="93197" name="Group 102"/>
            <p:cNvGrpSpPr>
              <a:grpSpLocks/>
            </p:cNvGrpSpPr>
            <p:nvPr/>
          </p:nvGrpSpPr>
          <p:grpSpPr bwMode="auto">
            <a:xfrm>
              <a:off x="1248" y="2013"/>
              <a:ext cx="435" cy="269"/>
              <a:chOff x="1248" y="2013"/>
              <a:chExt cx="435" cy="269"/>
            </a:xfrm>
          </p:grpSpPr>
          <p:sp>
            <p:nvSpPr>
              <p:cNvPr id="93300" name="Rectangle 103"/>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301" name="Rectangle 104"/>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93198" name="Group 105"/>
            <p:cNvGrpSpPr>
              <a:grpSpLocks/>
            </p:cNvGrpSpPr>
            <p:nvPr/>
          </p:nvGrpSpPr>
          <p:grpSpPr bwMode="auto">
            <a:xfrm>
              <a:off x="1688" y="2013"/>
              <a:ext cx="435" cy="269"/>
              <a:chOff x="1248" y="2013"/>
              <a:chExt cx="435" cy="269"/>
            </a:xfrm>
          </p:grpSpPr>
          <p:sp>
            <p:nvSpPr>
              <p:cNvPr id="93298" name="Rectangle 106"/>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99" name="Rectangle 107"/>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93200" name="Group 108"/>
          <p:cNvGrpSpPr>
            <a:grpSpLocks/>
          </p:cNvGrpSpPr>
          <p:nvPr/>
        </p:nvGrpSpPr>
        <p:grpSpPr bwMode="auto">
          <a:xfrm>
            <a:off x="5707674" y="3630614"/>
            <a:ext cx="993531" cy="427037"/>
            <a:chOff x="1248" y="2013"/>
            <a:chExt cx="875" cy="269"/>
          </a:xfrm>
        </p:grpSpPr>
        <p:grpSp>
          <p:nvGrpSpPr>
            <p:cNvPr id="93201" name="Group 109"/>
            <p:cNvGrpSpPr>
              <a:grpSpLocks/>
            </p:cNvGrpSpPr>
            <p:nvPr/>
          </p:nvGrpSpPr>
          <p:grpSpPr bwMode="auto">
            <a:xfrm>
              <a:off x="1248" y="2013"/>
              <a:ext cx="435" cy="269"/>
              <a:chOff x="1248" y="2013"/>
              <a:chExt cx="435" cy="269"/>
            </a:xfrm>
          </p:grpSpPr>
          <p:sp>
            <p:nvSpPr>
              <p:cNvPr id="93294" name="Rectangle 110"/>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95" name="Rectangle 111"/>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93209" name="Group 112"/>
            <p:cNvGrpSpPr>
              <a:grpSpLocks/>
            </p:cNvGrpSpPr>
            <p:nvPr/>
          </p:nvGrpSpPr>
          <p:grpSpPr bwMode="auto">
            <a:xfrm>
              <a:off x="1688" y="2013"/>
              <a:ext cx="435" cy="269"/>
              <a:chOff x="1248" y="2013"/>
              <a:chExt cx="435" cy="269"/>
            </a:xfrm>
          </p:grpSpPr>
          <p:sp>
            <p:nvSpPr>
              <p:cNvPr id="93292" name="Rectangle 113"/>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93" name="Rectangle 114"/>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93210" name="Group 115"/>
          <p:cNvGrpSpPr>
            <a:grpSpLocks/>
          </p:cNvGrpSpPr>
          <p:nvPr/>
        </p:nvGrpSpPr>
        <p:grpSpPr bwMode="auto">
          <a:xfrm>
            <a:off x="6702670" y="3630614"/>
            <a:ext cx="993531" cy="427037"/>
            <a:chOff x="1248" y="2013"/>
            <a:chExt cx="875" cy="269"/>
          </a:xfrm>
        </p:grpSpPr>
        <p:grpSp>
          <p:nvGrpSpPr>
            <p:cNvPr id="93211" name="Group 116"/>
            <p:cNvGrpSpPr>
              <a:grpSpLocks/>
            </p:cNvGrpSpPr>
            <p:nvPr/>
          </p:nvGrpSpPr>
          <p:grpSpPr bwMode="auto">
            <a:xfrm>
              <a:off x="1248" y="2013"/>
              <a:ext cx="435" cy="269"/>
              <a:chOff x="1248" y="2013"/>
              <a:chExt cx="435" cy="269"/>
            </a:xfrm>
          </p:grpSpPr>
          <p:sp>
            <p:nvSpPr>
              <p:cNvPr id="93288" name="Rectangle 117"/>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89" name="Rectangle 118"/>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93212" name="Group 119"/>
            <p:cNvGrpSpPr>
              <a:grpSpLocks/>
            </p:cNvGrpSpPr>
            <p:nvPr/>
          </p:nvGrpSpPr>
          <p:grpSpPr bwMode="auto">
            <a:xfrm>
              <a:off x="1688" y="2013"/>
              <a:ext cx="435" cy="269"/>
              <a:chOff x="1248" y="2013"/>
              <a:chExt cx="435" cy="269"/>
            </a:xfrm>
          </p:grpSpPr>
          <p:sp>
            <p:nvSpPr>
              <p:cNvPr id="93286" name="Rectangle 120"/>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87" name="Rectangle 121"/>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93213" name="Group 122"/>
          <p:cNvGrpSpPr>
            <a:grpSpLocks/>
          </p:cNvGrpSpPr>
          <p:nvPr/>
        </p:nvGrpSpPr>
        <p:grpSpPr bwMode="auto">
          <a:xfrm>
            <a:off x="7700597" y="3630614"/>
            <a:ext cx="993531" cy="427037"/>
            <a:chOff x="1248" y="2013"/>
            <a:chExt cx="875" cy="269"/>
          </a:xfrm>
        </p:grpSpPr>
        <p:grpSp>
          <p:nvGrpSpPr>
            <p:cNvPr id="93214" name="Group 123"/>
            <p:cNvGrpSpPr>
              <a:grpSpLocks/>
            </p:cNvGrpSpPr>
            <p:nvPr/>
          </p:nvGrpSpPr>
          <p:grpSpPr bwMode="auto">
            <a:xfrm>
              <a:off x="1248" y="2013"/>
              <a:ext cx="435" cy="269"/>
              <a:chOff x="1248" y="2013"/>
              <a:chExt cx="435" cy="269"/>
            </a:xfrm>
          </p:grpSpPr>
          <p:sp>
            <p:nvSpPr>
              <p:cNvPr id="93282" name="Rectangle 124"/>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83" name="Rectangle 125"/>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93215" name="Group 126"/>
            <p:cNvGrpSpPr>
              <a:grpSpLocks/>
            </p:cNvGrpSpPr>
            <p:nvPr/>
          </p:nvGrpSpPr>
          <p:grpSpPr bwMode="auto">
            <a:xfrm>
              <a:off x="1688" y="2013"/>
              <a:ext cx="435" cy="269"/>
              <a:chOff x="1248" y="2013"/>
              <a:chExt cx="435" cy="269"/>
            </a:xfrm>
          </p:grpSpPr>
          <p:sp>
            <p:nvSpPr>
              <p:cNvPr id="93280" name="Rectangle 127"/>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81" name="Rectangle 128"/>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93216" name="Group 129"/>
          <p:cNvGrpSpPr>
            <a:grpSpLocks/>
          </p:cNvGrpSpPr>
          <p:nvPr/>
        </p:nvGrpSpPr>
        <p:grpSpPr bwMode="auto">
          <a:xfrm>
            <a:off x="722435" y="4799014"/>
            <a:ext cx="993531" cy="427037"/>
            <a:chOff x="1248" y="2013"/>
            <a:chExt cx="875" cy="269"/>
          </a:xfrm>
        </p:grpSpPr>
        <p:grpSp>
          <p:nvGrpSpPr>
            <p:cNvPr id="93217" name="Group 130"/>
            <p:cNvGrpSpPr>
              <a:grpSpLocks/>
            </p:cNvGrpSpPr>
            <p:nvPr/>
          </p:nvGrpSpPr>
          <p:grpSpPr bwMode="auto">
            <a:xfrm>
              <a:off x="1248" y="2013"/>
              <a:ext cx="435" cy="269"/>
              <a:chOff x="1248" y="2013"/>
              <a:chExt cx="435" cy="269"/>
            </a:xfrm>
          </p:grpSpPr>
          <p:sp>
            <p:nvSpPr>
              <p:cNvPr id="93276" name="Rectangle 131"/>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77" name="Rectangle 132"/>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93218" name="Group 133"/>
            <p:cNvGrpSpPr>
              <a:grpSpLocks/>
            </p:cNvGrpSpPr>
            <p:nvPr/>
          </p:nvGrpSpPr>
          <p:grpSpPr bwMode="auto">
            <a:xfrm>
              <a:off x="1688" y="2013"/>
              <a:ext cx="435" cy="269"/>
              <a:chOff x="1248" y="2013"/>
              <a:chExt cx="435" cy="269"/>
            </a:xfrm>
          </p:grpSpPr>
          <p:sp>
            <p:nvSpPr>
              <p:cNvPr id="93274" name="Rectangle 134"/>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75" name="Rectangle 135"/>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93219" name="Group 136"/>
          <p:cNvGrpSpPr>
            <a:grpSpLocks/>
          </p:cNvGrpSpPr>
          <p:nvPr/>
        </p:nvGrpSpPr>
        <p:grpSpPr bwMode="auto">
          <a:xfrm>
            <a:off x="1720362" y="4799014"/>
            <a:ext cx="993531" cy="427037"/>
            <a:chOff x="1248" y="2013"/>
            <a:chExt cx="875" cy="269"/>
          </a:xfrm>
        </p:grpSpPr>
        <p:grpSp>
          <p:nvGrpSpPr>
            <p:cNvPr id="93220" name="Group 137"/>
            <p:cNvGrpSpPr>
              <a:grpSpLocks/>
            </p:cNvGrpSpPr>
            <p:nvPr/>
          </p:nvGrpSpPr>
          <p:grpSpPr bwMode="auto">
            <a:xfrm>
              <a:off x="1248" y="2013"/>
              <a:ext cx="435" cy="269"/>
              <a:chOff x="1248" y="2013"/>
              <a:chExt cx="435" cy="269"/>
            </a:xfrm>
          </p:grpSpPr>
          <p:sp>
            <p:nvSpPr>
              <p:cNvPr id="93270" name="Rectangle 138"/>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71" name="Rectangle 139"/>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93221" name="Group 140"/>
            <p:cNvGrpSpPr>
              <a:grpSpLocks/>
            </p:cNvGrpSpPr>
            <p:nvPr/>
          </p:nvGrpSpPr>
          <p:grpSpPr bwMode="auto">
            <a:xfrm>
              <a:off x="1688" y="2013"/>
              <a:ext cx="435" cy="269"/>
              <a:chOff x="1248" y="2013"/>
              <a:chExt cx="435" cy="269"/>
            </a:xfrm>
          </p:grpSpPr>
          <p:sp>
            <p:nvSpPr>
              <p:cNvPr id="93268" name="Rectangle 141"/>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69" name="Rectangle 142"/>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93222" name="Group 143"/>
          <p:cNvGrpSpPr>
            <a:grpSpLocks/>
          </p:cNvGrpSpPr>
          <p:nvPr/>
        </p:nvGrpSpPr>
        <p:grpSpPr bwMode="auto">
          <a:xfrm>
            <a:off x="2716823" y="4799014"/>
            <a:ext cx="993531" cy="427037"/>
            <a:chOff x="1248" y="2013"/>
            <a:chExt cx="875" cy="269"/>
          </a:xfrm>
        </p:grpSpPr>
        <p:grpSp>
          <p:nvGrpSpPr>
            <p:cNvPr id="93223" name="Group 144"/>
            <p:cNvGrpSpPr>
              <a:grpSpLocks/>
            </p:cNvGrpSpPr>
            <p:nvPr/>
          </p:nvGrpSpPr>
          <p:grpSpPr bwMode="auto">
            <a:xfrm>
              <a:off x="1248" y="2013"/>
              <a:ext cx="435" cy="269"/>
              <a:chOff x="1248" y="2013"/>
              <a:chExt cx="435" cy="269"/>
            </a:xfrm>
          </p:grpSpPr>
          <p:sp>
            <p:nvSpPr>
              <p:cNvPr id="93264" name="Rectangle 145"/>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65" name="Rectangle 146"/>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93224" name="Group 147"/>
            <p:cNvGrpSpPr>
              <a:grpSpLocks/>
            </p:cNvGrpSpPr>
            <p:nvPr/>
          </p:nvGrpSpPr>
          <p:grpSpPr bwMode="auto">
            <a:xfrm>
              <a:off x="1688" y="2013"/>
              <a:ext cx="435" cy="269"/>
              <a:chOff x="1248" y="2013"/>
              <a:chExt cx="435" cy="269"/>
            </a:xfrm>
          </p:grpSpPr>
          <p:sp>
            <p:nvSpPr>
              <p:cNvPr id="93262" name="Rectangle 148"/>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63" name="Rectangle 149"/>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93230" name="Group 150"/>
          <p:cNvGrpSpPr>
            <a:grpSpLocks/>
          </p:cNvGrpSpPr>
          <p:nvPr/>
        </p:nvGrpSpPr>
        <p:grpSpPr bwMode="auto">
          <a:xfrm>
            <a:off x="3714751" y="4799014"/>
            <a:ext cx="992065" cy="427037"/>
            <a:chOff x="1248" y="2013"/>
            <a:chExt cx="875" cy="269"/>
          </a:xfrm>
        </p:grpSpPr>
        <p:grpSp>
          <p:nvGrpSpPr>
            <p:cNvPr id="93231" name="Group 151"/>
            <p:cNvGrpSpPr>
              <a:grpSpLocks/>
            </p:cNvGrpSpPr>
            <p:nvPr/>
          </p:nvGrpSpPr>
          <p:grpSpPr bwMode="auto">
            <a:xfrm>
              <a:off x="1248" y="2013"/>
              <a:ext cx="435" cy="269"/>
              <a:chOff x="1248" y="2013"/>
              <a:chExt cx="435" cy="269"/>
            </a:xfrm>
          </p:grpSpPr>
          <p:sp>
            <p:nvSpPr>
              <p:cNvPr id="93258" name="Rectangle 152"/>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59" name="Rectangle 153"/>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93236" name="Group 154"/>
            <p:cNvGrpSpPr>
              <a:grpSpLocks/>
            </p:cNvGrpSpPr>
            <p:nvPr/>
          </p:nvGrpSpPr>
          <p:grpSpPr bwMode="auto">
            <a:xfrm>
              <a:off x="1688" y="2013"/>
              <a:ext cx="435" cy="269"/>
              <a:chOff x="1248" y="2013"/>
              <a:chExt cx="435" cy="269"/>
            </a:xfrm>
          </p:grpSpPr>
          <p:sp>
            <p:nvSpPr>
              <p:cNvPr id="93256" name="Rectangle 155"/>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57" name="Rectangle 156"/>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93237" name="Group 157"/>
          <p:cNvGrpSpPr>
            <a:grpSpLocks/>
          </p:cNvGrpSpPr>
          <p:nvPr/>
        </p:nvGrpSpPr>
        <p:grpSpPr bwMode="auto">
          <a:xfrm>
            <a:off x="4711212" y="4799014"/>
            <a:ext cx="993531" cy="427037"/>
            <a:chOff x="1248" y="2013"/>
            <a:chExt cx="875" cy="269"/>
          </a:xfrm>
        </p:grpSpPr>
        <p:grpSp>
          <p:nvGrpSpPr>
            <p:cNvPr id="93242" name="Group 158"/>
            <p:cNvGrpSpPr>
              <a:grpSpLocks/>
            </p:cNvGrpSpPr>
            <p:nvPr/>
          </p:nvGrpSpPr>
          <p:grpSpPr bwMode="auto">
            <a:xfrm>
              <a:off x="1248" y="2013"/>
              <a:ext cx="435" cy="269"/>
              <a:chOff x="1248" y="2013"/>
              <a:chExt cx="435" cy="269"/>
            </a:xfrm>
          </p:grpSpPr>
          <p:sp>
            <p:nvSpPr>
              <p:cNvPr id="93252" name="Rectangle 159"/>
              <p:cNvSpPr>
                <a:spLocks noChangeArrowheads="1"/>
              </p:cNvSpPr>
              <p:nvPr/>
            </p:nvSpPr>
            <p:spPr bwMode="auto">
              <a:xfrm>
                <a:off x="124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0</a:t>
                </a:r>
              </a:p>
            </p:txBody>
          </p:sp>
          <p:sp>
            <p:nvSpPr>
              <p:cNvPr id="3827872" name="Rectangle 160"/>
              <p:cNvSpPr>
                <a:spLocks noChangeArrowheads="1"/>
              </p:cNvSpPr>
              <p:nvPr/>
            </p:nvSpPr>
            <p:spPr bwMode="auto">
              <a:xfrm>
                <a:off x="1467" y="2013"/>
                <a:ext cx="216" cy="269"/>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0" scaled="1"/>
              </a:gradFill>
              <a:ln w="19050">
                <a:solidFill>
                  <a:schemeClr val="tx1"/>
                </a:solidFill>
                <a:miter lim="800000"/>
                <a:headEnd/>
                <a:tailEnd/>
              </a:ln>
              <a:effectLst/>
            </p:spPr>
            <p:txBody>
              <a:bodyPr wrap="none" anchor="ctr"/>
              <a:lstStyle/>
              <a:p>
                <a:pPr algn="ctr">
                  <a:defRPr/>
                </a:pPr>
                <a:r>
                  <a:rPr lang="en-GB" sz="1400"/>
                  <a:t>1</a:t>
                </a:r>
              </a:p>
            </p:txBody>
          </p:sp>
        </p:grpSp>
        <p:grpSp>
          <p:nvGrpSpPr>
            <p:cNvPr id="93243" name="Group 161"/>
            <p:cNvGrpSpPr>
              <a:grpSpLocks/>
            </p:cNvGrpSpPr>
            <p:nvPr/>
          </p:nvGrpSpPr>
          <p:grpSpPr bwMode="auto">
            <a:xfrm>
              <a:off x="1688" y="2013"/>
              <a:ext cx="435" cy="269"/>
              <a:chOff x="1248" y="2013"/>
              <a:chExt cx="435" cy="269"/>
            </a:xfrm>
          </p:grpSpPr>
          <p:sp>
            <p:nvSpPr>
              <p:cNvPr id="93250" name="Rectangle 162"/>
              <p:cNvSpPr>
                <a:spLocks noChangeArrowheads="1"/>
              </p:cNvSpPr>
              <p:nvPr/>
            </p:nvSpPr>
            <p:spPr bwMode="auto">
              <a:xfrm>
                <a:off x="124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2</a:t>
                </a:r>
              </a:p>
            </p:txBody>
          </p:sp>
          <p:sp>
            <p:nvSpPr>
              <p:cNvPr id="93251" name="Rectangle 163"/>
              <p:cNvSpPr>
                <a:spLocks noChangeArrowheads="1"/>
              </p:cNvSpPr>
              <p:nvPr/>
            </p:nvSpPr>
            <p:spPr bwMode="auto">
              <a:xfrm>
                <a:off x="146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3</a:t>
                </a:r>
              </a:p>
            </p:txBody>
          </p:sp>
        </p:grpSp>
      </p:grpSp>
      <p:grpSp>
        <p:nvGrpSpPr>
          <p:cNvPr id="3827712" name="Group 164"/>
          <p:cNvGrpSpPr>
            <a:grpSpLocks/>
          </p:cNvGrpSpPr>
          <p:nvPr/>
        </p:nvGrpSpPr>
        <p:grpSpPr bwMode="auto">
          <a:xfrm>
            <a:off x="5709139" y="4799014"/>
            <a:ext cx="993531" cy="427037"/>
            <a:chOff x="1248" y="2013"/>
            <a:chExt cx="875" cy="269"/>
          </a:xfrm>
        </p:grpSpPr>
        <p:grpSp>
          <p:nvGrpSpPr>
            <p:cNvPr id="3827713" name="Group 165"/>
            <p:cNvGrpSpPr>
              <a:grpSpLocks/>
            </p:cNvGrpSpPr>
            <p:nvPr/>
          </p:nvGrpSpPr>
          <p:grpSpPr bwMode="auto">
            <a:xfrm>
              <a:off x="1248" y="2013"/>
              <a:ext cx="435" cy="269"/>
              <a:chOff x="1248" y="2013"/>
              <a:chExt cx="435" cy="269"/>
            </a:xfrm>
          </p:grpSpPr>
          <p:sp>
            <p:nvSpPr>
              <p:cNvPr id="93246" name="Rectangle 166"/>
              <p:cNvSpPr>
                <a:spLocks noChangeArrowheads="1"/>
              </p:cNvSpPr>
              <p:nvPr/>
            </p:nvSpPr>
            <p:spPr bwMode="auto">
              <a:xfrm>
                <a:off x="124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4</a:t>
                </a:r>
              </a:p>
            </p:txBody>
          </p:sp>
          <p:sp>
            <p:nvSpPr>
              <p:cNvPr id="93247" name="Rectangle 167"/>
              <p:cNvSpPr>
                <a:spLocks noChangeArrowheads="1"/>
              </p:cNvSpPr>
              <p:nvPr/>
            </p:nvSpPr>
            <p:spPr bwMode="auto">
              <a:xfrm>
                <a:off x="146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5</a:t>
                </a:r>
              </a:p>
            </p:txBody>
          </p:sp>
        </p:grpSp>
        <p:grpSp>
          <p:nvGrpSpPr>
            <p:cNvPr id="3827715" name="Group 168"/>
            <p:cNvGrpSpPr>
              <a:grpSpLocks/>
            </p:cNvGrpSpPr>
            <p:nvPr/>
          </p:nvGrpSpPr>
          <p:grpSpPr bwMode="auto">
            <a:xfrm>
              <a:off x="1688" y="2013"/>
              <a:ext cx="435" cy="269"/>
              <a:chOff x="1248" y="2013"/>
              <a:chExt cx="435" cy="269"/>
            </a:xfrm>
          </p:grpSpPr>
          <p:sp>
            <p:nvSpPr>
              <p:cNvPr id="93244" name="Rectangle 169"/>
              <p:cNvSpPr>
                <a:spLocks noChangeArrowheads="1"/>
              </p:cNvSpPr>
              <p:nvPr/>
            </p:nvSpPr>
            <p:spPr bwMode="auto">
              <a:xfrm>
                <a:off x="124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6</a:t>
                </a:r>
              </a:p>
            </p:txBody>
          </p:sp>
          <p:sp>
            <p:nvSpPr>
              <p:cNvPr id="93245" name="Rectangle 170"/>
              <p:cNvSpPr>
                <a:spLocks noChangeArrowheads="1"/>
              </p:cNvSpPr>
              <p:nvPr/>
            </p:nvSpPr>
            <p:spPr bwMode="auto">
              <a:xfrm>
                <a:off x="1468" y="2013"/>
                <a:ext cx="215" cy="269"/>
              </a:xfrm>
              <a:prstGeom prst="rect">
                <a:avLst/>
              </a:prstGeom>
              <a:gradFill rotWithShape="1">
                <a:gsLst>
                  <a:gs pos="0">
                    <a:srgbClr val="8F8F00"/>
                  </a:gs>
                  <a:gs pos="50000">
                    <a:srgbClr val="FFFF00"/>
                  </a:gs>
                  <a:gs pos="100000">
                    <a:srgbClr val="8F8F00"/>
                  </a:gs>
                </a:gsLst>
                <a:lin ang="0" scaled="1"/>
              </a:gradFill>
              <a:ln w="19050">
                <a:solidFill>
                  <a:schemeClr val="tx1"/>
                </a:solidFill>
                <a:miter lim="800000"/>
                <a:headEnd/>
                <a:tailEnd/>
              </a:ln>
            </p:spPr>
            <p:txBody>
              <a:bodyPr wrap="none" anchor="ctr"/>
              <a:lstStyle/>
              <a:p>
                <a:pPr algn="ctr"/>
                <a:r>
                  <a:rPr lang="en-GB" sz="1400"/>
                  <a:t>7</a:t>
                </a:r>
              </a:p>
            </p:txBody>
          </p:sp>
        </p:grpSp>
      </p:grpSp>
      <p:grpSp>
        <p:nvGrpSpPr>
          <p:cNvPr id="3827716" name="Group 171"/>
          <p:cNvGrpSpPr>
            <a:grpSpLocks/>
          </p:cNvGrpSpPr>
          <p:nvPr/>
        </p:nvGrpSpPr>
        <p:grpSpPr bwMode="auto">
          <a:xfrm>
            <a:off x="6704135" y="4799014"/>
            <a:ext cx="993531" cy="427037"/>
            <a:chOff x="1248" y="2013"/>
            <a:chExt cx="875" cy="269"/>
          </a:xfrm>
        </p:grpSpPr>
        <p:grpSp>
          <p:nvGrpSpPr>
            <p:cNvPr id="3827717" name="Group 172"/>
            <p:cNvGrpSpPr>
              <a:grpSpLocks/>
            </p:cNvGrpSpPr>
            <p:nvPr/>
          </p:nvGrpSpPr>
          <p:grpSpPr bwMode="auto">
            <a:xfrm>
              <a:off x="1248" y="2013"/>
              <a:ext cx="435" cy="269"/>
              <a:chOff x="1248" y="2013"/>
              <a:chExt cx="435" cy="269"/>
            </a:xfrm>
          </p:grpSpPr>
          <p:sp>
            <p:nvSpPr>
              <p:cNvPr id="93240" name="Rectangle 173"/>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41" name="Rectangle 174"/>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3827718" name="Group 175"/>
            <p:cNvGrpSpPr>
              <a:grpSpLocks/>
            </p:cNvGrpSpPr>
            <p:nvPr/>
          </p:nvGrpSpPr>
          <p:grpSpPr bwMode="auto">
            <a:xfrm>
              <a:off x="1688" y="2013"/>
              <a:ext cx="435" cy="269"/>
              <a:chOff x="1248" y="2013"/>
              <a:chExt cx="435" cy="269"/>
            </a:xfrm>
          </p:grpSpPr>
          <p:sp>
            <p:nvSpPr>
              <p:cNvPr id="93238" name="Rectangle 176"/>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39" name="Rectangle 177"/>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grpSp>
        <p:nvGrpSpPr>
          <p:cNvPr id="3827719" name="Group 178"/>
          <p:cNvGrpSpPr>
            <a:grpSpLocks/>
          </p:cNvGrpSpPr>
          <p:nvPr/>
        </p:nvGrpSpPr>
        <p:grpSpPr bwMode="auto">
          <a:xfrm>
            <a:off x="7702062" y="4799014"/>
            <a:ext cx="993531" cy="427037"/>
            <a:chOff x="1248" y="2013"/>
            <a:chExt cx="875" cy="269"/>
          </a:xfrm>
        </p:grpSpPr>
        <p:grpSp>
          <p:nvGrpSpPr>
            <p:cNvPr id="3827720" name="Group 179"/>
            <p:cNvGrpSpPr>
              <a:grpSpLocks/>
            </p:cNvGrpSpPr>
            <p:nvPr/>
          </p:nvGrpSpPr>
          <p:grpSpPr bwMode="auto">
            <a:xfrm>
              <a:off x="1248" y="2013"/>
              <a:ext cx="435" cy="269"/>
              <a:chOff x="1248" y="2013"/>
              <a:chExt cx="435" cy="269"/>
            </a:xfrm>
          </p:grpSpPr>
          <p:sp>
            <p:nvSpPr>
              <p:cNvPr id="93234" name="Rectangle 180"/>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35" name="Rectangle 181"/>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nvGrpSpPr>
            <p:cNvPr id="3827721" name="Group 182"/>
            <p:cNvGrpSpPr>
              <a:grpSpLocks/>
            </p:cNvGrpSpPr>
            <p:nvPr/>
          </p:nvGrpSpPr>
          <p:grpSpPr bwMode="auto">
            <a:xfrm>
              <a:off x="1688" y="2013"/>
              <a:ext cx="435" cy="269"/>
              <a:chOff x="1248" y="2013"/>
              <a:chExt cx="435" cy="269"/>
            </a:xfrm>
          </p:grpSpPr>
          <p:sp>
            <p:nvSpPr>
              <p:cNvPr id="93232" name="Rectangle 183"/>
              <p:cNvSpPr>
                <a:spLocks noChangeArrowheads="1"/>
              </p:cNvSpPr>
              <p:nvPr/>
            </p:nvSpPr>
            <p:spPr bwMode="auto">
              <a:xfrm>
                <a:off x="1248" y="2013"/>
                <a:ext cx="215" cy="269"/>
              </a:xfrm>
              <a:prstGeom prst="rect">
                <a:avLst/>
              </a:prstGeom>
              <a:noFill/>
              <a:ln w="19050">
                <a:solidFill>
                  <a:schemeClr val="tx1"/>
                </a:solidFill>
                <a:miter lim="800000"/>
                <a:headEnd/>
                <a:tailEnd/>
              </a:ln>
            </p:spPr>
            <p:txBody>
              <a:bodyPr wrap="none" anchor="ctr"/>
              <a:lstStyle/>
              <a:p>
                <a:pPr algn="ctr"/>
                <a:endParaRPr lang="en-GB" sz="1400"/>
              </a:p>
            </p:txBody>
          </p:sp>
          <p:sp>
            <p:nvSpPr>
              <p:cNvPr id="93233" name="Rectangle 184"/>
              <p:cNvSpPr>
                <a:spLocks noChangeArrowheads="1"/>
              </p:cNvSpPr>
              <p:nvPr/>
            </p:nvSpPr>
            <p:spPr bwMode="auto">
              <a:xfrm>
                <a:off x="1468" y="2013"/>
                <a:ext cx="215" cy="269"/>
              </a:xfrm>
              <a:prstGeom prst="rect">
                <a:avLst/>
              </a:prstGeom>
              <a:noFill/>
              <a:ln w="19050">
                <a:solidFill>
                  <a:schemeClr val="tx1"/>
                </a:solidFill>
                <a:miter lim="800000"/>
                <a:headEnd/>
                <a:tailEnd/>
              </a:ln>
            </p:spPr>
            <p:txBody>
              <a:bodyPr wrap="none" anchor="ctr"/>
              <a:lstStyle/>
              <a:p>
                <a:pPr algn="ctr"/>
                <a:endParaRPr lang="en-GB" sz="1400"/>
              </a:p>
            </p:txBody>
          </p:sp>
        </p:grpSp>
      </p:grpSp>
      <p:sp>
        <p:nvSpPr>
          <p:cNvPr id="93225" name="Text Box 185"/>
          <p:cNvSpPr txBox="1">
            <a:spLocks noChangeArrowheads="1"/>
          </p:cNvSpPr>
          <p:nvPr/>
        </p:nvSpPr>
        <p:spPr bwMode="auto">
          <a:xfrm>
            <a:off x="281354" y="3683001"/>
            <a:ext cx="355868" cy="305212"/>
          </a:xfrm>
          <a:prstGeom prst="rect">
            <a:avLst/>
          </a:prstGeom>
          <a:noFill/>
          <a:ln w="12700">
            <a:noFill/>
            <a:miter lim="800000"/>
            <a:headEnd/>
            <a:tailEnd/>
          </a:ln>
        </p:spPr>
        <p:txBody>
          <a:bodyPr wrap="none" lIns="90488" tIns="44450" rIns="90488" bIns="44450" anchor="ctr">
            <a:spAutoFit/>
          </a:bodyPr>
          <a:lstStyle/>
          <a:p>
            <a:pPr algn="ctr"/>
            <a:r>
              <a:rPr lang="en-GB" sz="1400"/>
              <a:t>F2</a:t>
            </a:r>
          </a:p>
        </p:txBody>
      </p:sp>
      <p:sp>
        <p:nvSpPr>
          <p:cNvPr id="93226" name="Text Box 186"/>
          <p:cNvSpPr txBox="1">
            <a:spLocks noChangeArrowheads="1"/>
          </p:cNvSpPr>
          <p:nvPr/>
        </p:nvSpPr>
        <p:spPr bwMode="auto">
          <a:xfrm>
            <a:off x="290146" y="4843464"/>
            <a:ext cx="355868" cy="305212"/>
          </a:xfrm>
          <a:prstGeom prst="rect">
            <a:avLst/>
          </a:prstGeom>
          <a:noFill/>
          <a:ln w="12700">
            <a:noFill/>
            <a:miter lim="800000"/>
            <a:headEnd/>
            <a:tailEnd/>
          </a:ln>
        </p:spPr>
        <p:txBody>
          <a:bodyPr wrap="none" lIns="90488" tIns="44450" rIns="90488" bIns="44450" anchor="ctr">
            <a:spAutoFit/>
          </a:bodyPr>
          <a:lstStyle/>
          <a:p>
            <a:pPr algn="ctr"/>
            <a:r>
              <a:rPr lang="en-GB" sz="1400"/>
              <a:t>F3</a:t>
            </a:r>
          </a:p>
        </p:txBody>
      </p:sp>
      <p:sp>
        <p:nvSpPr>
          <p:cNvPr id="93227" name="Line 187"/>
          <p:cNvSpPr>
            <a:spLocks noChangeShapeType="1"/>
          </p:cNvSpPr>
          <p:nvPr/>
        </p:nvSpPr>
        <p:spPr bwMode="auto">
          <a:xfrm>
            <a:off x="718039" y="5767388"/>
            <a:ext cx="7987812" cy="0"/>
          </a:xfrm>
          <a:prstGeom prst="line">
            <a:avLst/>
          </a:prstGeom>
          <a:noFill/>
          <a:ln w="28575">
            <a:solidFill>
              <a:srgbClr val="FF0000"/>
            </a:solidFill>
            <a:round/>
            <a:headEnd/>
            <a:tailEnd type="triangle" w="med" len="med"/>
          </a:ln>
        </p:spPr>
        <p:txBody>
          <a:bodyPr anchor="ctr" anchorCtr="1"/>
          <a:lstStyle/>
          <a:p>
            <a:endParaRPr lang="en-US"/>
          </a:p>
        </p:txBody>
      </p:sp>
      <p:sp>
        <p:nvSpPr>
          <p:cNvPr id="93228" name="Text Box 188"/>
          <p:cNvSpPr txBox="1">
            <a:spLocks noChangeArrowheads="1"/>
          </p:cNvSpPr>
          <p:nvPr/>
        </p:nvSpPr>
        <p:spPr bwMode="auto">
          <a:xfrm>
            <a:off x="8170985" y="5768976"/>
            <a:ext cx="545022" cy="305212"/>
          </a:xfrm>
          <a:prstGeom prst="rect">
            <a:avLst/>
          </a:prstGeom>
          <a:noFill/>
          <a:ln w="12700">
            <a:noFill/>
            <a:miter lim="800000"/>
            <a:headEnd/>
            <a:tailEnd/>
          </a:ln>
        </p:spPr>
        <p:txBody>
          <a:bodyPr wrap="none" lIns="90488" tIns="44450" rIns="90488" bIns="44450" anchor="ctr">
            <a:spAutoFit/>
          </a:bodyPr>
          <a:lstStyle/>
          <a:p>
            <a:pPr algn="ctr"/>
            <a:r>
              <a:rPr lang="en-GB" sz="1400"/>
              <a:t>Time</a:t>
            </a: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286116" y="928670"/>
            <a:ext cx="1133484" cy="404830"/>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Master Plan</a:t>
            </a:r>
          </a:p>
        </p:txBody>
      </p:sp>
      <p:sp>
        <p:nvSpPr>
          <p:cNvPr id="5" name="Rectangle 4"/>
          <p:cNvSpPr/>
          <p:nvPr/>
        </p:nvSpPr>
        <p:spPr>
          <a:xfrm>
            <a:off x="5929322" y="857232"/>
            <a:ext cx="1995478" cy="463568"/>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Update Long &amp; Short term Quality target </a:t>
            </a:r>
          </a:p>
        </p:txBody>
      </p:sp>
      <p:sp>
        <p:nvSpPr>
          <p:cNvPr id="6" name="Down Arrow 5"/>
          <p:cNvSpPr/>
          <p:nvPr/>
        </p:nvSpPr>
        <p:spPr>
          <a:xfrm>
            <a:off x="3657600" y="1371599"/>
            <a:ext cx="381000" cy="414051"/>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8" name="Rectangle 7"/>
          <p:cNvSpPr/>
          <p:nvPr/>
        </p:nvSpPr>
        <p:spPr>
          <a:xfrm>
            <a:off x="3286116" y="1817783"/>
            <a:ext cx="1162048" cy="396771"/>
          </a:xfrm>
          <a:prstGeom prst="rect">
            <a:avLst/>
          </a:prstGeom>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Set </a:t>
            </a:r>
            <a:r>
              <a:rPr lang="en-US" sz="1400" b="1" dirty="0" smtClean="0">
                <a:solidFill>
                  <a:schemeClr val="tx1"/>
                </a:solidFill>
                <a:latin typeface="+mj-lt"/>
                <a:cs typeface="Times New Roman" pitchFamily="18" charset="0"/>
              </a:rPr>
              <a:t>Target</a:t>
            </a:r>
            <a:endParaRPr lang="en-US" sz="1400" b="1" dirty="0">
              <a:solidFill>
                <a:schemeClr val="tx1"/>
              </a:solidFill>
              <a:latin typeface="+mj-lt"/>
              <a:cs typeface="Times New Roman" pitchFamily="18" charset="0"/>
            </a:endParaRPr>
          </a:p>
        </p:txBody>
      </p:sp>
      <p:sp>
        <p:nvSpPr>
          <p:cNvPr id="9" name="Rectangle 8"/>
          <p:cNvSpPr/>
          <p:nvPr/>
        </p:nvSpPr>
        <p:spPr>
          <a:xfrm>
            <a:off x="5791200" y="1828800"/>
            <a:ext cx="2138386" cy="385754"/>
          </a:xfrm>
          <a:prstGeom prst="rect">
            <a:avLst/>
          </a:prstGeom>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Quality of Service Criteria </a:t>
            </a:r>
          </a:p>
        </p:txBody>
      </p:sp>
      <p:sp>
        <p:nvSpPr>
          <p:cNvPr id="18" name="Rectangle 17"/>
          <p:cNvSpPr/>
          <p:nvPr/>
        </p:nvSpPr>
        <p:spPr>
          <a:xfrm>
            <a:off x="5476876" y="4510087"/>
            <a:ext cx="1809768" cy="347673"/>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Field </a:t>
            </a:r>
            <a:r>
              <a:rPr lang="en-US" sz="1400" b="1" dirty="0" smtClean="0">
                <a:solidFill>
                  <a:schemeClr val="tx1"/>
                </a:solidFill>
                <a:latin typeface="+mj-lt"/>
                <a:cs typeface="Times New Roman" pitchFamily="18" charset="0"/>
              </a:rPr>
              <a:t>Measurement</a:t>
            </a:r>
            <a:endParaRPr lang="en-US" sz="1400" b="1" dirty="0">
              <a:solidFill>
                <a:schemeClr val="tx1"/>
              </a:solidFill>
              <a:latin typeface="+mj-lt"/>
              <a:cs typeface="Times New Roman" pitchFamily="18" charset="0"/>
            </a:endParaRPr>
          </a:p>
        </p:txBody>
      </p:sp>
      <p:sp>
        <p:nvSpPr>
          <p:cNvPr id="20" name="Rectangle 19"/>
          <p:cNvSpPr/>
          <p:nvPr/>
        </p:nvSpPr>
        <p:spPr>
          <a:xfrm>
            <a:off x="442914" y="4510087"/>
            <a:ext cx="1700194" cy="419112"/>
          </a:xfrm>
          <a:prstGeom prst="rect">
            <a:avLst/>
          </a:prstGeom>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Active </a:t>
            </a:r>
            <a:r>
              <a:rPr lang="en-US" sz="1400" b="1" dirty="0" smtClean="0">
                <a:solidFill>
                  <a:schemeClr val="tx1"/>
                </a:solidFill>
                <a:latin typeface="+mj-lt"/>
                <a:cs typeface="Times New Roman" pitchFamily="18" charset="0"/>
              </a:rPr>
              <a:t>Measurement</a:t>
            </a:r>
            <a:endParaRPr lang="en-US" sz="1400" b="1" dirty="0">
              <a:solidFill>
                <a:schemeClr val="tx1"/>
              </a:solidFill>
              <a:latin typeface="+mj-lt"/>
              <a:cs typeface="Times New Roman" pitchFamily="18" charset="0"/>
            </a:endParaRPr>
          </a:p>
        </p:txBody>
      </p:sp>
      <p:sp>
        <p:nvSpPr>
          <p:cNvPr id="23" name="Rectangle 22"/>
          <p:cNvSpPr/>
          <p:nvPr/>
        </p:nvSpPr>
        <p:spPr>
          <a:xfrm>
            <a:off x="152400" y="5653086"/>
            <a:ext cx="2633650" cy="490558"/>
          </a:xfrm>
          <a:prstGeom prst="rect">
            <a:avLst/>
          </a:prstGeom>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BSC Performance measurement </a:t>
            </a:r>
            <a:r>
              <a:rPr lang="en-US" sz="1400" b="1" dirty="0" smtClean="0">
                <a:solidFill>
                  <a:schemeClr val="tx1"/>
                </a:solidFill>
                <a:latin typeface="+mj-lt"/>
                <a:cs typeface="Times New Roman" pitchFamily="18" charset="0"/>
              </a:rPr>
              <a:t>data</a:t>
            </a:r>
            <a:endParaRPr lang="en-US" sz="1400" b="1" dirty="0">
              <a:solidFill>
                <a:schemeClr val="tx1"/>
              </a:solidFill>
              <a:latin typeface="+mj-lt"/>
              <a:cs typeface="Times New Roman" pitchFamily="18" charset="0"/>
            </a:endParaRPr>
          </a:p>
        </p:txBody>
      </p:sp>
      <p:sp>
        <p:nvSpPr>
          <p:cNvPr id="24" name="Rectangle 23"/>
          <p:cNvSpPr/>
          <p:nvPr/>
        </p:nvSpPr>
        <p:spPr>
          <a:xfrm>
            <a:off x="4929190" y="5586410"/>
            <a:ext cx="3214710" cy="485796"/>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Collect Drive Test data &amp; Site audit </a:t>
            </a:r>
            <a:r>
              <a:rPr lang="en-US" sz="1400" b="1" dirty="0" smtClean="0">
                <a:solidFill>
                  <a:schemeClr val="tx1"/>
                </a:solidFill>
                <a:latin typeface="+mj-lt"/>
                <a:cs typeface="Times New Roman" pitchFamily="18" charset="0"/>
              </a:rPr>
              <a:t>data</a:t>
            </a:r>
            <a:endParaRPr lang="en-US" sz="1400" b="1" dirty="0">
              <a:solidFill>
                <a:schemeClr val="tx1"/>
              </a:solidFill>
              <a:latin typeface="+mj-lt"/>
              <a:cs typeface="Times New Roman" pitchFamily="18" charset="0"/>
            </a:endParaRPr>
          </a:p>
        </p:txBody>
      </p:sp>
      <p:sp>
        <p:nvSpPr>
          <p:cNvPr id="19" name="Bent Arrow 18"/>
          <p:cNvSpPr/>
          <p:nvPr/>
        </p:nvSpPr>
        <p:spPr>
          <a:xfrm rot="16200000" flipH="1">
            <a:off x="2082800" y="2681287"/>
            <a:ext cx="838200" cy="2819400"/>
          </a:xfrm>
          <a:prstGeom prst="bentArrow">
            <a:avLst/>
          </a:prstGeom>
          <a:solidFill>
            <a:schemeClr val="accent4">
              <a:lumMod val="75000"/>
            </a:schemeClr>
          </a:solidFill>
        </p:spPr>
        <p:style>
          <a:lnRef idx="0">
            <a:schemeClr val="accent5"/>
          </a:lnRef>
          <a:fillRef idx="3">
            <a:schemeClr val="accent5"/>
          </a:fillRef>
          <a:effectRef idx="3">
            <a:schemeClr val="accent5"/>
          </a:effectRef>
          <a:fontRef idx="minor">
            <a:schemeClr val="lt1"/>
          </a:fontRef>
        </p:style>
        <p:txBody>
          <a:bodyPr anchor="ctr"/>
          <a:lstStyle/>
          <a:p>
            <a:pPr algn="ctr">
              <a:defRPr/>
            </a:pPr>
            <a:endParaRPr lang="en-US" sz="1400" b="1">
              <a:solidFill>
                <a:schemeClr val="tx1"/>
              </a:solidFill>
              <a:latin typeface="+mj-lt"/>
              <a:cs typeface="Times New Roman" pitchFamily="18" charset="0"/>
            </a:endParaRPr>
          </a:p>
        </p:txBody>
      </p:sp>
      <p:sp>
        <p:nvSpPr>
          <p:cNvPr id="25" name="Bent Arrow 24"/>
          <p:cNvSpPr/>
          <p:nvPr/>
        </p:nvSpPr>
        <p:spPr>
          <a:xfrm rot="16200000" flipH="1" flipV="1">
            <a:off x="4838700" y="2757487"/>
            <a:ext cx="838200" cy="2667000"/>
          </a:xfrm>
          <a:prstGeom prst="bentArrow">
            <a:avLst>
              <a:gd name="adj1" fmla="val 25000"/>
              <a:gd name="adj2" fmla="val 25000"/>
              <a:gd name="adj3" fmla="val 25000"/>
              <a:gd name="adj4" fmla="val 46379"/>
            </a:avLst>
          </a:prstGeom>
          <a:solidFill>
            <a:schemeClr val="accent4">
              <a:lumMod val="75000"/>
            </a:schemeClr>
          </a:solidFill>
        </p:spPr>
        <p:style>
          <a:lnRef idx="0">
            <a:schemeClr val="accent5"/>
          </a:lnRef>
          <a:fillRef idx="3">
            <a:schemeClr val="accent5"/>
          </a:fillRef>
          <a:effectRef idx="3">
            <a:schemeClr val="accent5"/>
          </a:effectRef>
          <a:fontRef idx="minor">
            <a:schemeClr val="lt1"/>
          </a:fontRef>
        </p:style>
        <p:txBody>
          <a:bodyPr anchor="ctr"/>
          <a:lstStyle/>
          <a:p>
            <a:pPr algn="ctr">
              <a:defRPr/>
            </a:pPr>
            <a:endParaRPr lang="en-US" sz="1400" b="1">
              <a:solidFill>
                <a:schemeClr val="tx1"/>
              </a:solidFill>
              <a:latin typeface="+mj-lt"/>
              <a:cs typeface="Times New Roman" pitchFamily="18" charset="0"/>
            </a:endParaRPr>
          </a:p>
        </p:txBody>
      </p:sp>
      <p:sp>
        <p:nvSpPr>
          <p:cNvPr id="27" name="Down Arrow 26"/>
          <p:cNvSpPr/>
          <p:nvPr/>
        </p:nvSpPr>
        <p:spPr>
          <a:xfrm>
            <a:off x="3690651" y="2319051"/>
            <a:ext cx="381000" cy="500349"/>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28" name="Down Arrow 27"/>
          <p:cNvSpPr/>
          <p:nvPr/>
        </p:nvSpPr>
        <p:spPr>
          <a:xfrm>
            <a:off x="6553200" y="1371600"/>
            <a:ext cx="381000" cy="4572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29" name="Down Arrow 28"/>
          <p:cNvSpPr/>
          <p:nvPr/>
        </p:nvSpPr>
        <p:spPr>
          <a:xfrm>
            <a:off x="6191264" y="4929198"/>
            <a:ext cx="381000" cy="6096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30" name="Down Arrow 29"/>
          <p:cNvSpPr/>
          <p:nvPr/>
        </p:nvSpPr>
        <p:spPr>
          <a:xfrm>
            <a:off x="1119166" y="5000636"/>
            <a:ext cx="381000" cy="6096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31" name="Rectangle 30"/>
          <p:cNvSpPr/>
          <p:nvPr/>
        </p:nvSpPr>
        <p:spPr>
          <a:xfrm>
            <a:off x="3033714" y="2819400"/>
            <a:ext cx="1681162" cy="395286"/>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Measurement </a:t>
            </a:r>
            <a:r>
              <a:rPr lang="en-US" sz="1400" b="1" dirty="0" smtClean="0">
                <a:solidFill>
                  <a:schemeClr val="tx1"/>
                </a:solidFill>
                <a:latin typeface="+mj-lt"/>
                <a:cs typeface="Times New Roman" pitchFamily="18" charset="0"/>
              </a:rPr>
              <a:t>Plan</a:t>
            </a:r>
            <a:endParaRPr lang="en-US" sz="1400" b="1" dirty="0">
              <a:solidFill>
                <a:schemeClr val="tx1"/>
              </a:solidFill>
              <a:latin typeface="+mj-lt"/>
              <a:cs typeface="Times New Roman" pitchFamily="18" charset="0"/>
            </a:endParaRPr>
          </a:p>
        </p:txBody>
      </p:sp>
      <p:sp>
        <p:nvSpPr>
          <p:cNvPr id="32" name="Down Arrow 31"/>
          <p:cNvSpPr/>
          <p:nvPr/>
        </p:nvSpPr>
        <p:spPr>
          <a:xfrm rot="16200000">
            <a:off x="5067300" y="1485900"/>
            <a:ext cx="381000" cy="10668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33" name="Down Arrow 32"/>
          <p:cNvSpPr/>
          <p:nvPr/>
        </p:nvSpPr>
        <p:spPr>
          <a:xfrm>
            <a:off x="3733800" y="3214686"/>
            <a:ext cx="381000" cy="4572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21" name="TextBox 20"/>
          <p:cNvSpPr txBox="1"/>
          <p:nvPr/>
        </p:nvSpPr>
        <p:spPr>
          <a:xfrm>
            <a:off x="1219200" y="228600"/>
            <a:ext cx="6629400" cy="400050"/>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lgn="ctr">
              <a:defRPr/>
            </a:pPr>
            <a:r>
              <a:rPr lang="en-US" sz="2000" b="1" dirty="0">
                <a:solidFill>
                  <a:schemeClr val="tx1"/>
                </a:solidFill>
              </a:rPr>
              <a:t>RAN OPTIMIZATION FLOWCHART</a:t>
            </a: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62" name="Rectangle 2"/>
          <p:cNvSpPr>
            <a:spLocks noGrp="1" noChangeArrowheads="1"/>
          </p:cNvSpPr>
          <p:nvPr>
            <p:ph type="title"/>
          </p:nvPr>
        </p:nvSpPr>
        <p:spPr>
          <a:xfrm>
            <a:off x="457200" y="274638"/>
            <a:ext cx="8229600" cy="796908"/>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Reasons for Frequency Hopping (1)</a:t>
            </a:r>
          </a:p>
        </p:txBody>
      </p:sp>
      <p:sp>
        <p:nvSpPr>
          <p:cNvPr id="94211" name="Rectangle 3"/>
          <p:cNvSpPr>
            <a:spLocks noGrp="1" noChangeArrowheads="1"/>
          </p:cNvSpPr>
          <p:nvPr>
            <p:ph type="body" idx="1"/>
          </p:nvPr>
        </p:nvSpPr>
        <p:spPr>
          <a:xfrm>
            <a:off x="515816" y="1289050"/>
            <a:ext cx="7998069" cy="1246188"/>
          </a:xfrm>
        </p:spPr>
        <p:txBody>
          <a:bodyPr>
            <a:normAutofit fontScale="92500" lnSpcReduction="20000"/>
          </a:bodyPr>
          <a:lstStyle/>
          <a:p>
            <a:r>
              <a:rPr lang="en-GB" sz="2000" dirty="0" smtClean="0"/>
              <a:t>GSM radio signals are affected by multi-path interference, causing fading</a:t>
            </a:r>
          </a:p>
          <a:p>
            <a:r>
              <a:rPr lang="en-GB" sz="2000" dirty="0" smtClean="0"/>
              <a:t>Changing frequency (wavelength) moves the position of the fade</a:t>
            </a:r>
          </a:p>
          <a:p>
            <a:r>
              <a:rPr lang="en-GB" sz="2000" dirty="0" smtClean="0"/>
              <a:t>Frequency hopping cycles through many fade positions</a:t>
            </a:r>
          </a:p>
          <a:p>
            <a:r>
              <a:rPr lang="en-GB" sz="2000" dirty="0" smtClean="0"/>
              <a:t>This reduces the effect of the fades when the mobile is moving slowly</a:t>
            </a:r>
          </a:p>
        </p:txBody>
      </p:sp>
      <p:sp>
        <p:nvSpPr>
          <p:cNvPr id="94212" name="Text Box 4"/>
          <p:cNvSpPr txBox="1">
            <a:spLocks noChangeArrowheads="1"/>
          </p:cNvSpPr>
          <p:nvPr/>
        </p:nvSpPr>
        <p:spPr bwMode="auto">
          <a:xfrm>
            <a:off x="517281" y="5427664"/>
            <a:ext cx="363176" cy="338554"/>
          </a:xfrm>
          <a:prstGeom prst="rect">
            <a:avLst/>
          </a:prstGeom>
          <a:solidFill>
            <a:schemeClr val="accent1"/>
          </a:solidFill>
          <a:ln w="28575">
            <a:solidFill>
              <a:schemeClr val="tx1"/>
            </a:solidFill>
            <a:miter lim="800000"/>
            <a:headEnd/>
            <a:tailEnd/>
          </a:ln>
        </p:spPr>
        <p:txBody>
          <a:bodyPr wrap="none" anchor="ctr">
            <a:spAutoFit/>
          </a:bodyPr>
          <a:lstStyle/>
          <a:p>
            <a:pPr algn="ctr">
              <a:spcBef>
                <a:spcPct val="50000"/>
              </a:spcBef>
            </a:pPr>
            <a:r>
              <a:rPr lang="en-GB" sz="1600">
                <a:solidFill>
                  <a:srgbClr val="FFFF00"/>
                </a:solidFill>
              </a:rPr>
              <a:t>Tx</a:t>
            </a:r>
          </a:p>
        </p:txBody>
      </p:sp>
      <p:sp>
        <p:nvSpPr>
          <p:cNvPr id="94213" name="Rectangle 5" descr="Horizontal brick"/>
          <p:cNvSpPr>
            <a:spLocks noChangeArrowheads="1"/>
          </p:cNvSpPr>
          <p:nvPr/>
        </p:nvSpPr>
        <p:spPr bwMode="auto">
          <a:xfrm>
            <a:off x="1524000" y="3429001"/>
            <a:ext cx="184731" cy="369332"/>
          </a:xfrm>
          <a:prstGeom prst="rect">
            <a:avLst/>
          </a:prstGeom>
          <a:pattFill prst="horzBrick">
            <a:fgClr>
              <a:srgbClr val="008080"/>
            </a:fgClr>
            <a:bgClr>
              <a:srgbClr val="FFFFFF"/>
            </a:bgClr>
          </a:pattFill>
          <a:ln w="9525">
            <a:solidFill>
              <a:schemeClr val="tx1"/>
            </a:solidFill>
            <a:miter lim="800000"/>
            <a:headEnd/>
            <a:tailEnd/>
          </a:ln>
        </p:spPr>
        <p:txBody>
          <a:bodyPr wrap="none" anchor="ctr">
            <a:spAutoFit/>
          </a:bodyPr>
          <a:lstStyle/>
          <a:p>
            <a:endParaRPr lang="en-US"/>
          </a:p>
        </p:txBody>
      </p:sp>
      <p:sp>
        <p:nvSpPr>
          <p:cNvPr id="94214" name="Text Box 6"/>
          <p:cNvSpPr txBox="1">
            <a:spLocks noChangeArrowheads="1"/>
          </p:cNvSpPr>
          <p:nvPr/>
        </p:nvSpPr>
        <p:spPr bwMode="auto">
          <a:xfrm>
            <a:off x="5602166" y="4475164"/>
            <a:ext cx="385042" cy="338554"/>
          </a:xfrm>
          <a:prstGeom prst="rect">
            <a:avLst/>
          </a:prstGeom>
          <a:solidFill>
            <a:schemeClr val="accent1"/>
          </a:solidFill>
          <a:ln w="28575">
            <a:solidFill>
              <a:schemeClr val="tx1"/>
            </a:solidFill>
            <a:miter lim="800000"/>
            <a:headEnd/>
            <a:tailEnd/>
          </a:ln>
        </p:spPr>
        <p:txBody>
          <a:bodyPr wrap="none" anchor="ctr">
            <a:spAutoFit/>
          </a:bodyPr>
          <a:lstStyle/>
          <a:p>
            <a:pPr algn="ctr">
              <a:spcBef>
                <a:spcPct val="50000"/>
              </a:spcBef>
            </a:pPr>
            <a:r>
              <a:rPr lang="en-GB" sz="1600">
                <a:solidFill>
                  <a:srgbClr val="FFFF00"/>
                </a:solidFill>
              </a:rPr>
              <a:t>Rx</a:t>
            </a:r>
          </a:p>
        </p:txBody>
      </p:sp>
      <p:sp>
        <p:nvSpPr>
          <p:cNvPr id="94215" name="Line 7"/>
          <p:cNvSpPr>
            <a:spLocks noChangeShapeType="1"/>
          </p:cNvSpPr>
          <p:nvPr/>
        </p:nvSpPr>
        <p:spPr bwMode="auto">
          <a:xfrm flipV="1">
            <a:off x="952501" y="4657726"/>
            <a:ext cx="4629150" cy="923925"/>
          </a:xfrm>
          <a:prstGeom prst="line">
            <a:avLst/>
          </a:prstGeom>
          <a:noFill/>
          <a:ln w="19050">
            <a:solidFill>
              <a:schemeClr val="tx1"/>
            </a:solidFill>
            <a:round/>
            <a:headEnd/>
            <a:tailEnd type="triangle" w="med" len="med"/>
          </a:ln>
        </p:spPr>
        <p:txBody>
          <a:bodyPr wrap="none" anchor="ctr">
            <a:spAutoFit/>
          </a:bodyPr>
          <a:lstStyle/>
          <a:p>
            <a:endParaRPr lang="en-US"/>
          </a:p>
        </p:txBody>
      </p:sp>
      <p:sp>
        <p:nvSpPr>
          <p:cNvPr id="94216" name="Line 8"/>
          <p:cNvSpPr>
            <a:spLocks noChangeShapeType="1"/>
          </p:cNvSpPr>
          <p:nvPr/>
        </p:nvSpPr>
        <p:spPr bwMode="auto">
          <a:xfrm flipV="1">
            <a:off x="962758" y="3790950"/>
            <a:ext cx="2713892" cy="1790700"/>
          </a:xfrm>
          <a:prstGeom prst="line">
            <a:avLst/>
          </a:prstGeom>
          <a:noFill/>
          <a:ln w="19050">
            <a:solidFill>
              <a:schemeClr val="tx1"/>
            </a:solidFill>
            <a:round/>
            <a:headEnd/>
            <a:tailEnd type="triangle" w="med" len="med"/>
          </a:ln>
        </p:spPr>
        <p:txBody>
          <a:bodyPr wrap="none" anchor="ctr">
            <a:spAutoFit/>
          </a:bodyPr>
          <a:lstStyle/>
          <a:p>
            <a:endParaRPr lang="en-US"/>
          </a:p>
        </p:txBody>
      </p:sp>
      <p:sp>
        <p:nvSpPr>
          <p:cNvPr id="94217" name="Line 9"/>
          <p:cNvSpPr>
            <a:spLocks noChangeShapeType="1"/>
          </p:cNvSpPr>
          <p:nvPr/>
        </p:nvSpPr>
        <p:spPr bwMode="auto">
          <a:xfrm>
            <a:off x="3676651" y="3790950"/>
            <a:ext cx="1896208" cy="838200"/>
          </a:xfrm>
          <a:prstGeom prst="line">
            <a:avLst/>
          </a:prstGeom>
          <a:noFill/>
          <a:ln w="19050">
            <a:solidFill>
              <a:schemeClr val="tx1"/>
            </a:solidFill>
            <a:round/>
            <a:headEnd/>
            <a:tailEnd type="triangle" w="med" len="med"/>
          </a:ln>
        </p:spPr>
        <p:txBody>
          <a:bodyPr wrap="none" anchor="ctr">
            <a:spAutoFit/>
          </a:bodyPr>
          <a:lstStyle/>
          <a:p>
            <a:endParaRPr lang="en-US"/>
          </a:p>
        </p:txBody>
      </p:sp>
      <p:sp>
        <p:nvSpPr>
          <p:cNvPr id="94218" name="Text Box 10"/>
          <p:cNvSpPr txBox="1">
            <a:spLocks noChangeArrowheads="1"/>
          </p:cNvSpPr>
          <p:nvPr/>
        </p:nvSpPr>
        <p:spPr bwMode="auto">
          <a:xfrm>
            <a:off x="6096000" y="3876676"/>
            <a:ext cx="2286000" cy="736099"/>
          </a:xfrm>
          <a:prstGeom prst="rect">
            <a:avLst/>
          </a:prstGeom>
          <a:noFill/>
          <a:ln w="12700">
            <a:noFill/>
            <a:miter lim="800000"/>
            <a:headEnd/>
            <a:tailEnd/>
          </a:ln>
        </p:spPr>
        <p:txBody>
          <a:bodyPr lIns="90488" tIns="44450" rIns="90488" bIns="44450" anchor="ctr">
            <a:spAutoFit/>
          </a:bodyPr>
          <a:lstStyle/>
          <a:p>
            <a:r>
              <a:rPr lang="en-GB" sz="1400" b="0"/>
              <a:t>Fade position depends on path difference in terms of wavelengths</a:t>
            </a:r>
          </a:p>
        </p:txBody>
      </p:sp>
      <p:sp>
        <p:nvSpPr>
          <p:cNvPr id="94219" name="Text Box 11"/>
          <p:cNvSpPr txBox="1">
            <a:spLocks noChangeArrowheads="1"/>
          </p:cNvSpPr>
          <p:nvPr/>
        </p:nvSpPr>
        <p:spPr bwMode="auto">
          <a:xfrm>
            <a:off x="1998785" y="4487864"/>
            <a:ext cx="261290" cy="305212"/>
          </a:xfrm>
          <a:prstGeom prst="rect">
            <a:avLst/>
          </a:prstGeom>
          <a:noFill/>
          <a:ln w="12700">
            <a:noFill/>
            <a:miter lim="800000"/>
            <a:headEnd/>
            <a:tailEnd/>
          </a:ln>
        </p:spPr>
        <p:txBody>
          <a:bodyPr wrap="none" lIns="90488" tIns="44450" rIns="90488" bIns="44450" anchor="ctr">
            <a:spAutoFit/>
          </a:bodyPr>
          <a:lstStyle/>
          <a:p>
            <a:pPr algn="ctr"/>
            <a:r>
              <a:rPr lang="en-GB" sz="1400" b="0"/>
              <a:t>x</a:t>
            </a:r>
          </a:p>
        </p:txBody>
      </p:sp>
      <p:sp>
        <p:nvSpPr>
          <p:cNvPr id="94220" name="Text Box 12"/>
          <p:cNvSpPr txBox="1">
            <a:spLocks noChangeArrowheads="1"/>
          </p:cNvSpPr>
          <p:nvPr/>
        </p:nvSpPr>
        <p:spPr bwMode="auto">
          <a:xfrm>
            <a:off x="4208585" y="4106864"/>
            <a:ext cx="264497" cy="305212"/>
          </a:xfrm>
          <a:prstGeom prst="rect">
            <a:avLst/>
          </a:prstGeom>
          <a:noFill/>
          <a:ln w="12700">
            <a:noFill/>
            <a:miter lim="800000"/>
            <a:headEnd/>
            <a:tailEnd/>
          </a:ln>
        </p:spPr>
        <p:txBody>
          <a:bodyPr wrap="none" lIns="90488" tIns="44450" rIns="90488" bIns="44450" anchor="ctr">
            <a:spAutoFit/>
          </a:bodyPr>
          <a:lstStyle/>
          <a:p>
            <a:pPr algn="ctr"/>
            <a:r>
              <a:rPr lang="en-GB" sz="1400" b="0"/>
              <a:t>y</a:t>
            </a:r>
          </a:p>
        </p:txBody>
      </p:sp>
      <p:sp>
        <p:nvSpPr>
          <p:cNvPr id="94221" name="Text Box 13"/>
          <p:cNvSpPr txBox="1">
            <a:spLocks noChangeArrowheads="1"/>
          </p:cNvSpPr>
          <p:nvPr/>
        </p:nvSpPr>
        <p:spPr bwMode="auto">
          <a:xfrm>
            <a:off x="2984989" y="5097464"/>
            <a:ext cx="277320" cy="305212"/>
          </a:xfrm>
          <a:prstGeom prst="rect">
            <a:avLst/>
          </a:prstGeom>
          <a:noFill/>
          <a:ln w="12700">
            <a:noFill/>
            <a:miter lim="800000"/>
            <a:headEnd/>
            <a:tailEnd/>
          </a:ln>
        </p:spPr>
        <p:txBody>
          <a:bodyPr wrap="none" lIns="90488" tIns="44450" rIns="90488" bIns="44450" anchor="ctr">
            <a:spAutoFit/>
          </a:bodyPr>
          <a:lstStyle/>
          <a:p>
            <a:pPr algn="ctr"/>
            <a:r>
              <a:rPr lang="en-GB" sz="1400" b="0"/>
              <a:t>d</a:t>
            </a:r>
          </a:p>
        </p:txBody>
      </p:sp>
      <p:sp>
        <p:nvSpPr>
          <p:cNvPr id="94222" name="Text Box 14"/>
          <p:cNvSpPr txBox="1">
            <a:spLocks noChangeArrowheads="1"/>
          </p:cNvSpPr>
          <p:nvPr/>
        </p:nvSpPr>
        <p:spPr bwMode="auto">
          <a:xfrm>
            <a:off x="3657600" y="5172076"/>
            <a:ext cx="4107729" cy="305212"/>
          </a:xfrm>
          <a:prstGeom prst="rect">
            <a:avLst/>
          </a:prstGeom>
          <a:noFill/>
          <a:ln w="12700">
            <a:noFill/>
            <a:miter lim="800000"/>
            <a:headEnd/>
            <a:tailEnd/>
          </a:ln>
        </p:spPr>
        <p:txBody>
          <a:bodyPr wrap="none" lIns="90488" tIns="44450" rIns="90488" bIns="44450" anchor="ctr">
            <a:spAutoFit/>
          </a:bodyPr>
          <a:lstStyle/>
          <a:p>
            <a:pPr algn="ctr"/>
            <a:r>
              <a:rPr lang="en-GB" sz="1400" b="0"/>
              <a:t>Fade when : (x +y) - d = n </a:t>
            </a:r>
            <a:r>
              <a:rPr lang="en-GB" sz="1400" b="0">
                <a:latin typeface="Symbol" pitchFamily="18" charset="2"/>
              </a:rPr>
              <a:t>l/</a:t>
            </a:r>
            <a:r>
              <a:rPr lang="en-GB" sz="1400" b="0"/>
              <a:t>2    where n = odd number</a:t>
            </a: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30786" name="Rectangle 2"/>
          <p:cNvSpPr>
            <a:spLocks noGrp="1" noChangeArrowheads="1"/>
          </p:cNvSpPr>
          <p:nvPr>
            <p:ph type="title"/>
          </p:nvPr>
        </p:nvSpPr>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Reasons for Frequency Hopping (2)</a:t>
            </a:r>
          </a:p>
        </p:txBody>
      </p:sp>
      <p:sp>
        <p:nvSpPr>
          <p:cNvPr id="95235" name="Rectangle 3"/>
          <p:cNvSpPr>
            <a:spLocks noGrp="1" noChangeArrowheads="1"/>
          </p:cNvSpPr>
          <p:nvPr>
            <p:ph type="body" idx="1"/>
          </p:nvPr>
        </p:nvSpPr>
        <p:spPr>
          <a:xfrm>
            <a:off x="543658" y="1700213"/>
            <a:ext cx="4690696" cy="3949700"/>
          </a:xfrm>
        </p:spPr>
        <p:txBody>
          <a:bodyPr>
            <a:normAutofit/>
          </a:bodyPr>
          <a:lstStyle/>
          <a:p>
            <a:r>
              <a:rPr lang="en-GB" sz="2400" dirty="0" smtClean="0"/>
              <a:t>Cells are subject to interference from other cells using the same carriers at the re-use distance </a:t>
            </a:r>
          </a:p>
          <a:p>
            <a:r>
              <a:rPr lang="en-GB" sz="2400" dirty="0" smtClean="0"/>
              <a:t>If the cells hop through a set of frequencies in different sequences, the effect of this interference is reduced</a:t>
            </a:r>
          </a:p>
          <a:p>
            <a:r>
              <a:rPr lang="en-GB" sz="2400" dirty="0" smtClean="0"/>
              <a:t>C/I ratio is increased</a:t>
            </a:r>
          </a:p>
          <a:p>
            <a:endParaRPr lang="en-GB" dirty="0" smtClean="0"/>
          </a:p>
        </p:txBody>
      </p:sp>
      <p:pic>
        <p:nvPicPr>
          <p:cNvPr id="95236" name="Picture 4"/>
          <p:cNvPicPr>
            <a:picLocks noChangeAspect="1" noChangeArrowheads="1"/>
          </p:cNvPicPr>
          <p:nvPr/>
        </p:nvPicPr>
        <p:blipFill>
          <a:blip r:embed="rId3"/>
          <a:srcRect l="35046" t="12241" r="20026" b="35373"/>
          <a:stretch>
            <a:fillRect/>
          </a:stretch>
        </p:blipFill>
        <p:spPr bwMode="auto">
          <a:xfrm>
            <a:off x="5715001" y="1524000"/>
            <a:ext cx="2829658" cy="3638550"/>
          </a:xfrm>
          <a:prstGeom prst="rect">
            <a:avLst/>
          </a:prstGeom>
          <a:noFill/>
          <a:ln w="19050">
            <a:noFill/>
            <a:miter lim="800000"/>
            <a:headEnd/>
            <a:tailEnd/>
          </a:ln>
        </p:spPr>
      </p:pic>
      <p:sp>
        <p:nvSpPr>
          <p:cNvPr id="95237" name="Text Box 5"/>
          <p:cNvSpPr txBox="1">
            <a:spLocks noChangeArrowheads="1"/>
          </p:cNvSpPr>
          <p:nvPr/>
        </p:nvSpPr>
        <p:spPr bwMode="auto">
          <a:xfrm>
            <a:off x="6361235" y="1905000"/>
            <a:ext cx="408842"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hlink"/>
                </a:solidFill>
              </a:rPr>
              <a:t>A1</a:t>
            </a:r>
          </a:p>
        </p:txBody>
      </p:sp>
      <p:sp>
        <p:nvSpPr>
          <p:cNvPr id="95238" name="Text Box 6"/>
          <p:cNvSpPr txBox="1">
            <a:spLocks noChangeArrowheads="1"/>
          </p:cNvSpPr>
          <p:nvPr/>
        </p:nvSpPr>
        <p:spPr bwMode="auto">
          <a:xfrm>
            <a:off x="7455877" y="3833813"/>
            <a:ext cx="408843"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hlink"/>
                </a:solidFill>
              </a:rPr>
              <a:t>A1</a:t>
            </a:r>
          </a:p>
        </p:txBody>
      </p:sp>
      <p:sp>
        <p:nvSpPr>
          <p:cNvPr id="95239" name="Text Box 7"/>
          <p:cNvSpPr txBox="1">
            <a:spLocks noChangeArrowheads="1"/>
          </p:cNvSpPr>
          <p:nvPr/>
        </p:nvSpPr>
        <p:spPr bwMode="auto">
          <a:xfrm>
            <a:off x="6038850" y="2533650"/>
            <a:ext cx="408842"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hlink"/>
                </a:solidFill>
              </a:rPr>
              <a:t>A3</a:t>
            </a:r>
          </a:p>
        </p:txBody>
      </p:sp>
      <p:sp>
        <p:nvSpPr>
          <p:cNvPr id="95240" name="Text Box 8"/>
          <p:cNvSpPr txBox="1">
            <a:spLocks noChangeArrowheads="1"/>
          </p:cNvSpPr>
          <p:nvPr/>
        </p:nvSpPr>
        <p:spPr bwMode="auto">
          <a:xfrm>
            <a:off x="7067550" y="4505325"/>
            <a:ext cx="408842"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hlink"/>
                </a:solidFill>
              </a:rPr>
              <a:t>A3</a:t>
            </a:r>
          </a:p>
        </p:txBody>
      </p:sp>
      <p:sp>
        <p:nvSpPr>
          <p:cNvPr id="95241" name="Text Box 9"/>
          <p:cNvSpPr txBox="1">
            <a:spLocks noChangeArrowheads="1"/>
          </p:cNvSpPr>
          <p:nvPr/>
        </p:nvSpPr>
        <p:spPr bwMode="auto">
          <a:xfrm>
            <a:off x="6717323" y="2541588"/>
            <a:ext cx="408843"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hlink"/>
                </a:solidFill>
              </a:rPr>
              <a:t>A2</a:t>
            </a:r>
          </a:p>
        </p:txBody>
      </p:sp>
      <p:sp>
        <p:nvSpPr>
          <p:cNvPr id="95242" name="Text Box 10"/>
          <p:cNvSpPr txBox="1">
            <a:spLocks noChangeArrowheads="1"/>
          </p:cNvSpPr>
          <p:nvPr/>
        </p:nvSpPr>
        <p:spPr bwMode="auto">
          <a:xfrm>
            <a:off x="7831016" y="4489450"/>
            <a:ext cx="408843"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hlink"/>
                </a:solidFill>
              </a:rPr>
              <a:t>A2</a:t>
            </a:r>
          </a:p>
        </p:txBody>
      </p:sp>
      <p:sp>
        <p:nvSpPr>
          <p:cNvPr id="95243" name="Text Box 11"/>
          <p:cNvSpPr txBox="1">
            <a:spLocks noChangeArrowheads="1"/>
          </p:cNvSpPr>
          <p:nvPr/>
        </p:nvSpPr>
        <p:spPr bwMode="auto">
          <a:xfrm>
            <a:off x="6318739" y="3248025"/>
            <a:ext cx="408843"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accent2"/>
                </a:solidFill>
              </a:rPr>
              <a:t>C1</a:t>
            </a:r>
          </a:p>
        </p:txBody>
      </p:sp>
      <p:sp>
        <p:nvSpPr>
          <p:cNvPr id="95244" name="Text Box 12"/>
          <p:cNvSpPr txBox="1">
            <a:spLocks noChangeArrowheads="1"/>
          </p:cNvSpPr>
          <p:nvPr/>
        </p:nvSpPr>
        <p:spPr bwMode="auto">
          <a:xfrm>
            <a:off x="5996354" y="3876675"/>
            <a:ext cx="408843"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accent2"/>
                </a:solidFill>
              </a:rPr>
              <a:t>C3</a:t>
            </a:r>
          </a:p>
        </p:txBody>
      </p:sp>
      <p:sp>
        <p:nvSpPr>
          <p:cNvPr id="95245" name="Text Box 13"/>
          <p:cNvSpPr txBox="1">
            <a:spLocks noChangeArrowheads="1"/>
          </p:cNvSpPr>
          <p:nvPr/>
        </p:nvSpPr>
        <p:spPr bwMode="auto">
          <a:xfrm>
            <a:off x="6676293" y="3886200"/>
            <a:ext cx="408843"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accent2"/>
                </a:solidFill>
              </a:rPr>
              <a:t>C2</a:t>
            </a:r>
            <a:endParaRPr lang="en-GB" sz="1600">
              <a:solidFill>
                <a:schemeClr val="hlink"/>
              </a:solidFill>
            </a:endParaRPr>
          </a:p>
        </p:txBody>
      </p:sp>
      <p:sp>
        <p:nvSpPr>
          <p:cNvPr id="95246" name="Text Box 14"/>
          <p:cNvSpPr txBox="1">
            <a:spLocks noChangeArrowheads="1"/>
          </p:cNvSpPr>
          <p:nvPr/>
        </p:nvSpPr>
        <p:spPr bwMode="auto">
          <a:xfrm>
            <a:off x="7447085" y="2559050"/>
            <a:ext cx="408843"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accent1"/>
                </a:solidFill>
              </a:rPr>
              <a:t>B1</a:t>
            </a:r>
          </a:p>
        </p:txBody>
      </p:sp>
      <p:sp>
        <p:nvSpPr>
          <p:cNvPr id="95247" name="Text Box 15"/>
          <p:cNvSpPr txBox="1">
            <a:spLocks noChangeArrowheads="1"/>
          </p:cNvSpPr>
          <p:nvPr/>
        </p:nvSpPr>
        <p:spPr bwMode="auto">
          <a:xfrm>
            <a:off x="7123235" y="3187700"/>
            <a:ext cx="408842"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accent1"/>
                </a:solidFill>
              </a:rPr>
              <a:t>B3</a:t>
            </a:r>
          </a:p>
        </p:txBody>
      </p:sp>
      <p:sp>
        <p:nvSpPr>
          <p:cNvPr id="95248" name="Text Box 16"/>
          <p:cNvSpPr txBox="1">
            <a:spLocks noChangeArrowheads="1"/>
          </p:cNvSpPr>
          <p:nvPr/>
        </p:nvSpPr>
        <p:spPr bwMode="auto">
          <a:xfrm>
            <a:off x="7806104" y="3197225"/>
            <a:ext cx="408842" cy="336550"/>
          </a:xfrm>
          <a:prstGeom prst="rect">
            <a:avLst/>
          </a:prstGeom>
          <a:noFill/>
          <a:ln w="19050">
            <a:noFill/>
            <a:miter lim="800000"/>
            <a:headEnd/>
            <a:tailEnd/>
          </a:ln>
        </p:spPr>
        <p:txBody>
          <a:bodyPr wrap="none" anchor="ctr">
            <a:spAutoFit/>
          </a:bodyPr>
          <a:lstStyle/>
          <a:p>
            <a:pPr algn="ctr">
              <a:spcBef>
                <a:spcPct val="50000"/>
              </a:spcBef>
            </a:pPr>
            <a:r>
              <a:rPr lang="en-GB" sz="1600">
                <a:solidFill>
                  <a:schemeClr val="accent1"/>
                </a:solidFill>
              </a:rPr>
              <a:t>B2</a:t>
            </a: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31810" name="Rectangle 2"/>
          <p:cNvSpPr>
            <a:spLocks noGrp="1" noChangeArrowheads="1"/>
          </p:cNvSpPr>
          <p:nvPr>
            <p:ph type="title"/>
          </p:nvPr>
        </p:nvSpPr>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Frequency Hopping at the BTS</a:t>
            </a:r>
          </a:p>
        </p:txBody>
      </p:sp>
      <p:sp>
        <p:nvSpPr>
          <p:cNvPr id="96259" name="Rectangle 3"/>
          <p:cNvSpPr>
            <a:spLocks noGrp="1" noChangeArrowheads="1"/>
          </p:cNvSpPr>
          <p:nvPr>
            <p:ph type="body" idx="1"/>
          </p:nvPr>
        </p:nvSpPr>
        <p:spPr>
          <a:xfrm>
            <a:off x="964223" y="1633538"/>
            <a:ext cx="7215554" cy="3949700"/>
          </a:xfrm>
        </p:spPr>
        <p:txBody>
          <a:bodyPr>
            <a:normAutofit fontScale="77500" lnSpcReduction="20000"/>
          </a:bodyPr>
          <a:lstStyle/>
          <a:p>
            <a:pPr lvl="1">
              <a:spcBef>
                <a:spcPct val="100000"/>
              </a:spcBef>
            </a:pPr>
            <a:r>
              <a:rPr lang="en-GB" dirty="0" smtClean="0"/>
              <a:t>BCCH carrier will not hop - mobiles must be able to access this for neighbour cell power level measurements</a:t>
            </a:r>
          </a:p>
          <a:p>
            <a:pPr lvl="1">
              <a:spcBef>
                <a:spcPct val="100000"/>
              </a:spcBef>
            </a:pPr>
            <a:r>
              <a:rPr lang="en-GB" dirty="0" smtClean="0"/>
              <a:t>Only TRXs used for traffic channels will hop through set sequences</a:t>
            </a:r>
          </a:p>
          <a:p>
            <a:pPr lvl="1">
              <a:spcBef>
                <a:spcPct val="100000"/>
              </a:spcBef>
            </a:pPr>
            <a:r>
              <a:rPr lang="en-GB" dirty="0" smtClean="0"/>
              <a:t>The set of carrier frequencies assigned to the sequence  (Mobile allocation – MA) will normally be from current cell allocation</a:t>
            </a:r>
          </a:p>
          <a:p>
            <a:pPr lvl="1">
              <a:spcBef>
                <a:spcPct val="100000"/>
              </a:spcBef>
            </a:pPr>
            <a:r>
              <a:rPr lang="en-GB" dirty="0" smtClean="0"/>
              <a:t>Hopping sequence for each TRX must be different or have a different Mobile Allocation Index Offset (MAIO) </a:t>
            </a:r>
            <a:endParaRPr lang="en-GB" sz="1800" dirty="0" smtClean="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32834" name="Rectangle 2"/>
          <p:cNvSpPr>
            <a:spLocks noGrp="1" noChangeArrowheads="1"/>
          </p:cNvSpPr>
          <p:nvPr>
            <p:ph type="title"/>
          </p:nvPr>
        </p:nvSpPr>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Example of 4-Frequency Hopping</a:t>
            </a:r>
          </a:p>
        </p:txBody>
      </p:sp>
      <p:sp>
        <p:nvSpPr>
          <p:cNvPr id="97283" name="Rectangle 3"/>
          <p:cNvSpPr>
            <a:spLocks noGrp="1" noChangeArrowheads="1"/>
          </p:cNvSpPr>
          <p:nvPr>
            <p:ph type="body" sz="half" idx="1"/>
          </p:nvPr>
        </p:nvSpPr>
        <p:spPr>
          <a:xfrm>
            <a:off x="492369" y="4362450"/>
            <a:ext cx="8096250" cy="1962150"/>
          </a:xfrm>
        </p:spPr>
        <p:txBody>
          <a:bodyPr>
            <a:normAutofit fontScale="70000" lnSpcReduction="20000"/>
          </a:bodyPr>
          <a:lstStyle/>
          <a:p>
            <a:pPr lvl="1">
              <a:spcBef>
                <a:spcPct val="100000"/>
              </a:spcBef>
            </a:pPr>
            <a:r>
              <a:rPr lang="en-GB" smtClean="0"/>
              <a:t>BCCH carrier remains on single frequency</a:t>
            </a:r>
          </a:p>
          <a:p>
            <a:pPr lvl="1">
              <a:spcBef>
                <a:spcPct val="100000"/>
              </a:spcBef>
            </a:pPr>
            <a:r>
              <a:rPr lang="en-GB" smtClean="0"/>
              <a:t>TCH carriers must start at different points in sequence (MAIO) to avoid co-channel (C/I) interference</a:t>
            </a:r>
          </a:p>
          <a:p>
            <a:pPr lvl="1">
              <a:spcBef>
                <a:spcPct val="100000"/>
              </a:spcBef>
            </a:pPr>
            <a:r>
              <a:rPr lang="en-GB" smtClean="0"/>
              <a:t>Above example uses same HSN for each TRX but different MAIOs</a:t>
            </a:r>
          </a:p>
        </p:txBody>
      </p:sp>
      <p:graphicFrame>
        <p:nvGraphicFramePr>
          <p:cNvPr id="3832836" name="Group 4"/>
          <p:cNvGraphicFramePr>
            <a:graphicFrameLocks noGrp="1"/>
          </p:cNvGraphicFramePr>
          <p:nvPr>
            <p:ph sz="half" idx="2"/>
          </p:nvPr>
        </p:nvGraphicFramePr>
        <p:xfrm>
          <a:off x="1935774" y="1636713"/>
          <a:ext cx="5099539" cy="2290764"/>
        </p:xfrm>
        <a:graphic>
          <a:graphicData uri="http://schemas.openxmlformats.org/drawingml/2006/table">
            <a:tbl>
              <a:tblPr/>
              <a:tblGrid>
                <a:gridCol w="1587011"/>
                <a:gridCol w="877766"/>
                <a:gridCol w="877765"/>
                <a:gridCol w="877766"/>
                <a:gridCol w="879231"/>
              </a:tblGrid>
              <a:tr h="541338">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Transmitter</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Hop 1</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Hop 2</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Hop3</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Hop 4</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r>
              <a:tr h="434975">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TRX 1</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F1</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F1</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F1</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F1</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r>
              <a:tr h="446088">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TRX 2</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F2</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F3</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F4</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F2</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r>
              <a:tr h="433388">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TRX 3</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F3</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F4</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F2</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F3</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r>
              <a:tr h="434975">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TRX 4</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F4</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F2</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F3</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c>
                  <a:txBody>
                    <a:bodyPr/>
                    <a:lstStyle/>
                    <a:p>
                      <a:pPr marL="280988" marR="0" lvl="0" indent="-280988" algn="ctr" defTabSz="7620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cs typeface="Times New Roman" pitchFamily="18" charset="0"/>
                        </a:rPr>
                        <a:t>F4</a:t>
                      </a:r>
                      <a:endParaRPr kumimoji="0" lang="en-US"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FF"/>
                    </a:solidFill>
                  </a:tcPr>
                </a:tc>
              </a:tr>
            </a:tbl>
          </a:graphicData>
        </a:graphic>
      </p:graphicFrame>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33858" name="Rectangle 2"/>
          <p:cNvSpPr>
            <a:spLocks noGrp="1" noChangeArrowheads="1"/>
          </p:cNvSpPr>
          <p:nvPr>
            <p:ph type="title"/>
          </p:nvPr>
        </p:nvSpPr>
        <p:spPr>
          <a:xfrm>
            <a:off x="0" y="382588"/>
            <a:ext cx="9144000" cy="685800"/>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Baseband Frequency Hopping</a:t>
            </a:r>
          </a:p>
        </p:txBody>
      </p:sp>
      <p:sp>
        <p:nvSpPr>
          <p:cNvPr id="98307" name="Line 3"/>
          <p:cNvSpPr>
            <a:spLocks noChangeShapeType="1"/>
          </p:cNvSpPr>
          <p:nvPr/>
        </p:nvSpPr>
        <p:spPr bwMode="auto">
          <a:xfrm flipH="1">
            <a:off x="3270739" y="3130550"/>
            <a:ext cx="2781300" cy="0"/>
          </a:xfrm>
          <a:prstGeom prst="line">
            <a:avLst/>
          </a:prstGeom>
          <a:noFill/>
          <a:ln w="28575">
            <a:solidFill>
              <a:schemeClr val="tx1"/>
            </a:solidFill>
            <a:round/>
            <a:headEnd/>
            <a:tailEnd/>
          </a:ln>
        </p:spPr>
        <p:txBody>
          <a:bodyPr lIns="90488" tIns="44450" rIns="90488" bIns="44450" anchor="ctr">
            <a:spAutoFit/>
          </a:bodyPr>
          <a:lstStyle/>
          <a:p>
            <a:endParaRPr lang="en-US"/>
          </a:p>
        </p:txBody>
      </p:sp>
      <p:sp>
        <p:nvSpPr>
          <p:cNvPr id="98308" name="Line 4"/>
          <p:cNvSpPr>
            <a:spLocks noChangeShapeType="1"/>
          </p:cNvSpPr>
          <p:nvPr/>
        </p:nvSpPr>
        <p:spPr bwMode="auto">
          <a:xfrm flipH="1">
            <a:off x="3333751" y="2436814"/>
            <a:ext cx="2505808" cy="7937"/>
          </a:xfrm>
          <a:prstGeom prst="line">
            <a:avLst/>
          </a:prstGeom>
          <a:noFill/>
          <a:ln w="28575">
            <a:solidFill>
              <a:schemeClr val="tx1"/>
            </a:solidFill>
            <a:round/>
            <a:headEnd/>
            <a:tailEnd/>
          </a:ln>
        </p:spPr>
        <p:txBody>
          <a:bodyPr lIns="90488" tIns="44450" rIns="90488" bIns="44450" anchor="ctr">
            <a:spAutoFit/>
          </a:bodyPr>
          <a:lstStyle/>
          <a:p>
            <a:endParaRPr lang="en-US"/>
          </a:p>
        </p:txBody>
      </p:sp>
      <p:sp>
        <p:nvSpPr>
          <p:cNvPr id="98309" name="Line 5"/>
          <p:cNvSpPr>
            <a:spLocks noChangeShapeType="1"/>
          </p:cNvSpPr>
          <p:nvPr/>
        </p:nvSpPr>
        <p:spPr bwMode="auto">
          <a:xfrm flipH="1" flipV="1">
            <a:off x="3275136" y="1795464"/>
            <a:ext cx="2781300" cy="1587"/>
          </a:xfrm>
          <a:prstGeom prst="line">
            <a:avLst/>
          </a:prstGeom>
          <a:noFill/>
          <a:ln w="28575">
            <a:solidFill>
              <a:schemeClr val="tx1"/>
            </a:solidFill>
            <a:round/>
            <a:headEnd/>
            <a:tailEnd/>
          </a:ln>
        </p:spPr>
        <p:txBody>
          <a:bodyPr lIns="90488" tIns="44450" rIns="90488" bIns="44450" anchor="ctr">
            <a:spAutoFit/>
          </a:bodyPr>
          <a:lstStyle/>
          <a:p>
            <a:endParaRPr lang="en-US"/>
          </a:p>
        </p:txBody>
      </p:sp>
      <p:sp>
        <p:nvSpPr>
          <p:cNvPr id="3833862" name="Text Box 6"/>
          <p:cNvSpPr txBox="1">
            <a:spLocks noChangeArrowheads="1"/>
          </p:cNvSpPr>
          <p:nvPr/>
        </p:nvSpPr>
        <p:spPr bwMode="auto">
          <a:xfrm>
            <a:off x="3717682" y="1652589"/>
            <a:ext cx="934915" cy="255968"/>
          </a:xfrm>
          <a:prstGeom prst="rect">
            <a:avLst/>
          </a:prstGeom>
          <a:gradFill rotWithShape="1">
            <a:gsLst>
              <a:gs pos="0">
                <a:schemeClr val="accent1">
                  <a:gamma/>
                  <a:shade val="66275"/>
                  <a:invGamma/>
                </a:schemeClr>
              </a:gs>
              <a:gs pos="50000">
                <a:schemeClr val="accent1"/>
              </a:gs>
              <a:gs pos="100000">
                <a:schemeClr val="accent1">
                  <a:gamma/>
                  <a:shade val="66275"/>
                  <a:invGamma/>
                </a:schemeClr>
              </a:gs>
            </a:gsLst>
            <a:lin ang="0" scaled="1"/>
          </a:gradFill>
          <a:ln w="28575">
            <a:solidFill>
              <a:schemeClr val="tx1"/>
            </a:solidFill>
            <a:miter lim="800000"/>
            <a:headEnd/>
            <a:tailEnd/>
          </a:ln>
          <a:effectLst/>
        </p:spPr>
        <p:txBody>
          <a:bodyPr lIns="90488" tIns="44450" rIns="90488" bIns="44450" anchor="ctr">
            <a:spAutoFit/>
          </a:bodyPr>
          <a:lstStyle/>
          <a:p>
            <a:pPr algn="ctr">
              <a:lnSpc>
                <a:spcPct val="90000"/>
              </a:lnSpc>
              <a:defRPr/>
            </a:pPr>
            <a:r>
              <a:rPr lang="en-GB" sz="1200">
                <a:solidFill>
                  <a:srgbClr val="FFFF66"/>
                </a:solidFill>
              </a:rPr>
              <a:t>Fixed TRX</a:t>
            </a:r>
          </a:p>
        </p:txBody>
      </p:sp>
      <p:sp>
        <p:nvSpPr>
          <p:cNvPr id="98311" name="Line 7"/>
          <p:cNvSpPr>
            <a:spLocks noChangeShapeType="1"/>
          </p:cNvSpPr>
          <p:nvPr/>
        </p:nvSpPr>
        <p:spPr bwMode="auto">
          <a:xfrm>
            <a:off x="2359269" y="2444750"/>
            <a:ext cx="474785" cy="0"/>
          </a:xfrm>
          <a:prstGeom prst="line">
            <a:avLst/>
          </a:prstGeom>
          <a:noFill/>
          <a:ln w="28575">
            <a:solidFill>
              <a:schemeClr val="tx1"/>
            </a:solidFill>
            <a:round/>
            <a:headEnd/>
            <a:tailEnd/>
          </a:ln>
        </p:spPr>
        <p:txBody>
          <a:bodyPr lIns="90488" tIns="44450" rIns="90488" bIns="44450" anchor="ctr">
            <a:spAutoFit/>
          </a:bodyPr>
          <a:lstStyle/>
          <a:p>
            <a:endParaRPr lang="en-US"/>
          </a:p>
        </p:txBody>
      </p:sp>
      <p:sp>
        <p:nvSpPr>
          <p:cNvPr id="98312" name="Line 8"/>
          <p:cNvSpPr>
            <a:spLocks noChangeShapeType="1"/>
          </p:cNvSpPr>
          <p:nvPr/>
        </p:nvSpPr>
        <p:spPr bwMode="auto">
          <a:xfrm flipV="1">
            <a:off x="2815004" y="2270126"/>
            <a:ext cx="410308" cy="157163"/>
          </a:xfrm>
          <a:prstGeom prst="line">
            <a:avLst/>
          </a:prstGeom>
          <a:noFill/>
          <a:ln w="28575">
            <a:solidFill>
              <a:schemeClr val="tx1"/>
            </a:solidFill>
            <a:round/>
            <a:headEnd/>
            <a:tailEnd type="triangle" w="med" len="med"/>
          </a:ln>
        </p:spPr>
        <p:txBody>
          <a:bodyPr lIns="90488" tIns="44450" rIns="90488" bIns="44450" anchor="ctr">
            <a:spAutoFit/>
          </a:bodyPr>
          <a:lstStyle/>
          <a:p>
            <a:endParaRPr lang="en-US"/>
          </a:p>
        </p:txBody>
      </p:sp>
      <p:sp>
        <p:nvSpPr>
          <p:cNvPr id="98313" name="Line 9"/>
          <p:cNvSpPr>
            <a:spLocks noChangeShapeType="1"/>
          </p:cNvSpPr>
          <p:nvPr/>
        </p:nvSpPr>
        <p:spPr bwMode="auto">
          <a:xfrm>
            <a:off x="6043246" y="1801814"/>
            <a:ext cx="1466" cy="1336675"/>
          </a:xfrm>
          <a:prstGeom prst="line">
            <a:avLst/>
          </a:prstGeom>
          <a:noFill/>
          <a:ln w="28575">
            <a:solidFill>
              <a:schemeClr val="tx1"/>
            </a:solidFill>
            <a:round/>
            <a:headEnd/>
            <a:tailEnd/>
          </a:ln>
        </p:spPr>
        <p:txBody>
          <a:bodyPr lIns="90488" tIns="44450" rIns="90488" bIns="44450" anchor="ctr">
            <a:spAutoFit/>
          </a:bodyPr>
          <a:lstStyle/>
          <a:p>
            <a:endParaRPr lang="en-US"/>
          </a:p>
        </p:txBody>
      </p:sp>
      <p:sp>
        <p:nvSpPr>
          <p:cNvPr id="3833866" name="Rectangle 10"/>
          <p:cNvSpPr>
            <a:spLocks noChangeArrowheads="1"/>
          </p:cNvSpPr>
          <p:nvPr/>
        </p:nvSpPr>
        <p:spPr bwMode="auto">
          <a:xfrm>
            <a:off x="5845420" y="2239964"/>
            <a:ext cx="1364273" cy="390525"/>
          </a:xfrm>
          <a:prstGeom prst="rect">
            <a:avLst/>
          </a:prstGeom>
          <a:gradFill rotWithShape="1">
            <a:gsLst>
              <a:gs pos="0">
                <a:schemeClr val="hlink">
                  <a:gamma/>
                  <a:shade val="76078"/>
                  <a:invGamma/>
                </a:schemeClr>
              </a:gs>
              <a:gs pos="50000">
                <a:schemeClr val="hlink"/>
              </a:gs>
              <a:gs pos="100000">
                <a:schemeClr val="hlink">
                  <a:gamma/>
                  <a:shade val="76078"/>
                  <a:invGamma/>
                </a:schemeClr>
              </a:gs>
            </a:gsLst>
            <a:lin ang="5400000" scaled="1"/>
          </a:gradFill>
          <a:ln w="28575">
            <a:solidFill>
              <a:schemeClr val="tx1"/>
            </a:solidFill>
            <a:miter lim="800000"/>
            <a:headEnd/>
            <a:tailEnd/>
          </a:ln>
          <a:effectLst/>
        </p:spPr>
        <p:txBody>
          <a:bodyPr lIns="90488" tIns="44450" rIns="90488" bIns="44450" anchor="ctr"/>
          <a:lstStyle/>
          <a:p>
            <a:pPr algn="ctr">
              <a:defRPr/>
            </a:pPr>
            <a:r>
              <a:rPr lang="en-GB" sz="1400">
                <a:solidFill>
                  <a:srgbClr val="FFFF66"/>
                </a:solidFill>
              </a:rPr>
              <a:t>Combiner</a:t>
            </a:r>
          </a:p>
        </p:txBody>
      </p:sp>
      <p:sp>
        <p:nvSpPr>
          <p:cNvPr id="98315" name="Line 11"/>
          <p:cNvSpPr>
            <a:spLocks noChangeShapeType="1"/>
          </p:cNvSpPr>
          <p:nvPr/>
        </p:nvSpPr>
        <p:spPr bwMode="auto">
          <a:xfrm>
            <a:off x="7224346" y="2424113"/>
            <a:ext cx="1043354" cy="0"/>
          </a:xfrm>
          <a:prstGeom prst="line">
            <a:avLst/>
          </a:prstGeom>
          <a:noFill/>
          <a:ln w="28575">
            <a:solidFill>
              <a:schemeClr val="tx1"/>
            </a:solidFill>
            <a:round/>
            <a:headEnd/>
            <a:tailEnd type="triangle" w="med" len="med"/>
          </a:ln>
        </p:spPr>
        <p:txBody>
          <a:bodyPr wrap="none" lIns="90488" tIns="44450" rIns="90488" bIns="44450" anchor="ctr">
            <a:spAutoFit/>
          </a:bodyPr>
          <a:lstStyle/>
          <a:p>
            <a:endParaRPr lang="en-US"/>
          </a:p>
        </p:txBody>
      </p:sp>
      <p:sp>
        <p:nvSpPr>
          <p:cNvPr id="98316" name="Text Box 12"/>
          <p:cNvSpPr txBox="1">
            <a:spLocks noChangeArrowheads="1"/>
          </p:cNvSpPr>
          <p:nvPr/>
        </p:nvSpPr>
        <p:spPr bwMode="auto">
          <a:xfrm>
            <a:off x="7622931" y="2047875"/>
            <a:ext cx="820615" cy="303213"/>
          </a:xfrm>
          <a:prstGeom prst="rect">
            <a:avLst/>
          </a:prstGeom>
          <a:noFill/>
          <a:ln w="12700">
            <a:noFill/>
            <a:miter lim="800000"/>
            <a:headEnd/>
            <a:tailEnd/>
          </a:ln>
        </p:spPr>
        <p:txBody>
          <a:bodyPr wrap="none" lIns="90488" tIns="44450" rIns="90488" bIns="44450" anchor="ctr">
            <a:spAutoFit/>
          </a:bodyPr>
          <a:lstStyle/>
          <a:p>
            <a:pPr algn="ctr"/>
            <a:r>
              <a:rPr lang="en-GB" sz="1400"/>
              <a:t>Antenna</a:t>
            </a:r>
          </a:p>
        </p:txBody>
      </p:sp>
      <p:sp>
        <p:nvSpPr>
          <p:cNvPr id="3833869" name="Text Box 13"/>
          <p:cNvSpPr txBox="1">
            <a:spLocks noChangeArrowheads="1"/>
          </p:cNvSpPr>
          <p:nvPr/>
        </p:nvSpPr>
        <p:spPr bwMode="auto">
          <a:xfrm>
            <a:off x="1972408" y="3497263"/>
            <a:ext cx="1413786" cy="305212"/>
          </a:xfrm>
          <a:prstGeom prst="rect">
            <a:avLst/>
          </a:prstGeom>
          <a:gradFill rotWithShape="1">
            <a:gsLst>
              <a:gs pos="0">
                <a:schemeClr val="hlink">
                  <a:gamma/>
                  <a:shade val="76078"/>
                  <a:invGamma/>
                </a:schemeClr>
              </a:gs>
              <a:gs pos="50000">
                <a:schemeClr val="hlink"/>
              </a:gs>
              <a:gs pos="100000">
                <a:schemeClr val="hlink">
                  <a:gamma/>
                  <a:shade val="76078"/>
                  <a:invGamma/>
                </a:schemeClr>
              </a:gs>
            </a:gsLst>
            <a:lin ang="5400000" scaled="1"/>
          </a:gradFill>
          <a:ln w="28575">
            <a:solidFill>
              <a:schemeClr val="tx1"/>
            </a:solidFill>
            <a:miter lim="800000"/>
            <a:headEnd/>
            <a:tailEnd/>
          </a:ln>
          <a:effectLst/>
        </p:spPr>
        <p:txBody>
          <a:bodyPr wrap="none" lIns="90488" tIns="44450" rIns="90488" bIns="44450" anchor="ctr">
            <a:spAutoFit/>
          </a:bodyPr>
          <a:lstStyle/>
          <a:p>
            <a:pPr algn="ctr">
              <a:defRPr/>
            </a:pPr>
            <a:r>
              <a:rPr lang="en-GB" sz="1400">
                <a:solidFill>
                  <a:srgbClr val="FFFF66"/>
                </a:solidFill>
              </a:rPr>
              <a:t>Switch controller</a:t>
            </a:r>
          </a:p>
        </p:txBody>
      </p:sp>
      <p:sp>
        <p:nvSpPr>
          <p:cNvPr id="98318" name="Line 14"/>
          <p:cNvSpPr>
            <a:spLocks noChangeShapeType="1"/>
          </p:cNvSpPr>
          <p:nvPr/>
        </p:nvSpPr>
        <p:spPr bwMode="auto">
          <a:xfrm flipV="1">
            <a:off x="2787162" y="2543175"/>
            <a:ext cx="0" cy="946150"/>
          </a:xfrm>
          <a:prstGeom prst="line">
            <a:avLst/>
          </a:prstGeom>
          <a:noFill/>
          <a:ln w="28575">
            <a:solidFill>
              <a:schemeClr val="tx1"/>
            </a:solidFill>
            <a:round/>
            <a:headEnd/>
            <a:tailEnd type="triangle" w="med" len="med"/>
          </a:ln>
        </p:spPr>
        <p:txBody>
          <a:bodyPr lIns="90488" tIns="44450" rIns="90488" bIns="44450" anchor="ctr">
            <a:spAutoFit/>
          </a:bodyPr>
          <a:lstStyle/>
          <a:p>
            <a:endParaRPr lang="en-US"/>
          </a:p>
        </p:txBody>
      </p:sp>
      <p:sp>
        <p:nvSpPr>
          <p:cNvPr id="3833871" name="Text Box 15"/>
          <p:cNvSpPr txBox="1">
            <a:spLocks noChangeArrowheads="1"/>
          </p:cNvSpPr>
          <p:nvPr/>
        </p:nvSpPr>
        <p:spPr bwMode="auto">
          <a:xfrm>
            <a:off x="1264627" y="2171701"/>
            <a:ext cx="994825" cy="520655"/>
          </a:xfrm>
          <a:prstGeom prst="rect">
            <a:avLst/>
          </a:prstGeom>
          <a:gradFill rotWithShape="1">
            <a:gsLst>
              <a:gs pos="0">
                <a:schemeClr val="accent1">
                  <a:gamma/>
                  <a:shade val="66275"/>
                  <a:invGamma/>
                </a:schemeClr>
              </a:gs>
              <a:gs pos="50000">
                <a:schemeClr val="accent1"/>
              </a:gs>
              <a:gs pos="100000">
                <a:schemeClr val="accent1">
                  <a:gamma/>
                  <a:shade val="66275"/>
                  <a:invGamma/>
                </a:schemeClr>
              </a:gs>
            </a:gsLst>
            <a:lin ang="0" scaled="1"/>
          </a:gradFill>
          <a:ln w="28575">
            <a:solidFill>
              <a:schemeClr val="tx1"/>
            </a:solidFill>
            <a:miter lim="800000"/>
            <a:headEnd/>
            <a:tailEnd/>
          </a:ln>
          <a:effectLst/>
        </p:spPr>
        <p:txBody>
          <a:bodyPr wrap="none" lIns="90488" tIns="44450" rIns="90488" bIns="44450" anchor="ctr">
            <a:spAutoFit/>
          </a:bodyPr>
          <a:lstStyle/>
          <a:p>
            <a:pPr algn="ctr">
              <a:defRPr/>
            </a:pPr>
            <a:r>
              <a:rPr lang="en-GB" sz="1400">
                <a:solidFill>
                  <a:srgbClr val="FFFF66"/>
                </a:solidFill>
              </a:rPr>
              <a:t>Baseband </a:t>
            </a:r>
            <a:br>
              <a:rPr lang="en-GB" sz="1400">
                <a:solidFill>
                  <a:srgbClr val="FFFF66"/>
                </a:solidFill>
              </a:rPr>
            </a:br>
            <a:r>
              <a:rPr lang="en-GB" sz="1400">
                <a:solidFill>
                  <a:srgbClr val="FFFF66"/>
                </a:solidFill>
              </a:rPr>
              <a:t>Data Signal</a:t>
            </a:r>
          </a:p>
        </p:txBody>
      </p:sp>
      <p:sp>
        <p:nvSpPr>
          <p:cNvPr id="3833872" name="Text Box 16"/>
          <p:cNvSpPr txBox="1">
            <a:spLocks noChangeArrowheads="1"/>
          </p:cNvSpPr>
          <p:nvPr/>
        </p:nvSpPr>
        <p:spPr bwMode="auto">
          <a:xfrm>
            <a:off x="3723543" y="2314576"/>
            <a:ext cx="934915" cy="255968"/>
          </a:xfrm>
          <a:prstGeom prst="rect">
            <a:avLst/>
          </a:prstGeom>
          <a:gradFill rotWithShape="1">
            <a:gsLst>
              <a:gs pos="0">
                <a:schemeClr val="accent1">
                  <a:gamma/>
                  <a:shade val="66275"/>
                  <a:invGamma/>
                </a:schemeClr>
              </a:gs>
              <a:gs pos="50000">
                <a:schemeClr val="accent1"/>
              </a:gs>
              <a:gs pos="100000">
                <a:schemeClr val="accent1">
                  <a:gamma/>
                  <a:shade val="66275"/>
                  <a:invGamma/>
                </a:schemeClr>
              </a:gs>
            </a:gsLst>
            <a:lin ang="0" scaled="1"/>
          </a:gradFill>
          <a:ln w="28575">
            <a:solidFill>
              <a:schemeClr val="tx1"/>
            </a:solidFill>
            <a:miter lim="800000"/>
            <a:headEnd/>
            <a:tailEnd/>
          </a:ln>
          <a:effectLst/>
        </p:spPr>
        <p:txBody>
          <a:bodyPr lIns="90488" tIns="44450" rIns="90488" bIns="44450" anchor="ctr">
            <a:spAutoFit/>
          </a:bodyPr>
          <a:lstStyle/>
          <a:p>
            <a:pPr algn="ctr">
              <a:lnSpc>
                <a:spcPct val="90000"/>
              </a:lnSpc>
              <a:defRPr/>
            </a:pPr>
            <a:r>
              <a:rPr lang="en-GB" sz="1200">
                <a:solidFill>
                  <a:srgbClr val="FFFF66"/>
                </a:solidFill>
              </a:rPr>
              <a:t>Fixed TRX</a:t>
            </a:r>
          </a:p>
        </p:txBody>
      </p:sp>
      <p:sp>
        <p:nvSpPr>
          <p:cNvPr id="3833873" name="Text Box 17"/>
          <p:cNvSpPr txBox="1">
            <a:spLocks noChangeArrowheads="1"/>
          </p:cNvSpPr>
          <p:nvPr/>
        </p:nvSpPr>
        <p:spPr bwMode="auto">
          <a:xfrm>
            <a:off x="3722078" y="2979738"/>
            <a:ext cx="934915" cy="255968"/>
          </a:xfrm>
          <a:prstGeom prst="rect">
            <a:avLst/>
          </a:prstGeom>
          <a:gradFill rotWithShape="1">
            <a:gsLst>
              <a:gs pos="0">
                <a:schemeClr val="accent1">
                  <a:gamma/>
                  <a:shade val="66275"/>
                  <a:invGamma/>
                </a:schemeClr>
              </a:gs>
              <a:gs pos="50000">
                <a:schemeClr val="accent1"/>
              </a:gs>
              <a:gs pos="100000">
                <a:schemeClr val="accent1">
                  <a:gamma/>
                  <a:shade val="66275"/>
                  <a:invGamma/>
                </a:schemeClr>
              </a:gs>
            </a:gsLst>
            <a:lin ang="0" scaled="1"/>
          </a:gradFill>
          <a:ln w="28575">
            <a:solidFill>
              <a:schemeClr val="tx1"/>
            </a:solidFill>
            <a:miter lim="800000"/>
            <a:headEnd/>
            <a:tailEnd/>
          </a:ln>
          <a:effectLst/>
        </p:spPr>
        <p:txBody>
          <a:bodyPr lIns="90488" tIns="44450" rIns="90488" bIns="44450" anchor="ctr">
            <a:spAutoFit/>
          </a:bodyPr>
          <a:lstStyle/>
          <a:p>
            <a:pPr algn="ctr">
              <a:lnSpc>
                <a:spcPct val="90000"/>
              </a:lnSpc>
              <a:defRPr/>
            </a:pPr>
            <a:r>
              <a:rPr lang="en-GB" sz="1200">
                <a:solidFill>
                  <a:srgbClr val="FFFF66"/>
                </a:solidFill>
              </a:rPr>
              <a:t>Fixed TRX</a:t>
            </a:r>
          </a:p>
        </p:txBody>
      </p:sp>
      <p:sp>
        <p:nvSpPr>
          <p:cNvPr id="98322" name="Line 18"/>
          <p:cNvSpPr>
            <a:spLocks noChangeShapeType="1"/>
          </p:cNvSpPr>
          <p:nvPr/>
        </p:nvSpPr>
        <p:spPr bwMode="auto">
          <a:xfrm>
            <a:off x="3285392" y="1784350"/>
            <a:ext cx="0" cy="495300"/>
          </a:xfrm>
          <a:prstGeom prst="line">
            <a:avLst/>
          </a:prstGeom>
          <a:noFill/>
          <a:ln w="28575">
            <a:solidFill>
              <a:schemeClr val="tx1"/>
            </a:solidFill>
            <a:round/>
            <a:headEnd/>
            <a:tailEnd/>
          </a:ln>
        </p:spPr>
        <p:txBody>
          <a:bodyPr lIns="90488" tIns="44450" rIns="90488" bIns="44450" anchor="ctr">
            <a:spAutoFit/>
          </a:bodyPr>
          <a:lstStyle/>
          <a:p>
            <a:endParaRPr lang="en-US"/>
          </a:p>
        </p:txBody>
      </p:sp>
      <p:sp>
        <p:nvSpPr>
          <p:cNvPr id="98323" name="Oval 19"/>
          <p:cNvSpPr>
            <a:spLocks noChangeArrowheads="1"/>
          </p:cNvSpPr>
          <p:nvPr/>
        </p:nvSpPr>
        <p:spPr bwMode="auto">
          <a:xfrm>
            <a:off x="2728546" y="2371726"/>
            <a:ext cx="117231" cy="119063"/>
          </a:xfrm>
          <a:prstGeom prst="ellipse">
            <a:avLst/>
          </a:prstGeom>
          <a:solidFill>
            <a:schemeClr val="tx1"/>
          </a:solidFill>
          <a:ln w="9525">
            <a:solidFill>
              <a:schemeClr val="tx1"/>
            </a:solidFill>
            <a:round/>
            <a:headEnd/>
            <a:tailEnd/>
          </a:ln>
        </p:spPr>
        <p:txBody>
          <a:bodyPr wrap="none" anchor="ctr"/>
          <a:lstStyle/>
          <a:p>
            <a:endParaRPr lang="en-US"/>
          </a:p>
        </p:txBody>
      </p:sp>
      <p:sp>
        <p:nvSpPr>
          <p:cNvPr id="98324" name="Line 20"/>
          <p:cNvSpPr>
            <a:spLocks noChangeShapeType="1"/>
          </p:cNvSpPr>
          <p:nvPr/>
        </p:nvSpPr>
        <p:spPr bwMode="auto">
          <a:xfrm>
            <a:off x="3276600" y="2647950"/>
            <a:ext cx="0" cy="495300"/>
          </a:xfrm>
          <a:prstGeom prst="line">
            <a:avLst/>
          </a:prstGeom>
          <a:noFill/>
          <a:ln w="28575">
            <a:solidFill>
              <a:schemeClr val="tx1"/>
            </a:solidFill>
            <a:round/>
            <a:headEnd/>
            <a:tailEnd/>
          </a:ln>
        </p:spPr>
        <p:txBody>
          <a:bodyPr lIns="90488" tIns="44450" rIns="90488" bIns="44450" anchor="ctr">
            <a:spAutoFit/>
          </a:bodyPr>
          <a:lstStyle/>
          <a:p>
            <a:endParaRPr lang="en-US"/>
          </a:p>
        </p:txBody>
      </p:sp>
      <p:grpSp>
        <p:nvGrpSpPr>
          <p:cNvPr id="2" name="Group 21"/>
          <p:cNvGrpSpPr>
            <a:grpSpLocks/>
          </p:cNvGrpSpPr>
          <p:nvPr/>
        </p:nvGrpSpPr>
        <p:grpSpPr bwMode="auto">
          <a:xfrm>
            <a:off x="4900246" y="1606545"/>
            <a:ext cx="486508" cy="369408"/>
            <a:chOff x="3013" y="3084"/>
            <a:chExt cx="354" cy="267"/>
          </a:xfrm>
        </p:grpSpPr>
        <p:sp>
          <p:nvSpPr>
            <p:cNvPr id="98334" name="Rectangle 22"/>
            <p:cNvSpPr>
              <a:spLocks noChangeArrowheads="1"/>
            </p:cNvSpPr>
            <p:nvPr/>
          </p:nvSpPr>
          <p:spPr bwMode="auto">
            <a:xfrm>
              <a:off x="3013" y="3084"/>
              <a:ext cx="354" cy="267"/>
            </a:xfrm>
            <a:prstGeom prst="rect">
              <a:avLst/>
            </a:prstGeom>
            <a:solidFill>
              <a:srgbClr val="FFFF66"/>
            </a:solidFill>
            <a:ln w="28575">
              <a:solidFill>
                <a:schemeClr val="tx1"/>
              </a:solidFill>
              <a:miter lim="800000"/>
              <a:headEnd/>
              <a:tailEnd/>
            </a:ln>
          </p:spPr>
          <p:txBody>
            <a:bodyPr lIns="91449" tIns="45725" rIns="91449" bIns="45725" anchor="ctr">
              <a:spAutoFit/>
            </a:bodyPr>
            <a:lstStyle/>
            <a:p>
              <a:endParaRPr lang="en-US"/>
            </a:p>
          </p:txBody>
        </p:sp>
        <p:pic>
          <p:nvPicPr>
            <p:cNvPr id="98335" name="Picture 23"/>
            <p:cNvPicPr>
              <a:picLocks noChangeAspect="1" noChangeArrowheads="1"/>
            </p:cNvPicPr>
            <p:nvPr/>
          </p:nvPicPr>
          <p:blipFill>
            <a:blip r:embed="rId3"/>
            <a:srcRect l="38438" t="7954" r="40840" b="57954"/>
            <a:stretch>
              <a:fillRect/>
            </a:stretch>
          </p:blipFill>
          <p:spPr bwMode="auto">
            <a:xfrm>
              <a:off x="3064" y="3123"/>
              <a:ext cx="242" cy="221"/>
            </a:xfrm>
            <a:prstGeom prst="rect">
              <a:avLst/>
            </a:prstGeom>
            <a:solidFill>
              <a:srgbClr val="FFFF66"/>
            </a:solidFill>
            <a:ln w="9525">
              <a:noFill/>
              <a:miter lim="800000"/>
              <a:headEnd/>
              <a:tailEnd/>
            </a:ln>
          </p:spPr>
        </p:pic>
      </p:grpSp>
      <p:grpSp>
        <p:nvGrpSpPr>
          <p:cNvPr id="3" name="Group 24"/>
          <p:cNvGrpSpPr>
            <a:grpSpLocks/>
          </p:cNvGrpSpPr>
          <p:nvPr/>
        </p:nvGrpSpPr>
        <p:grpSpPr bwMode="auto">
          <a:xfrm>
            <a:off x="4917831" y="2244721"/>
            <a:ext cx="486508" cy="369408"/>
            <a:chOff x="3013" y="3084"/>
            <a:chExt cx="354" cy="267"/>
          </a:xfrm>
        </p:grpSpPr>
        <p:sp>
          <p:nvSpPr>
            <p:cNvPr id="98332" name="Rectangle 25"/>
            <p:cNvSpPr>
              <a:spLocks noChangeArrowheads="1"/>
            </p:cNvSpPr>
            <p:nvPr/>
          </p:nvSpPr>
          <p:spPr bwMode="auto">
            <a:xfrm>
              <a:off x="3013" y="3084"/>
              <a:ext cx="354" cy="267"/>
            </a:xfrm>
            <a:prstGeom prst="rect">
              <a:avLst/>
            </a:prstGeom>
            <a:solidFill>
              <a:srgbClr val="FFFF66"/>
            </a:solidFill>
            <a:ln w="28575">
              <a:solidFill>
                <a:schemeClr val="tx1"/>
              </a:solidFill>
              <a:miter lim="800000"/>
              <a:headEnd/>
              <a:tailEnd/>
            </a:ln>
          </p:spPr>
          <p:txBody>
            <a:bodyPr lIns="91449" tIns="45725" rIns="91449" bIns="45725" anchor="ctr">
              <a:spAutoFit/>
            </a:bodyPr>
            <a:lstStyle/>
            <a:p>
              <a:endParaRPr lang="en-US"/>
            </a:p>
          </p:txBody>
        </p:sp>
        <p:pic>
          <p:nvPicPr>
            <p:cNvPr id="98333" name="Picture 26"/>
            <p:cNvPicPr>
              <a:picLocks noChangeAspect="1" noChangeArrowheads="1"/>
            </p:cNvPicPr>
            <p:nvPr/>
          </p:nvPicPr>
          <p:blipFill>
            <a:blip r:embed="rId3"/>
            <a:srcRect l="38438" t="7954" r="40840" b="57954"/>
            <a:stretch>
              <a:fillRect/>
            </a:stretch>
          </p:blipFill>
          <p:spPr bwMode="auto">
            <a:xfrm>
              <a:off x="3064" y="3123"/>
              <a:ext cx="242" cy="221"/>
            </a:xfrm>
            <a:prstGeom prst="rect">
              <a:avLst/>
            </a:prstGeom>
            <a:solidFill>
              <a:srgbClr val="FFFF66"/>
            </a:solidFill>
            <a:ln w="9525">
              <a:noFill/>
              <a:miter lim="800000"/>
              <a:headEnd/>
              <a:tailEnd/>
            </a:ln>
          </p:spPr>
        </p:pic>
      </p:grpSp>
      <p:grpSp>
        <p:nvGrpSpPr>
          <p:cNvPr id="4" name="Group 27"/>
          <p:cNvGrpSpPr>
            <a:grpSpLocks/>
          </p:cNvGrpSpPr>
          <p:nvPr/>
        </p:nvGrpSpPr>
        <p:grpSpPr bwMode="auto">
          <a:xfrm>
            <a:off x="4939812" y="2908296"/>
            <a:ext cx="485042" cy="369408"/>
            <a:chOff x="3013" y="3084"/>
            <a:chExt cx="354" cy="267"/>
          </a:xfrm>
        </p:grpSpPr>
        <p:sp>
          <p:nvSpPr>
            <p:cNvPr id="98330" name="Rectangle 28"/>
            <p:cNvSpPr>
              <a:spLocks noChangeArrowheads="1"/>
            </p:cNvSpPr>
            <p:nvPr/>
          </p:nvSpPr>
          <p:spPr bwMode="auto">
            <a:xfrm>
              <a:off x="3013" y="3084"/>
              <a:ext cx="354" cy="267"/>
            </a:xfrm>
            <a:prstGeom prst="rect">
              <a:avLst/>
            </a:prstGeom>
            <a:solidFill>
              <a:srgbClr val="FFFF66"/>
            </a:solidFill>
            <a:ln w="28575">
              <a:solidFill>
                <a:schemeClr val="tx1"/>
              </a:solidFill>
              <a:miter lim="800000"/>
              <a:headEnd/>
              <a:tailEnd/>
            </a:ln>
          </p:spPr>
          <p:txBody>
            <a:bodyPr lIns="91449" tIns="45725" rIns="91449" bIns="45725" anchor="ctr">
              <a:spAutoFit/>
            </a:bodyPr>
            <a:lstStyle/>
            <a:p>
              <a:endParaRPr lang="en-US"/>
            </a:p>
          </p:txBody>
        </p:sp>
        <p:pic>
          <p:nvPicPr>
            <p:cNvPr id="98331" name="Picture 29"/>
            <p:cNvPicPr>
              <a:picLocks noChangeAspect="1" noChangeArrowheads="1"/>
            </p:cNvPicPr>
            <p:nvPr/>
          </p:nvPicPr>
          <p:blipFill>
            <a:blip r:embed="rId3"/>
            <a:srcRect l="38438" t="7954" r="40840" b="57954"/>
            <a:stretch>
              <a:fillRect/>
            </a:stretch>
          </p:blipFill>
          <p:spPr bwMode="auto">
            <a:xfrm>
              <a:off x="3064" y="3123"/>
              <a:ext cx="242" cy="221"/>
            </a:xfrm>
            <a:prstGeom prst="rect">
              <a:avLst/>
            </a:prstGeom>
            <a:solidFill>
              <a:srgbClr val="FFFF66"/>
            </a:solidFill>
            <a:ln w="9525">
              <a:noFill/>
              <a:miter lim="800000"/>
              <a:headEnd/>
              <a:tailEnd/>
            </a:ln>
          </p:spPr>
        </p:pic>
      </p:grpSp>
      <p:sp>
        <p:nvSpPr>
          <p:cNvPr id="98328" name="Rectangle 30"/>
          <p:cNvSpPr>
            <a:spLocks noGrp="1" noChangeArrowheads="1"/>
          </p:cNvSpPr>
          <p:nvPr>
            <p:ph type="body" idx="1"/>
          </p:nvPr>
        </p:nvSpPr>
        <p:spPr>
          <a:xfrm>
            <a:off x="728297" y="4060825"/>
            <a:ext cx="7527680" cy="2173288"/>
          </a:xfrm>
          <a:noFill/>
        </p:spPr>
        <p:txBody>
          <a:bodyPr>
            <a:normAutofit fontScale="85000" lnSpcReduction="20000"/>
          </a:bodyPr>
          <a:lstStyle/>
          <a:p>
            <a:r>
              <a:rPr lang="en-GB" sz="1800" dirty="0" smtClean="0"/>
              <a:t>The baseband signal is fed to one of several TRXs in turn by a switch </a:t>
            </a:r>
          </a:p>
          <a:p>
            <a:r>
              <a:rPr lang="en-GB" sz="1800" dirty="0" smtClean="0"/>
              <a:t>The TRX outputs must be combined to be fed to the antenna</a:t>
            </a:r>
          </a:p>
          <a:p>
            <a:r>
              <a:rPr lang="en-GB" sz="1800" dirty="0" smtClean="0"/>
              <a:t>The combiner must be able to handle a wide bandwidth of signals</a:t>
            </a:r>
          </a:p>
          <a:p>
            <a:r>
              <a:rPr lang="en-GB" sz="1800" dirty="0" smtClean="0"/>
              <a:t>This can be achieved using either:</a:t>
            </a:r>
          </a:p>
          <a:p>
            <a:pPr lvl="1"/>
            <a:r>
              <a:rPr lang="en-GB" sz="1800" dirty="0" smtClean="0"/>
              <a:t>hybrid combiners - several stages causing large loss </a:t>
            </a:r>
          </a:p>
          <a:p>
            <a:pPr lvl="1"/>
            <a:r>
              <a:rPr lang="en-GB" sz="1800" dirty="0" smtClean="0"/>
              <a:t>cavity filters - one associated with each TRX - maximum loss ~ 5 dB</a:t>
            </a:r>
          </a:p>
          <a:p>
            <a:pPr>
              <a:buFont typeface="Arial" pitchFamily="34" charset="0"/>
              <a:buNone/>
            </a:pPr>
            <a:r>
              <a:rPr lang="en-GB" sz="1900" b="1" u="sng" dirty="0" smtClean="0"/>
              <a:t>Advantage :</a:t>
            </a:r>
          </a:p>
          <a:p>
            <a:r>
              <a:rPr lang="en-US" sz="1900" dirty="0" smtClean="0"/>
              <a:t>The advantage with this mode is that narrow-band tunable filter combiners can be used</a:t>
            </a:r>
            <a:r>
              <a:rPr lang="en-US" sz="2400" dirty="0" smtClean="0"/>
              <a:t>.</a:t>
            </a:r>
          </a:p>
          <a:p>
            <a:pPr>
              <a:buNone/>
            </a:pPr>
            <a:endParaRPr lang="en-GB" sz="2200" dirty="0" smtClean="0"/>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35906" name="Rectangle 2"/>
          <p:cNvSpPr>
            <a:spLocks noGrp="1" noChangeArrowheads="1"/>
          </p:cNvSpPr>
          <p:nvPr>
            <p:ph type="title"/>
          </p:nvPr>
        </p:nvSpPr>
        <p:spPr>
          <a:xfrm>
            <a:off x="0" y="214290"/>
            <a:ext cx="9144000" cy="685800"/>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Synthesiser Frequency Hopping</a:t>
            </a:r>
          </a:p>
        </p:txBody>
      </p:sp>
      <p:sp>
        <p:nvSpPr>
          <p:cNvPr id="3835907" name="Text Box 3"/>
          <p:cNvSpPr txBox="1">
            <a:spLocks noChangeArrowheads="1"/>
          </p:cNvSpPr>
          <p:nvPr/>
        </p:nvSpPr>
        <p:spPr bwMode="auto">
          <a:xfrm>
            <a:off x="1863970" y="1214422"/>
            <a:ext cx="994824" cy="520655"/>
          </a:xfrm>
          <a:prstGeom prst="rect">
            <a:avLst/>
          </a:prstGeom>
          <a:gradFill rotWithShape="1">
            <a:gsLst>
              <a:gs pos="0">
                <a:schemeClr val="accent1">
                  <a:gamma/>
                  <a:shade val="66275"/>
                  <a:invGamma/>
                </a:schemeClr>
              </a:gs>
              <a:gs pos="50000">
                <a:schemeClr val="accent1"/>
              </a:gs>
              <a:gs pos="100000">
                <a:schemeClr val="accent1">
                  <a:gamma/>
                  <a:shade val="66275"/>
                  <a:invGamma/>
                </a:schemeClr>
              </a:gs>
            </a:gsLst>
            <a:lin ang="0" scaled="1"/>
          </a:gradFill>
          <a:ln w="28575">
            <a:solidFill>
              <a:schemeClr val="tx1"/>
            </a:solidFill>
            <a:miter lim="800000"/>
            <a:headEnd/>
            <a:tailEnd/>
          </a:ln>
          <a:effectLst/>
        </p:spPr>
        <p:txBody>
          <a:bodyPr wrap="none" lIns="90488" tIns="44450" rIns="90488" bIns="44450" anchor="ctr">
            <a:spAutoFit/>
          </a:bodyPr>
          <a:lstStyle/>
          <a:p>
            <a:pPr algn="ctr">
              <a:defRPr/>
            </a:pPr>
            <a:r>
              <a:rPr lang="en-GB" sz="1400">
                <a:solidFill>
                  <a:srgbClr val="FFFF66"/>
                </a:solidFill>
              </a:rPr>
              <a:t>Baseband </a:t>
            </a:r>
            <a:br>
              <a:rPr lang="en-GB" sz="1400">
                <a:solidFill>
                  <a:srgbClr val="FFFF66"/>
                </a:solidFill>
              </a:rPr>
            </a:br>
            <a:r>
              <a:rPr lang="en-GB" sz="1400">
                <a:solidFill>
                  <a:srgbClr val="FFFF66"/>
                </a:solidFill>
              </a:rPr>
              <a:t>Data Signal</a:t>
            </a:r>
          </a:p>
        </p:txBody>
      </p:sp>
      <p:sp>
        <p:nvSpPr>
          <p:cNvPr id="3835908" name="Text Box 4"/>
          <p:cNvSpPr txBox="1">
            <a:spLocks noChangeArrowheads="1"/>
          </p:cNvSpPr>
          <p:nvPr/>
        </p:nvSpPr>
        <p:spPr bwMode="auto">
          <a:xfrm>
            <a:off x="4066443" y="1239822"/>
            <a:ext cx="1296865" cy="459100"/>
          </a:xfrm>
          <a:prstGeom prst="rect">
            <a:avLst/>
          </a:prstGeom>
          <a:gradFill rotWithShape="1">
            <a:gsLst>
              <a:gs pos="0">
                <a:schemeClr val="accent1">
                  <a:gamma/>
                  <a:shade val="66275"/>
                  <a:invGamma/>
                </a:schemeClr>
              </a:gs>
              <a:gs pos="50000">
                <a:schemeClr val="accent1"/>
              </a:gs>
              <a:gs pos="100000">
                <a:schemeClr val="accent1">
                  <a:gamma/>
                  <a:shade val="66275"/>
                  <a:invGamma/>
                </a:schemeClr>
              </a:gs>
            </a:gsLst>
            <a:lin ang="0" scaled="1"/>
          </a:gradFill>
          <a:ln w="28575">
            <a:solidFill>
              <a:schemeClr val="tx1"/>
            </a:solidFill>
            <a:miter lim="800000"/>
            <a:headEnd/>
            <a:tailEnd/>
          </a:ln>
          <a:effectLst/>
        </p:spPr>
        <p:txBody>
          <a:bodyPr lIns="90488" tIns="44450" rIns="90488" bIns="44450" anchor="ctr">
            <a:spAutoFit/>
          </a:bodyPr>
          <a:lstStyle/>
          <a:p>
            <a:pPr algn="ctr">
              <a:defRPr/>
            </a:pPr>
            <a:r>
              <a:rPr lang="en-GB" sz="1200" dirty="0">
                <a:solidFill>
                  <a:srgbClr val="FFFF66"/>
                </a:solidFill>
              </a:rPr>
              <a:t>Synthesiser</a:t>
            </a:r>
          </a:p>
          <a:p>
            <a:pPr algn="ctr">
              <a:defRPr/>
            </a:pPr>
            <a:r>
              <a:rPr lang="en-GB" sz="1200" dirty="0">
                <a:solidFill>
                  <a:srgbClr val="FFFF66"/>
                </a:solidFill>
              </a:rPr>
              <a:t>TRX</a:t>
            </a:r>
          </a:p>
        </p:txBody>
      </p:sp>
      <p:sp>
        <p:nvSpPr>
          <p:cNvPr id="3835909" name="Text Box 5"/>
          <p:cNvSpPr txBox="1">
            <a:spLocks noChangeArrowheads="1"/>
          </p:cNvSpPr>
          <p:nvPr/>
        </p:nvSpPr>
        <p:spPr bwMode="auto">
          <a:xfrm>
            <a:off x="3937489" y="2332022"/>
            <a:ext cx="1422313" cy="305212"/>
          </a:xfrm>
          <a:prstGeom prst="rect">
            <a:avLst/>
          </a:prstGeom>
          <a:gradFill rotWithShape="1">
            <a:gsLst>
              <a:gs pos="0">
                <a:schemeClr val="hlink">
                  <a:gamma/>
                  <a:shade val="76078"/>
                  <a:invGamma/>
                </a:schemeClr>
              </a:gs>
              <a:gs pos="50000">
                <a:schemeClr val="hlink"/>
              </a:gs>
              <a:gs pos="100000">
                <a:schemeClr val="hlink">
                  <a:gamma/>
                  <a:shade val="76078"/>
                  <a:invGamma/>
                </a:schemeClr>
              </a:gs>
            </a:gsLst>
            <a:lin ang="5400000" scaled="1"/>
          </a:gradFill>
          <a:ln w="28575">
            <a:solidFill>
              <a:schemeClr val="tx1"/>
            </a:solidFill>
            <a:miter lim="800000"/>
            <a:headEnd/>
            <a:tailEnd/>
          </a:ln>
          <a:effectLst/>
        </p:spPr>
        <p:txBody>
          <a:bodyPr wrap="none" lIns="90488" tIns="44450" rIns="90488" bIns="44450" anchor="ctr">
            <a:spAutoFit/>
          </a:bodyPr>
          <a:lstStyle/>
          <a:p>
            <a:pPr algn="ctr">
              <a:defRPr/>
            </a:pPr>
            <a:r>
              <a:rPr lang="en-GB" sz="1400">
                <a:solidFill>
                  <a:srgbClr val="FFFF66"/>
                </a:solidFill>
              </a:rPr>
              <a:t>Tuning controller</a:t>
            </a:r>
          </a:p>
        </p:txBody>
      </p:sp>
      <p:sp>
        <p:nvSpPr>
          <p:cNvPr id="99334" name="Line 6"/>
          <p:cNvSpPr>
            <a:spLocks noChangeShapeType="1"/>
          </p:cNvSpPr>
          <p:nvPr/>
        </p:nvSpPr>
        <p:spPr bwMode="auto">
          <a:xfrm flipV="1">
            <a:off x="4709746" y="1714484"/>
            <a:ext cx="0" cy="611188"/>
          </a:xfrm>
          <a:prstGeom prst="line">
            <a:avLst/>
          </a:prstGeom>
          <a:noFill/>
          <a:ln w="28575">
            <a:solidFill>
              <a:schemeClr val="tx1"/>
            </a:solidFill>
            <a:round/>
            <a:headEnd/>
            <a:tailEnd type="triangle" w="med" len="med"/>
          </a:ln>
        </p:spPr>
        <p:txBody>
          <a:bodyPr lIns="90488" tIns="44450" rIns="90488" bIns="44450" anchor="ctr">
            <a:spAutoFit/>
          </a:bodyPr>
          <a:lstStyle/>
          <a:p>
            <a:endParaRPr lang="en-US"/>
          </a:p>
        </p:txBody>
      </p:sp>
      <p:sp>
        <p:nvSpPr>
          <p:cNvPr id="99335" name="Line 7"/>
          <p:cNvSpPr>
            <a:spLocks noChangeShapeType="1"/>
          </p:cNvSpPr>
          <p:nvPr/>
        </p:nvSpPr>
        <p:spPr bwMode="auto">
          <a:xfrm>
            <a:off x="2941027" y="1492235"/>
            <a:ext cx="1129811" cy="3175"/>
          </a:xfrm>
          <a:prstGeom prst="line">
            <a:avLst/>
          </a:prstGeom>
          <a:noFill/>
          <a:ln w="28575">
            <a:solidFill>
              <a:schemeClr val="tx1"/>
            </a:solidFill>
            <a:round/>
            <a:headEnd/>
            <a:tailEnd type="triangle" w="med" len="med"/>
          </a:ln>
        </p:spPr>
        <p:txBody>
          <a:bodyPr lIns="90488" tIns="44450" rIns="90488" bIns="44450" anchor="ctr">
            <a:spAutoFit/>
          </a:bodyPr>
          <a:lstStyle/>
          <a:p>
            <a:endParaRPr lang="en-US"/>
          </a:p>
        </p:txBody>
      </p:sp>
      <p:sp>
        <p:nvSpPr>
          <p:cNvPr id="99336" name="Line 8"/>
          <p:cNvSpPr>
            <a:spLocks noChangeShapeType="1"/>
          </p:cNvSpPr>
          <p:nvPr/>
        </p:nvSpPr>
        <p:spPr bwMode="auto">
          <a:xfrm>
            <a:off x="5372101" y="1504934"/>
            <a:ext cx="1088781" cy="0"/>
          </a:xfrm>
          <a:prstGeom prst="line">
            <a:avLst/>
          </a:prstGeom>
          <a:noFill/>
          <a:ln w="28575">
            <a:solidFill>
              <a:schemeClr val="tx1"/>
            </a:solidFill>
            <a:round/>
            <a:headEnd/>
            <a:tailEnd type="triangle" w="med" len="med"/>
          </a:ln>
        </p:spPr>
        <p:txBody>
          <a:bodyPr lIns="90488" tIns="44450" rIns="90488" bIns="44450" anchor="ctr">
            <a:spAutoFit/>
          </a:bodyPr>
          <a:lstStyle/>
          <a:p>
            <a:endParaRPr lang="en-US"/>
          </a:p>
        </p:txBody>
      </p:sp>
      <p:sp>
        <p:nvSpPr>
          <p:cNvPr id="99337" name="Text Box 9"/>
          <p:cNvSpPr txBox="1">
            <a:spLocks noChangeArrowheads="1"/>
          </p:cNvSpPr>
          <p:nvPr/>
        </p:nvSpPr>
        <p:spPr bwMode="auto">
          <a:xfrm>
            <a:off x="6498982" y="1333485"/>
            <a:ext cx="822080" cy="303213"/>
          </a:xfrm>
          <a:prstGeom prst="rect">
            <a:avLst/>
          </a:prstGeom>
          <a:noFill/>
          <a:ln w="12700">
            <a:noFill/>
            <a:miter lim="800000"/>
            <a:headEnd/>
            <a:tailEnd/>
          </a:ln>
        </p:spPr>
        <p:txBody>
          <a:bodyPr wrap="none" lIns="90488" tIns="44450" rIns="90488" bIns="44450" anchor="ctr">
            <a:spAutoFit/>
          </a:bodyPr>
          <a:lstStyle/>
          <a:p>
            <a:pPr algn="ctr"/>
            <a:r>
              <a:rPr lang="en-GB" sz="1400"/>
              <a:t>Antenna</a:t>
            </a:r>
          </a:p>
        </p:txBody>
      </p:sp>
      <p:sp>
        <p:nvSpPr>
          <p:cNvPr id="11" name="TextBox 10"/>
          <p:cNvSpPr txBox="1"/>
          <p:nvPr/>
        </p:nvSpPr>
        <p:spPr>
          <a:xfrm>
            <a:off x="428596" y="2786058"/>
            <a:ext cx="8469242" cy="3970318"/>
          </a:xfrm>
          <a:prstGeom prst="rect">
            <a:avLst/>
          </a:prstGeom>
          <a:noFill/>
        </p:spPr>
        <p:txBody>
          <a:bodyPr wrap="none" rtlCol="0">
            <a:spAutoFit/>
          </a:bodyPr>
          <a:lstStyle/>
          <a:p>
            <a:r>
              <a:rPr lang="en-US" dirty="0" smtClean="0"/>
              <a:t>Synthesizer hopping means that one transmitter handles all bursts that belong</a:t>
            </a:r>
          </a:p>
          <a:p>
            <a:r>
              <a:rPr lang="en-US" dirty="0" smtClean="0"/>
              <a:t>to a specific connection. In contrast to baseband hopping, the transmitter tunes to</a:t>
            </a:r>
          </a:p>
          <a:p>
            <a:r>
              <a:rPr lang="en-US" dirty="0" smtClean="0"/>
              <a:t>the correct frequency at the transmission of each burst.</a:t>
            </a:r>
          </a:p>
          <a:p>
            <a:r>
              <a:rPr lang="en-US" b="1" u="sng" dirty="0" smtClean="0"/>
              <a:t>Advantage :</a:t>
            </a:r>
          </a:p>
          <a:p>
            <a:r>
              <a:rPr lang="en-US" dirty="0" smtClean="0"/>
              <a:t>Number of frequencies that can be used for hopping is not dependent on the number </a:t>
            </a:r>
          </a:p>
          <a:p>
            <a:r>
              <a:rPr lang="en-US" dirty="0" smtClean="0"/>
              <a:t>of transmitters.</a:t>
            </a:r>
          </a:p>
          <a:p>
            <a:r>
              <a:rPr lang="en-US" dirty="0" smtClean="0"/>
              <a:t>It is possible to hop over a lot of frequencies even if only a few transceivers are installed.</a:t>
            </a:r>
          </a:p>
          <a:p>
            <a:r>
              <a:rPr lang="en-US" dirty="0" smtClean="0"/>
              <a:t>Gain increased.</a:t>
            </a:r>
          </a:p>
          <a:p>
            <a:r>
              <a:rPr lang="en-US" dirty="0" smtClean="0"/>
              <a:t>Synthesizer hopping is often used in fractional load network, which is characterized by </a:t>
            </a:r>
          </a:p>
          <a:p>
            <a:r>
              <a:rPr lang="en-US" dirty="0" smtClean="0"/>
              <a:t>tight frequency reuse and high interference.</a:t>
            </a:r>
          </a:p>
          <a:p>
            <a:r>
              <a:rPr lang="en-US" b="1" u="sng" dirty="0" smtClean="0"/>
              <a:t>Disadvantage :</a:t>
            </a:r>
          </a:p>
          <a:p>
            <a:r>
              <a:rPr lang="en-US" dirty="0" smtClean="0"/>
              <a:t>A disadvantage with synthesizer hopping is that wide-band hybrid combiners</a:t>
            </a:r>
          </a:p>
          <a:p>
            <a:r>
              <a:rPr lang="en-US" dirty="0" smtClean="0"/>
              <a:t>have to be used. This type of combiner has approximately 3 dB loss making</a:t>
            </a:r>
          </a:p>
          <a:p>
            <a:r>
              <a:rPr lang="en-US" dirty="0" smtClean="0"/>
              <a:t>more than two combiners in cascade impractical.</a:t>
            </a:r>
            <a:endParaRPr lang="en-US" dirty="0"/>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71472" y="142852"/>
            <a:ext cx="8190063" cy="52322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GB" sz="2800" b="1" cap="none"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Measurement of Frequency Hopping in TEMS</a:t>
            </a:r>
            <a:endParaRPr lang="en-US" sz="28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7" name="TextBox 6"/>
          <p:cNvSpPr txBox="1"/>
          <p:nvPr/>
        </p:nvSpPr>
        <p:spPr>
          <a:xfrm>
            <a:off x="1857356" y="3357562"/>
            <a:ext cx="4153381" cy="369332"/>
          </a:xfrm>
          <a:prstGeom prst="rect">
            <a:avLst/>
          </a:prstGeom>
          <a:noFill/>
        </p:spPr>
        <p:txBody>
          <a:bodyPr wrap="none" rtlCol="0">
            <a:spAutoFit/>
          </a:bodyPr>
          <a:lstStyle/>
          <a:p>
            <a:r>
              <a:rPr lang="en-US" b="1" u="sng" dirty="0" smtClean="0"/>
              <a:t>Figure-1 : Frequency Hopping in 900 band</a:t>
            </a:r>
            <a:endParaRPr lang="en-US" b="1" u="sng" dirty="0"/>
          </a:p>
        </p:txBody>
      </p:sp>
      <p:sp>
        <p:nvSpPr>
          <p:cNvPr id="8" name="TextBox 7"/>
          <p:cNvSpPr txBox="1"/>
          <p:nvPr/>
        </p:nvSpPr>
        <p:spPr>
          <a:xfrm>
            <a:off x="2009756" y="6274378"/>
            <a:ext cx="4270400" cy="369332"/>
          </a:xfrm>
          <a:prstGeom prst="rect">
            <a:avLst/>
          </a:prstGeom>
          <a:noFill/>
        </p:spPr>
        <p:txBody>
          <a:bodyPr wrap="none" rtlCol="0">
            <a:spAutoFit/>
          </a:bodyPr>
          <a:lstStyle/>
          <a:p>
            <a:r>
              <a:rPr lang="en-US" b="1" u="sng" dirty="0" smtClean="0"/>
              <a:t>Figure-2 : Frequency Hopping in 1800 band</a:t>
            </a:r>
            <a:endParaRPr lang="en-US" b="1" u="sng" dirty="0"/>
          </a:p>
        </p:txBody>
      </p:sp>
      <p:grpSp>
        <p:nvGrpSpPr>
          <p:cNvPr id="13" name="Group 12"/>
          <p:cNvGrpSpPr/>
          <p:nvPr/>
        </p:nvGrpSpPr>
        <p:grpSpPr>
          <a:xfrm>
            <a:off x="1785918" y="842947"/>
            <a:ext cx="5572164" cy="5372135"/>
            <a:chOff x="1785918" y="842947"/>
            <a:chExt cx="5572164" cy="5372135"/>
          </a:xfrm>
        </p:grpSpPr>
        <p:pic>
          <p:nvPicPr>
            <p:cNvPr id="8194" name="Picture 2"/>
            <p:cNvPicPr>
              <a:picLocks noChangeAspect="1" noChangeArrowheads="1"/>
            </p:cNvPicPr>
            <p:nvPr/>
          </p:nvPicPr>
          <p:blipFill>
            <a:blip r:embed="rId2"/>
            <a:srcRect/>
            <a:stretch>
              <a:fillRect/>
            </a:stretch>
          </p:blipFill>
          <p:spPr bwMode="auto">
            <a:xfrm>
              <a:off x="1785918" y="842947"/>
              <a:ext cx="5572164" cy="2465559"/>
            </a:xfrm>
            <a:prstGeom prst="rect">
              <a:avLst/>
            </a:prstGeom>
            <a:noFill/>
            <a:ln w="9525">
              <a:solidFill>
                <a:schemeClr val="tx1"/>
              </a:solidFill>
              <a:miter lim="800000"/>
              <a:headEnd/>
              <a:tailEnd/>
            </a:ln>
            <a:effectLst/>
          </p:spPr>
        </p:pic>
        <p:pic>
          <p:nvPicPr>
            <p:cNvPr id="8195" name="Picture 3"/>
            <p:cNvPicPr>
              <a:picLocks noChangeAspect="1" noChangeArrowheads="1"/>
            </p:cNvPicPr>
            <p:nvPr/>
          </p:nvPicPr>
          <p:blipFill>
            <a:blip r:embed="rId3"/>
            <a:srcRect/>
            <a:stretch>
              <a:fillRect/>
            </a:stretch>
          </p:blipFill>
          <p:spPr bwMode="auto">
            <a:xfrm>
              <a:off x="1785918" y="3714752"/>
              <a:ext cx="5551696" cy="2500330"/>
            </a:xfrm>
            <a:prstGeom prst="rect">
              <a:avLst/>
            </a:prstGeom>
            <a:noFill/>
            <a:ln w="9525">
              <a:solidFill>
                <a:schemeClr val="tx1"/>
              </a:solidFill>
              <a:miter lim="800000"/>
              <a:headEnd/>
              <a:tailEnd/>
            </a:ln>
            <a:effectLst/>
          </p:spPr>
        </p:pic>
        <p:sp>
          <p:nvSpPr>
            <p:cNvPr id="9" name="Rounded Rectangle 8"/>
            <p:cNvSpPr/>
            <p:nvPr/>
          </p:nvSpPr>
          <p:spPr>
            <a:xfrm>
              <a:off x="1812812" y="5558692"/>
              <a:ext cx="2571768" cy="180000"/>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1830462" y="2775828"/>
              <a:ext cx="2571768" cy="180000"/>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4531659" y="1133740"/>
              <a:ext cx="1384216" cy="437872"/>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11"/>
            <p:cNvSpPr/>
            <p:nvPr/>
          </p:nvSpPr>
          <p:spPr>
            <a:xfrm>
              <a:off x="4456018" y="3946716"/>
              <a:ext cx="1384216" cy="1982614"/>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 name="Date Placeholder 1"/>
          <p:cNvSpPr>
            <a:spLocks noGrp="1"/>
          </p:cNvSpPr>
          <p:nvPr>
            <p:ph type="dt" sz="quarter" idx="10"/>
          </p:nvPr>
        </p:nvSpPr>
        <p:spPr/>
        <p:txBody>
          <a:bodyPr/>
          <a:lstStyle/>
          <a:p>
            <a:pPr>
              <a:defRPr/>
            </a:pPr>
            <a:fld id="{B7EF09BA-3B11-4B52-B5C5-45538FBBE00E}" type="datetime4">
              <a:rPr lang="en-GB"/>
              <a:pPr>
                <a:defRPr/>
              </a:pPr>
              <a:t>27 February 2010</a:t>
            </a:fld>
            <a:endParaRPr lang="en-GB"/>
          </a:p>
        </p:txBody>
      </p:sp>
      <p:sp>
        <p:nvSpPr>
          <p:cNvPr id="201" name="Slide Number Placeholder 3"/>
          <p:cNvSpPr>
            <a:spLocks noGrp="1"/>
          </p:cNvSpPr>
          <p:nvPr>
            <p:ph type="sldNum" sz="quarter" idx="12"/>
          </p:nvPr>
        </p:nvSpPr>
        <p:spPr/>
        <p:txBody>
          <a:bodyPr/>
          <a:lstStyle/>
          <a:p>
            <a:pPr>
              <a:defRPr/>
            </a:pPr>
            <a:r>
              <a:rPr lang="en-GB"/>
              <a:t>Slide </a:t>
            </a:r>
            <a:fld id="{32ABC081-2CD2-49D8-B069-55368160A72F}" type="slidenum">
              <a:rPr lang="en-GB"/>
              <a:pPr>
                <a:defRPr/>
              </a:pPr>
              <a:t>47</a:t>
            </a:fld>
            <a:endParaRPr lang="en-GB"/>
          </a:p>
        </p:txBody>
      </p:sp>
      <p:grpSp>
        <p:nvGrpSpPr>
          <p:cNvPr id="2" name="Group 225"/>
          <p:cNvGrpSpPr>
            <a:grpSpLocks noChangeAspect="1"/>
          </p:cNvGrpSpPr>
          <p:nvPr/>
        </p:nvGrpSpPr>
        <p:grpSpPr bwMode="auto">
          <a:xfrm>
            <a:off x="3886200" y="2209800"/>
            <a:ext cx="1919288" cy="1377950"/>
            <a:chOff x="676" y="1534"/>
            <a:chExt cx="1005" cy="722"/>
          </a:xfrm>
        </p:grpSpPr>
        <p:sp>
          <p:nvSpPr>
            <p:cNvPr id="2244" name="Oval 218"/>
            <p:cNvSpPr>
              <a:spLocks noChangeAspect="1" noChangeArrowheads="1"/>
            </p:cNvSpPr>
            <p:nvPr/>
          </p:nvSpPr>
          <p:spPr bwMode="auto">
            <a:xfrm>
              <a:off x="676" y="1627"/>
              <a:ext cx="427" cy="376"/>
            </a:xfrm>
            <a:prstGeom prst="ellipse">
              <a:avLst/>
            </a:prstGeom>
            <a:solidFill>
              <a:srgbClr val="FFCCCC"/>
            </a:solidFill>
            <a:ln w="0">
              <a:solidFill>
                <a:srgbClr val="000000"/>
              </a:solidFill>
              <a:round/>
              <a:headEnd/>
              <a:tailEnd/>
            </a:ln>
          </p:spPr>
          <p:txBody>
            <a:bodyPr/>
            <a:lstStyle/>
            <a:p>
              <a:endParaRPr lang="en-US"/>
            </a:p>
          </p:txBody>
        </p:sp>
        <p:sp>
          <p:nvSpPr>
            <p:cNvPr id="2245" name="Oval 219"/>
            <p:cNvSpPr>
              <a:spLocks noChangeAspect="1" noChangeArrowheads="1"/>
            </p:cNvSpPr>
            <p:nvPr/>
          </p:nvSpPr>
          <p:spPr bwMode="auto">
            <a:xfrm>
              <a:off x="1001" y="1534"/>
              <a:ext cx="427" cy="375"/>
            </a:xfrm>
            <a:prstGeom prst="ellipse">
              <a:avLst/>
            </a:prstGeom>
            <a:solidFill>
              <a:srgbClr val="FFCCCC"/>
            </a:solidFill>
            <a:ln w="0">
              <a:solidFill>
                <a:srgbClr val="000000"/>
              </a:solidFill>
              <a:round/>
              <a:headEnd/>
              <a:tailEnd/>
            </a:ln>
          </p:spPr>
          <p:txBody>
            <a:bodyPr/>
            <a:lstStyle/>
            <a:p>
              <a:endParaRPr lang="en-US"/>
            </a:p>
          </p:txBody>
        </p:sp>
        <p:sp>
          <p:nvSpPr>
            <p:cNvPr id="2246" name="Oval 220"/>
            <p:cNvSpPr>
              <a:spLocks noChangeAspect="1" noChangeArrowheads="1"/>
            </p:cNvSpPr>
            <p:nvPr/>
          </p:nvSpPr>
          <p:spPr bwMode="auto">
            <a:xfrm>
              <a:off x="712" y="1880"/>
              <a:ext cx="426" cy="376"/>
            </a:xfrm>
            <a:prstGeom prst="ellipse">
              <a:avLst/>
            </a:prstGeom>
            <a:solidFill>
              <a:srgbClr val="FFCCCC"/>
            </a:solidFill>
            <a:ln w="0">
              <a:solidFill>
                <a:srgbClr val="000000"/>
              </a:solidFill>
              <a:round/>
              <a:headEnd/>
              <a:tailEnd/>
            </a:ln>
          </p:spPr>
          <p:txBody>
            <a:bodyPr/>
            <a:lstStyle/>
            <a:p>
              <a:endParaRPr lang="en-US"/>
            </a:p>
          </p:txBody>
        </p:sp>
        <p:sp>
          <p:nvSpPr>
            <p:cNvPr id="2247" name="Oval 221"/>
            <p:cNvSpPr>
              <a:spLocks noChangeAspect="1" noChangeArrowheads="1"/>
            </p:cNvSpPr>
            <p:nvPr/>
          </p:nvSpPr>
          <p:spPr bwMode="auto">
            <a:xfrm>
              <a:off x="1037" y="1815"/>
              <a:ext cx="427" cy="377"/>
            </a:xfrm>
            <a:prstGeom prst="ellipse">
              <a:avLst/>
            </a:prstGeom>
            <a:solidFill>
              <a:srgbClr val="FFCCCC"/>
            </a:solidFill>
            <a:ln w="0">
              <a:solidFill>
                <a:srgbClr val="000000"/>
              </a:solidFill>
              <a:round/>
              <a:headEnd/>
              <a:tailEnd/>
            </a:ln>
          </p:spPr>
          <p:txBody>
            <a:bodyPr/>
            <a:lstStyle/>
            <a:p>
              <a:endParaRPr lang="en-US"/>
            </a:p>
          </p:txBody>
        </p:sp>
        <p:sp>
          <p:nvSpPr>
            <p:cNvPr id="2248" name="Oval 222"/>
            <p:cNvSpPr>
              <a:spLocks noChangeAspect="1" noChangeArrowheads="1"/>
            </p:cNvSpPr>
            <p:nvPr/>
          </p:nvSpPr>
          <p:spPr bwMode="auto">
            <a:xfrm>
              <a:off x="1254" y="1562"/>
              <a:ext cx="427" cy="377"/>
            </a:xfrm>
            <a:prstGeom prst="ellipse">
              <a:avLst/>
            </a:prstGeom>
            <a:solidFill>
              <a:srgbClr val="FFCCCC"/>
            </a:solidFill>
            <a:ln w="0">
              <a:solidFill>
                <a:srgbClr val="000000"/>
              </a:solidFill>
              <a:round/>
              <a:headEnd/>
              <a:tailEnd/>
            </a:ln>
          </p:spPr>
          <p:txBody>
            <a:bodyPr/>
            <a:lstStyle/>
            <a:p>
              <a:endParaRPr lang="en-US"/>
            </a:p>
          </p:txBody>
        </p:sp>
        <p:sp>
          <p:nvSpPr>
            <p:cNvPr id="2249" name="Rectangle 223"/>
            <p:cNvSpPr>
              <a:spLocks noChangeAspect="1" noChangeArrowheads="1"/>
            </p:cNvSpPr>
            <p:nvPr/>
          </p:nvSpPr>
          <p:spPr bwMode="auto">
            <a:xfrm>
              <a:off x="818" y="1691"/>
              <a:ext cx="582" cy="411"/>
            </a:xfrm>
            <a:prstGeom prst="rect">
              <a:avLst/>
            </a:prstGeom>
            <a:solidFill>
              <a:srgbClr val="FFCCCC"/>
            </a:solidFill>
            <a:ln w="9525">
              <a:noFill/>
              <a:miter lim="800000"/>
              <a:headEnd/>
              <a:tailEnd/>
            </a:ln>
          </p:spPr>
          <p:txBody>
            <a:bodyPr/>
            <a:lstStyle/>
            <a:p>
              <a:endParaRPr lang="en-US"/>
            </a:p>
          </p:txBody>
        </p:sp>
      </p:grpSp>
      <p:sp>
        <p:nvSpPr>
          <p:cNvPr id="2056" name="AutoShape 2"/>
          <p:cNvSpPr>
            <a:spLocks noChangeArrowheads="1"/>
          </p:cNvSpPr>
          <p:nvPr/>
        </p:nvSpPr>
        <p:spPr bwMode="auto">
          <a:xfrm flipH="1">
            <a:off x="1066800" y="4267200"/>
            <a:ext cx="3886200" cy="1752600"/>
          </a:xfrm>
          <a:custGeom>
            <a:avLst/>
            <a:gdLst>
              <a:gd name="T0" fmla="*/ 3400425 w 21600"/>
              <a:gd name="T1" fmla="*/ 876300 h 21600"/>
              <a:gd name="T2" fmla="*/ 1943100 w 21600"/>
              <a:gd name="T3" fmla="*/ 1752600 h 21600"/>
              <a:gd name="T4" fmla="*/ 485775 w 21600"/>
              <a:gd name="T5" fmla="*/ 876300 h 21600"/>
              <a:gd name="T6" fmla="*/ 194310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CC"/>
          </a:solidFill>
          <a:ln w="12700" cap="rnd">
            <a:solidFill>
              <a:srgbClr val="000000"/>
            </a:solidFill>
            <a:miter lim="800000"/>
            <a:headEnd type="none" w="sm" len="sm"/>
            <a:tailEnd type="none" w="sm" len="sm"/>
          </a:ln>
        </p:spPr>
        <p:txBody>
          <a:bodyPr wrap="none" anchor="ctr"/>
          <a:lstStyle/>
          <a:p>
            <a:endParaRPr lang="en-US"/>
          </a:p>
        </p:txBody>
      </p:sp>
      <p:sp>
        <p:nvSpPr>
          <p:cNvPr id="2057" name="AutoShape 3"/>
          <p:cNvSpPr>
            <a:spLocks noChangeArrowheads="1"/>
          </p:cNvSpPr>
          <p:nvPr/>
        </p:nvSpPr>
        <p:spPr bwMode="auto">
          <a:xfrm flipV="1">
            <a:off x="3987800" y="4267200"/>
            <a:ext cx="3886200" cy="1752600"/>
          </a:xfrm>
          <a:custGeom>
            <a:avLst/>
            <a:gdLst>
              <a:gd name="T0" fmla="*/ 3400425 w 21600"/>
              <a:gd name="T1" fmla="*/ 876300 h 21600"/>
              <a:gd name="T2" fmla="*/ 1943100 w 21600"/>
              <a:gd name="T3" fmla="*/ 1752600 h 21600"/>
              <a:gd name="T4" fmla="*/ 485775 w 21600"/>
              <a:gd name="T5" fmla="*/ 876300 h 21600"/>
              <a:gd name="T6" fmla="*/ 194310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CCECFF"/>
          </a:solidFill>
          <a:ln w="12700" cap="rnd">
            <a:solidFill>
              <a:srgbClr val="000000"/>
            </a:solidFill>
            <a:miter lim="800000"/>
            <a:headEnd type="none" w="sm" len="sm"/>
            <a:tailEnd type="none" w="sm" len="sm"/>
          </a:ln>
        </p:spPr>
        <p:txBody>
          <a:bodyPr wrap="none" anchor="ctr"/>
          <a:lstStyle/>
          <a:p>
            <a:endParaRPr lang="en-US"/>
          </a:p>
        </p:txBody>
      </p:sp>
      <p:pic>
        <p:nvPicPr>
          <p:cNvPr id="2058" name="Picture 4"/>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2743200" y="3848100"/>
            <a:ext cx="923925" cy="1104900"/>
          </a:xfrm>
          <a:prstGeom prst="rect">
            <a:avLst/>
          </a:prstGeom>
          <a:noFill/>
          <a:ln w="25400">
            <a:noFill/>
            <a:miter lim="800000"/>
            <a:headEnd type="none" w="sm" len="sm"/>
            <a:tailEnd type="none" w="sm" len="sm"/>
          </a:ln>
        </p:spPr>
      </p:pic>
      <p:pic>
        <p:nvPicPr>
          <p:cNvPr id="2059" name="Picture 5"/>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600200" y="4533900"/>
            <a:ext cx="923925" cy="1104900"/>
          </a:xfrm>
          <a:prstGeom prst="rect">
            <a:avLst/>
          </a:prstGeom>
          <a:noFill/>
          <a:ln w="25400">
            <a:noFill/>
            <a:miter lim="800000"/>
            <a:headEnd type="none" w="sm" len="sm"/>
            <a:tailEnd type="none" w="sm" len="sm"/>
          </a:ln>
        </p:spPr>
      </p:pic>
      <p:pic>
        <p:nvPicPr>
          <p:cNvPr id="2060" name="Picture 6"/>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447800" y="3695700"/>
            <a:ext cx="923925" cy="1104900"/>
          </a:xfrm>
          <a:prstGeom prst="rect">
            <a:avLst/>
          </a:prstGeom>
          <a:noFill/>
          <a:ln w="25400">
            <a:noFill/>
            <a:miter lim="800000"/>
            <a:headEnd type="none" w="sm" len="sm"/>
            <a:tailEnd type="none" w="sm" len="sm"/>
          </a:ln>
        </p:spPr>
      </p:pic>
      <p:pic>
        <p:nvPicPr>
          <p:cNvPr id="2061" name="Picture 7"/>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276600" y="4381500"/>
            <a:ext cx="923925" cy="1104900"/>
          </a:xfrm>
          <a:prstGeom prst="rect">
            <a:avLst/>
          </a:prstGeom>
          <a:noFill/>
          <a:ln w="25400">
            <a:noFill/>
            <a:miter lim="800000"/>
            <a:headEnd type="none" w="sm" len="sm"/>
            <a:tailEnd type="none" w="sm" len="sm"/>
          </a:ln>
        </p:spPr>
      </p:pic>
      <p:grpSp>
        <p:nvGrpSpPr>
          <p:cNvPr id="3" name="Group 8"/>
          <p:cNvGrpSpPr>
            <a:grpSpLocks noChangeAspect="1"/>
          </p:cNvGrpSpPr>
          <p:nvPr/>
        </p:nvGrpSpPr>
        <p:grpSpPr bwMode="auto">
          <a:xfrm>
            <a:off x="2514600" y="4838700"/>
            <a:ext cx="987425" cy="1023938"/>
            <a:chOff x="1920" y="2880"/>
            <a:chExt cx="417" cy="432"/>
          </a:xfrm>
        </p:grpSpPr>
        <p:sp>
          <p:nvSpPr>
            <p:cNvPr id="2123" name="Oval 9"/>
            <p:cNvSpPr>
              <a:spLocks noChangeAspect="1" noChangeArrowheads="1"/>
            </p:cNvSpPr>
            <p:nvPr/>
          </p:nvSpPr>
          <p:spPr bwMode="auto">
            <a:xfrm>
              <a:off x="2001" y="2928"/>
              <a:ext cx="240" cy="96"/>
            </a:xfrm>
            <a:prstGeom prst="ellipse">
              <a:avLst/>
            </a:prstGeom>
            <a:noFill/>
            <a:ln w="19050">
              <a:solidFill>
                <a:srgbClr val="33CCCC"/>
              </a:solidFill>
              <a:round/>
              <a:headEnd/>
              <a:tailEnd/>
            </a:ln>
          </p:spPr>
          <p:txBody>
            <a:bodyPr wrap="none" lIns="90000" tIns="46800" rIns="90000" bIns="46800" anchor="ctr"/>
            <a:lstStyle/>
            <a:p>
              <a:endParaRPr lang="en-US"/>
            </a:p>
          </p:txBody>
        </p:sp>
        <p:grpSp>
          <p:nvGrpSpPr>
            <p:cNvPr id="4" name="Group 10"/>
            <p:cNvGrpSpPr>
              <a:grpSpLocks noChangeAspect="1"/>
            </p:cNvGrpSpPr>
            <p:nvPr/>
          </p:nvGrpSpPr>
          <p:grpSpPr bwMode="auto">
            <a:xfrm>
              <a:off x="1985" y="2995"/>
              <a:ext cx="157" cy="317"/>
              <a:chOff x="488" y="2026"/>
              <a:chExt cx="157" cy="317"/>
            </a:xfrm>
          </p:grpSpPr>
          <p:sp>
            <p:nvSpPr>
              <p:cNvPr id="2126" name="Freeform 11"/>
              <p:cNvSpPr>
                <a:spLocks noChangeAspect="1"/>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noFill/>
                <a:round/>
                <a:headEnd/>
                <a:tailEnd/>
              </a:ln>
            </p:spPr>
            <p:txBody>
              <a:bodyPr/>
              <a:lstStyle/>
              <a:p>
                <a:endParaRPr lang="en-US"/>
              </a:p>
            </p:txBody>
          </p:sp>
          <p:sp>
            <p:nvSpPr>
              <p:cNvPr id="2127" name="Freeform 12"/>
              <p:cNvSpPr>
                <a:spLocks noChangeAspect="1"/>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noFill/>
                <a:round/>
                <a:headEnd/>
                <a:tailEnd/>
              </a:ln>
            </p:spPr>
            <p:txBody>
              <a:bodyPr/>
              <a:lstStyle/>
              <a:p>
                <a:endParaRPr lang="en-US"/>
              </a:p>
            </p:txBody>
          </p:sp>
          <p:sp>
            <p:nvSpPr>
              <p:cNvPr id="2128" name="Freeform 13"/>
              <p:cNvSpPr>
                <a:spLocks noChangeAspect="1"/>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noFill/>
                <a:round/>
                <a:headEnd/>
                <a:tailEnd/>
              </a:ln>
            </p:spPr>
            <p:txBody>
              <a:bodyPr/>
              <a:lstStyle/>
              <a:p>
                <a:endParaRPr lang="en-US"/>
              </a:p>
            </p:txBody>
          </p:sp>
          <p:sp>
            <p:nvSpPr>
              <p:cNvPr id="2129" name="Freeform 14"/>
              <p:cNvSpPr>
                <a:spLocks noChangeAspect="1"/>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noFill/>
                <a:round/>
                <a:headEnd/>
                <a:tailEnd/>
              </a:ln>
            </p:spPr>
            <p:txBody>
              <a:bodyPr/>
              <a:lstStyle/>
              <a:p>
                <a:endParaRPr lang="en-US"/>
              </a:p>
            </p:txBody>
          </p:sp>
          <p:sp>
            <p:nvSpPr>
              <p:cNvPr id="2130" name="Freeform 15"/>
              <p:cNvSpPr>
                <a:spLocks noChangeAspect="1"/>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noFill/>
                <a:round/>
                <a:headEnd/>
                <a:tailEnd/>
              </a:ln>
            </p:spPr>
            <p:txBody>
              <a:bodyPr/>
              <a:lstStyle/>
              <a:p>
                <a:endParaRPr lang="en-US"/>
              </a:p>
            </p:txBody>
          </p:sp>
          <p:sp>
            <p:nvSpPr>
              <p:cNvPr id="2131" name="Freeform 16"/>
              <p:cNvSpPr>
                <a:spLocks noChangeAspect="1"/>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noFill/>
                <a:round/>
                <a:headEnd/>
                <a:tailEnd/>
              </a:ln>
            </p:spPr>
            <p:txBody>
              <a:bodyPr/>
              <a:lstStyle/>
              <a:p>
                <a:endParaRPr lang="en-US"/>
              </a:p>
            </p:txBody>
          </p:sp>
          <p:sp>
            <p:nvSpPr>
              <p:cNvPr id="2132" name="Freeform 17"/>
              <p:cNvSpPr>
                <a:spLocks noChangeAspect="1"/>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noFill/>
                <a:round/>
                <a:headEnd/>
                <a:tailEnd/>
              </a:ln>
            </p:spPr>
            <p:txBody>
              <a:bodyPr/>
              <a:lstStyle/>
              <a:p>
                <a:endParaRPr lang="en-US"/>
              </a:p>
            </p:txBody>
          </p:sp>
          <p:sp>
            <p:nvSpPr>
              <p:cNvPr id="2133" name="Freeform 18"/>
              <p:cNvSpPr>
                <a:spLocks noChangeAspect="1"/>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2134" name="Freeform 19"/>
              <p:cNvSpPr>
                <a:spLocks noChangeAspect="1"/>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noFill/>
                <a:round/>
                <a:headEnd/>
                <a:tailEnd/>
              </a:ln>
            </p:spPr>
            <p:txBody>
              <a:bodyPr/>
              <a:lstStyle/>
              <a:p>
                <a:endParaRPr lang="en-US"/>
              </a:p>
            </p:txBody>
          </p:sp>
          <p:sp>
            <p:nvSpPr>
              <p:cNvPr id="2135" name="Rectangle 20"/>
              <p:cNvSpPr>
                <a:spLocks noChangeAspect="1" noChangeArrowheads="1"/>
              </p:cNvSpPr>
              <p:nvPr/>
            </p:nvSpPr>
            <p:spPr bwMode="auto">
              <a:xfrm>
                <a:off x="563" y="2112"/>
                <a:ext cx="8" cy="5"/>
              </a:xfrm>
              <a:prstGeom prst="rect">
                <a:avLst/>
              </a:prstGeom>
              <a:solidFill>
                <a:srgbClr val="E6E6E6"/>
              </a:solidFill>
              <a:ln w="9525">
                <a:noFill/>
                <a:miter lim="800000"/>
                <a:headEnd/>
                <a:tailEnd/>
              </a:ln>
            </p:spPr>
            <p:txBody>
              <a:bodyPr/>
              <a:lstStyle/>
              <a:p>
                <a:endParaRPr lang="en-US"/>
              </a:p>
            </p:txBody>
          </p:sp>
          <p:sp>
            <p:nvSpPr>
              <p:cNvPr id="2136" name="Rectangle 21"/>
              <p:cNvSpPr>
                <a:spLocks noChangeAspect="1" noChangeArrowheads="1"/>
              </p:cNvSpPr>
              <p:nvPr/>
            </p:nvSpPr>
            <p:spPr bwMode="auto">
              <a:xfrm>
                <a:off x="578" y="2142"/>
                <a:ext cx="7" cy="5"/>
              </a:xfrm>
              <a:prstGeom prst="rect">
                <a:avLst/>
              </a:prstGeom>
              <a:solidFill>
                <a:srgbClr val="00250F"/>
              </a:solidFill>
              <a:ln w="9525">
                <a:noFill/>
                <a:miter lim="800000"/>
                <a:headEnd/>
                <a:tailEnd/>
              </a:ln>
            </p:spPr>
            <p:txBody>
              <a:bodyPr/>
              <a:lstStyle/>
              <a:p>
                <a:endParaRPr lang="en-US"/>
              </a:p>
            </p:txBody>
          </p:sp>
          <p:sp>
            <p:nvSpPr>
              <p:cNvPr id="2137" name="Rectangle 22"/>
              <p:cNvSpPr>
                <a:spLocks noChangeAspect="1" noChangeArrowheads="1"/>
              </p:cNvSpPr>
              <p:nvPr/>
            </p:nvSpPr>
            <p:spPr bwMode="auto">
              <a:xfrm>
                <a:off x="563" y="2142"/>
                <a:ext cx="8" cy="5"/>
              </a:xfrm>
              <a:prstGeom prst="rect">
                <a:avLst/>
              </a:prstGeom>
              <a:solidFill>
                <a:srgbClr val="00250F"/>
              </a:solidFill>
              <a:ln w="9525">
                <a:noFill/>
                <a:miter lim="800000"/>
                <a:headEnd/>
                <a:tailEnd/>
              </a:ln>
            </p:spPr>
            <p:txBody>
              <a:bodyPr/>
              <a:lstStyle/>
              <a:p>
                <a:endParaRPr lang="en-US"/>
              </a:p>
            </p:txBody>
          </p:sp>
          <p:sp>
            <p:nvSpPr>
              <p:cNvPr id="2138" name="Rectangle 23"/>
              <p:cNvSpPr>
                <a:spLocks noChangeAspect="1" noChangeArrowheads="1"/>
              </p:cNvSpPr>
              <p:nvPr/>
            </p:nvSpPr>
            <p:spPr bwMode="auto">
              <a:xfrm>
                <a:off x="518" y="2157"/>
                <a:ext cx="7" cy="5"/>
              </a:xfrm>
              <a:prstGeom prst="rect">
                <a:avLst/>
              </a:prstGeom>
              <a:solidFill>
                <a:srgbClr val="00250F"/>
              </a:solidFill>
              <a:ln w="9525">
                <a:noFill/>
                <a:miter lim="800000"/>
                <a:headEnd/>
                <a:tailEnd/>
              </a:ln>
            </p:spPr>
            <p:txBody>
              <a:bodyPr/>
              <a:lstStyle/>
              <a:p>
                <a:endParaRPr lang="en-US"/>
              </a:p>
            </p:txBody>
          </p:sp>
          <p:sp>
            <p:nvSpPr>
              <p:cNvPr id="2139" name="Freeform 24"/>
              <p:cNvSpPr>
                <a:spLocks noChangeAspect="1"/>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noFill/>
                <a:round/>
                <a:headEnd/>
                <a:tailEnd/>
              </a:ln>
            </p:spPr>
            <p:txBody>
              <a:bodyPr/>
              <a:lstStyle/>
              <a:p>
                <a:endParaRPr lang="en-US"/>
              </a:p>
            </p:txBody>
          </p:sp>
          <p:sp>
            <p:nvSpPr>
              <p:cNvPr id="2140" name="Freeform 25"/>
              <p:cNvSpPr>
                <a:spLocks noChangeAspect="1"/>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noFill/>
                <a:round/>
                <a:headEnd/>
                <a:tailEnd/>
              </a:ln>
            </p:spPr>
            <p:txBody>
              <a:bodyPr/>
              <a:lstStyle/>
              <a:p>
                <a:endParaRPr lang="en-US"/>
              </a:p>
            </p:txBody>
          </p:sp>
          <p:sp>
            <p:nvSpPr>
              <p:cNvPr id="2141" name="Freeform 26"/>
              <p:cNvSpPr>
                <a:spLocks noChangeAspect="1"/>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noFill/>
                <a:round/>
                <a:headEnd/>
                <a:tailEnd/>
              </a:ln>
            </p:spPr>
            <p:txBody>
              <a:bodyPr/>
              <a:lstStyle/>
              <a:p>
                <a:endParaRPr lang="en-US"/>
              </a:p>
            </p:txBody>
          </p:sp>
          <p:sp>
            <p:nvSpPr>
              <p:cNvPr id="2142" name="Freeform 27"/>
              <p:cNvSpPr>
                <a:spLocks noChangeAspect="1"/>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noFill/>
                <a:round/>
                <a:headEnd/>
                <a:tailEnd/>
              </a:ln>
            </p:spPr>
            <p:txBody>
              <a:bodyPr/>
              <a:lstStyle/>
              <a:p>
                <a:endParaRPr lang="en-US"/>
              </a:p>
            </p:txBody>
          </p:sp>
          <p:sp>
            <p:nvSpPr>
              <p:cNvPr id="2143" name="Freeform 28"/>
              <p:cNvSpPr>
                <a:spLocks noChangeAspect="1"/>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noFill/>
                <a:round/>
                <a:headEnd/>
                <a:tailEnd/>
              </a:ln>
            </p:spPr>
            <p:txBody>
              <a:bodyPr/>
              <a:lstStyle/>
              <a:p>
                <a:endParaRPr lang="en-US"/>
              </a:p>
            </p:txBody>
          </p:sp>
          <p:sp>
            <p:nvSpPr>
              <p:cNvPr id="2144" name="Freeform 29"/>
              <p:cNvSpPr>
                <a:spLocks noChangeAspect="1"/>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noFill/>
                <a:round/>
                <a:headEnd/>
                <a:tailEnd/>
              </a:ln>
            </p:spPr>
            <p:txBody>
              <a:bodyPr/>
              <a:lstStyle/>
              <a:p>
                <a:endParaRPr lang="en-US"/>
              </a:p>
            </p:txBody>
          </p:sp>
          <p:sp>
            <p:nvSpPr>
              <p:cNvPr id="2145" name="Freeform 30"/>
              <p:cNvSpPr>
                <a:spLocks noChangeAspect="1"/>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noFill/>
                <a:round/>
                <a:headEnd/>
                <a:tailEnd/>
              </a:ln>
            </p:spPr>
            <p:txBody>
              <a:bodyPr/>
              <a:lstStyle/>
              <a:p>
                <a:endParaRPr lang="en-US"/>
              </a:p>
            </p:txBody>
          </p:sp>
          <p:sp>
            <p:nvSpPr>
              <p:cNvPr id="2146" name="Freeform 31"/>
              <p:cNvSpPr>
                <a:spLocks noChangeAspect="1"/>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noFill/>
                <a:round/>
                <a:headEnd/>
                <a:tailEnd/>
              </a:ln>
            </p:spPr>
            <p:txBody>
              <a:bodyPr/>
              <a:lstStyle/>
              <a:p>
                <a:endParaRPr lang="en-US"/>
              </a:p>
            </p:txBody>
          </p:sp>
          <p:sp>
            <p:nvSpPr>
              <p:cNvPr id="2147" name="Freeform 32"/>
              <p:cNvSpPr>
                <a:spLocks noChangeAspect="1"/>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noFill/>
                <a:round/>
                <a:headEnd/>
                <a:tailEnd/>
              </a:ln>
            </p:spPr>
            <p:txBody>
              <a:bodyPr/>
              <a:lstStyle/>
              <a:p>
                <a:endParaRPr lang="en-US"/>
              </a:p>
            </p:txBody>
          </p:sp>
          <p:sp>
            <p:nvSpPr>
              <p:cNvPr id="2148" name="Freeform 33"/>
              <p:cNvSpPr>
                <a:spLocks noChangeAspect="1"/>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noFill/>
                <a:round/>
                <a:headEnd/>
                <a:tailEnd/>
              </a:ln>
            </p:spPr>
            <p:txBody>
              <a:bodyPr/>
              <a:lstStyle/>
              <a:p>
                <a:endParaRPr lang="en-US"/>
              </a:p>
            </p:txBody>
          </p:sp>
          <p:sp>
            <p:nvSpPr>
              <p:cNvPr id="2149" name="Freeform 34"/>
              <p:cNvSpPr>
                <a:spLocks noChangeAspect="1"/>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noFill/>
                <a:round/>
                <a:headEnd/>
                <a:tailEnd/>
              </a:ln>
            </p:spPr>
            <p:txBody>
              <a:bodyPr/>
              <a:lstStyle/>
              <a:p>
                <a:endParaRPr lang="en-US"/>
              </a:p>
            </p:txBody>
          </p:sp>
          <p:sp>
            <p:nvSpPr>
              <p:cNvPr id="2150" name="Freeform 35"/>
              <p:cNvSpPr>
                <a:spLocks noChangeAspect="1"/>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noFill/>
                <a:round/>
                <a:headEnd/>
                <a:tailEnd/>
              </a:ln>
            </p:spPr>
            <p:txBody>
              <a:bodyPr/>
              <a:lstStyle/>
              <a:p>
                <a:endParaRPr lang="en-US"/>
              </a:p>
            </p:txBody>
          </p:sp>
          <p:sp>
            <p:nvSpPr>
              <p:cNvPr id="2151" name="Freeform 36"/>
              <p:cNvSpPr>
                <a:spLocks noChangeAspect="1"/>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noFill/>
                <a:round/>
                <a:headEnd/>
                <a:tailEnd/>
              </a:ln>
            </p:spPr>
            <p:txBody>
              <a:bodyPr/>
              <a:lstStyle/>
              <a:p>
                <a:endParaRPr lang="en-US"/>
              </a:p>
            </p:txBody>
          </p:sp>
          <p:sp>
            <p:nvSpPr>
              <p:cNvPr id="2152" name="Freeform 37"/>
              <p:cNvSpPr>
                <a:spLocks noChangeAspect="1"/>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noFill/>
                <a:round/>
                <a:headEnd/>
                <a:tailEnd/>
              </a:ln>
            </p:spPr>
            <p:txBody>
              <a:bodyPr/>
              <a:lstStyle/>
              <a:p>
                <a:endParaRPr lang="en-US"/>
              </a:p>
            </p:txBody>
          </p:sp>
          <p:sp>
            <p:nvSpPr>
              <p:cNvPr id="2153" name="Freeform 38"/>
              <p:cNvSpPr>
                <a:spLocks noChangeAspect="1"/>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noFill/>
                <a:round/>
                <a:headEnd/>
                <a:tailEnd/>
              </a:ln>
            </p:spPr>
            <p:txBody>
              <a:bodyPr/>
              <a:lstStyle/>
              <a:p>
                <a:endParaRPr lang="en-US"/>
              </a:p>
            </p:txBody>
          </p:sp>
          <p:sp>
            <p:nvSpPr>
              <p:cNvPr id="2154" name="Freeform 39"/>
              <p:cNvSpPr>
                <a:spLocks noChangeAspect="1"/>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noFill/>
                <a:round/>
                <a:headEnd/>
                <a:tailEnd/>
              </a:ln>
            </p:spPr>
            <p:txBody>
              <a:bodyPr/>
              <a:lstStyle/>
              <a:p>
                <a:endParaRPr lang="en-US"/>
              </a:p>
            </p:txBody>
          </p:sp>
          <p:sp>
            <p:nvSpPr>
              <p:cNvPr id="2155" name="Freeform 40"/>
              <p:cNvSpPr>
                <a:spLocks noChangeAspect="1"/>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noFill/>
                <a:round/>
                <a:headEnd/>
                <a:tailEnd/>
              </a:ln>
            </p:spPr>
            <p:txBody>
              <a:bodyPr/>
              <a:lstStyle/>
              <a:p>
                <a:endParaRPr lang="en-US"/>
              </a:p>
            </p:txBody>
          </p:sp>
          <p:sp>
            <p:nvSpPr>
              <p:cNvPr id="2156" name="Freeform 41"/>
              <p:cNvSpPr>
                <a:spLocks noChangeAspect="1"/>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noFill/>
                <a:round/>
                <a:headEnd/>
                <a:tailEnd/>
              </a:ln>
            </p:spPr>
            <p:txBody>
              <a:bodyPr/>
              <a:lstStyle/>
              <a:p>
                <a:endParaRPr lang="en-US"/>
              </a:p>
            </p:txBody>
          </p:sp>
          <p:sp>
            <p:nvSpPr>
              <p:cNvPr id="2157" name="Freeform 42"/>
              <p:cNvSpPr>
                <a:spLocks noChangeAspect="1"/>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noFill/>
                <a:round/>
                <a:headEnd/>
                <a:tailEnd/>
              </a:ln>
            </p:spPr>
            <p:txBody>
              <a:bodyPr/>
              <a:lstStyle/>
              <a:p>
                <a:endParaRPr lang="en-US"/>
              </a:p>
            </p:txBody>
          </p:sp>
          <p:sp>
            <p:nvSpPr>
              <p:cNvPr id="2158" name="Freeform 43"/>
              <p:cNvSpPr>
                <a:spLocks noChangeAspect="1"/>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noFill/>
                <a:round/>
                <a:headEnd/>
                <a:tailEnd/>
              </a:ln>
            </p:spPr>
            <p:txBody>
              <a:bodyPr/>
              <a:lstStyle/>
              <a:p>
                <a:endParaRPr lang="en-US"/>
              </a:p>
            </p:txBody>
          </p:sp>
          <p:pic>
            <p:nvPicPr>
              <p:cNvPr id="2159" name="Picture 44"/>
              <p:cNvPicPr>
                <a:picLocks noChangeAspect="1" noChangeArrowheads="1"/>
              </p:cNvPicPr>
              <p:nvPr/>
            </p:nvPicPr>
            <p:blipFill>
              <a:blip r:embed="rId4"/>
              <a:srcRect/>
              <a:stretch>
                <a:fillRect/>
              </a:stretch>
            </p:blipFill>
            <p:spPr bwMode="auto">
              <a:xfrm>
                <a:off x="518" y="2227"/>
                <a:ext cx="90" cy="15"/>
              </a:xfrm>
              <a:prstGeom prst="rect">
                <a:avLst/>
              </a:prstGeom>
              <a:noFill/>
              <a:ln w="9525">
                <a:noFill/>
                <a:miter lim="800000"/>
                <a:headEnd/>
                <a:tailEnd/>
              </a:ln>
            </p:spPr>
          </p:pic>
          <p:pic>
            <p:nvPicPr>
              <p:cNvPr id="2160" name="Picture 45"/>
              <p:cNvPicPr>
                <a:picLocks noChangeAspect="1" noChangeArrowheads="1"/>
              </p:cNvPicPr>
              <p:nvPr/>
            </p:nvPicPr>
            <p:blipFill>
              <a:blip r:embed="rId5"/>
              <a:srcRect/>
              <a:stretch>
                <a:fillRect/>
              </a:stretch>
            </p:blipFill>
            <p:spPr bwMode="auto">
              <a:xfrm>
                <a:off x="518" y="2227"/>
                <a:ext cx="90" cy="15"/>
              </a:xfrm>
              <a:prstGeom prst="rect">
                <a:avLst/>
              </a:prstGeom>
              <a:noFill/>
              <a:ln w="9525">
                <a:noFill/>
                <a:miter lim="800000"/>
                <a:headEnd/>
                <a:tailEnd/>
              </a:ln>
            </p:spPr>
          </p:pic>
          <p:sp>
            <p:nvSpPr>
              <p:cNvPr id="2161" name="Rectangle 46"/>
              <p:cNvSpPr>
                <a:spLocks noChangeAspect="1" noChangeArrowheads="1"/>
              </p:cNvSpPr>
              <p:nvPr/>
            </p:nvSpPr>
            <p:spPr bwMode="auto">
              <a:xfrm>
                <a:off x="525" y="2177"/>
                <a:ext cx="9" cy="5"/>
              </a:xfrm>
              <a:prstGeom prst="rect">
                <a:avLst/>
              </a:prstGeom>
              <a:solidFill>
                <a:srgbClr val="00250F"/>
              </a:solidFill>
              <a:ln w="9525">
                <a:noFill/>
                <a:miter lim="800000"/>
                <a:headEnd/>
                <a:tailEnd/>
              </a:ln>
            </p:spPr>
            <p:txBody>
              <a:bodyPr/>
              <a:lstStyle/>
              <a:p>
                <a:endParaRPr lang="en-US"/>
              </a:p>
            </p:txBody>
          </p:sp>
          <p:sp>
            <p:nvSpPr>
              <p:cNvPr id="2162" name="Rectangle 47"/>
              <p:cNvSpPr>
                <a:spLocks noChangeAspect="1" noChangeArrowheads="1"/>
              </p:cNvSpPr>
              <p:nvPr/>
            </p:nvSpPr>
            <p:spPr bwMode="auto">
              <a:xfrm>
                <a:off x="534" y="2177"/>
                <a:ext cx="7" cy="5"/>
              </a:xfrm>
              <a:prstGeom prst="rect">
                <a:avLst/>
              </a:prstGeom>
              <a:solidFill>
                <a:srgbClr val="00250F"/>
              </a:solidFill>
              <a:ln w="9525">
                <a:noFill/>
                <a:miter lim="800000"/>
                <a:headEnd/>
                <a:tailEnd/>
              </a:ln>
            </p:spPr>
            <p:txBody>
              <a:bodyPr/>
              <a:lstStyle/>
              <a:p>
                <a:endParaRPr lang="en-US"/>
              </a:p>
            </p:txBody>
          </p:sp>
          <p:sp>
            <p:nvSpPr>
              <p:cNvPr id="2163" name="Rectangle 48"/>
              <p:cNvSpPr>
                <a:spLocks noChangeAspect="1" noChangeArrowheads="1"/>
              </p:cNvSpPr>
              <p:nvPr/>
            </p:nvSpPr>
            <p:spPr bwMode="auto">
              <a:xfrm>
                <a:off x="518" y="2172"/>
                <a:ext cx="7" cy="5"/>
              </a:xfrm>
              <a:prstGeom prst="rect">
                <a:avLst/>
              </a:prstGeom>
              <a:solidFill>
                <a:srgbClr val="00250F"/>
              </a:solidFill>
              <a:ln w="9525">
                <a:noFill/>
                <a:miter lim="800000"/>
                <a:headEnd/>
                <a:tailEnd/>
              </a:ln>
            </p:spPr>
            <p:txBody>
              <a:bodyPr/>
              <a:lstStyle/>
              <a:p>
                <a:endParaRPr lang="en-US"/>
              </a:p>
            </p:txBody>
          </p:sp>
          <p:sp>
            <p:nvSpPr>
              <p:cNvPr id="2164" name="Rectangle 49"/>
              <p:cNvSpPr>
                <a:spLocks noChangeAspect="1" noChangeArrowheads="1"/>
              </p:cNvSpPr>
              <p:nvPr/>
            </p:nvSpPr>
            <p:spPr bwMode="auto">
              <a:xfrm>
                <a:off x="578" y="2177"/>
                <a:ext cx="7" cy="5"/>
              </a:xfrm>
              <a:prstGeom prst="rect">
                <a:avLst/>
              </a:prstGeom>
              <a:solidFill>
                <a:srgbClr val="00250F"/>
              </a:solidFill>
              <a:ln w="9525">
                <a:noFill/>
                <a:miter lim="800000"/>
                <a:headEnd/>
                <a:tailEnd/>
              </a:ln>
            </p:spPr>
            <p:txBody>
              <a:bodyPr/>
              <a:lstStyle/>
              <a:p>
                <a:endParaRPr lang="en-US"/>
              </a:p>
            </p:txBody>
          </p:sp>
          <p:pic>
            <p:nvPicPr>
              <p:cNvPr id="2165" name="Picture 50"/>
              <p:cNvPicPr>
                <a:picLocks noChangeAspect="1" noChangeArrowheads="1"/>
              </p:cNvPicPr>
              <p:nvPr/>
            </p:nvPicPr>
            <p:blipFill>
              <a:blip r:embed="rId6"/>
              <a:srcRect/>
              <a:stretch>
                <a:fillRect/>
              </a:stretch>
            </p:blipFill>
            <p:spPr bwMode="auto">
              <a:xfrm>
                <a:off x="593" y="2208"/>
                <a:ext cx="22" cy="9"/>
              </a:xfrm>
              <a:prstGeom prst="rect">
                <a:avLst/>
              </a:prstGeom>
              <a:noFill/>
              <a:ln w="9525">
                <a:noFill/>
                <a:miter lim="800000"/>
                <a:headEnd/>
                <a:tailEnd/>
              </a:ln>
            </p:spPr>
          </p:pic>
          <p:pic>
            <p:nvPicPr>
              <p:cNvPr id="2166" name="Picture 51"/>
              <p:cNvPicPr>
                <a:picLocks noChangeAspect="1" noChangeArrowheads="1"/>
              </p:cNvPicPr>
              <p:nvPr/>
            </p:nvPicPr>
            <p:blipFill>
              <a:blip r:embed="rId7"/>
              <a:srcRect/>
              <a:stretch>
                <a:fillRect/>
              </a:stretch>
            </p:blipFill>
            <p:spPr bwMode="auto">
              <a:xfrm>
                <a:off x="593" y="2208"/>
                <a:ext cx="22" cy="9"/>
              </a:xfrm>
              <a:prstGeom prst="rect">
                <a:avLst/>
              </a:prstGeom>
              <a:noFill/>
              <a:ln w="9525">
                <a:noFill/>
                <a:miter lim="800000"/>
                <a:headEnd/>
                <a:tailEnd/>
              </a:ln>
            </p:spPr>
          </p:pic>
          <p:sp>
            <p:nvSpPr>
              <p:cNvPr id="2167" name="Freeform 52"/>
              <p:cNvSpPr>
                <a:spLocks noChangeAspect="1"/>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noFill/>
                <a:round/>
                <a:headEnd/>
                <a:tailEnd/>
              </a:ln>
            </p:spPr>
            <p:txBody>
              <a:bodyPr/>
              <a:lstStyle/>
              <a:p>
                <a:endParaRPr lang="en-US"/>
              </a:p>
            </p:txBody>
          </p:sp>
          <p:sp>
            <p:nvSpPr>
              <p:cNvPr id="2168" name="Rectangle 53"/>
              <p:cNvSpPr>
                <a:spLocks noChangeAspect="1" noChangeArrowheads="1"/>
              </p:cNvSpPr>
              <p:nvPr/>
            </p:nvSpPr>
            <p:spPr bwMode="auto">
              <a:xfrm>
                <a:off x="622" y="2212"/>
                <a:ext cx="15" cy="5"/>
              </a:xfrm>
              <a:prstGeom prst="rect">
                <a:avLst/>
              </a:prstGeom>
              <a:solidFill>
                <a:srgbClr val="333333"/>
              </a:solidFill>
              <a:ln w="9525">
                <a:noFill/>
                <a:miter lim="800000"/>
                <a:headEnd/>
                <a:tailEnd/>
              </a:ln>
            </p:spPr>
            <p:txBody>
              <a:bodyPr/>
              <a:lstStyle/>
              <a:p>
                <a:endParaRPr lang="en-US"/>
              </a:p>
            </p:txBody>
          </p:sp>
          <p:sp>
            <p:nvSpPr>
              <p:cNvPr id="2169" name="Freeform 54"/>
              <p:cNvSpPr>
                <a:spLocks noChangeAspect="1"/>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noFill/>
                <a:round/>
                <a:headEnd/>
                <a:tailEnd/>
              </a:ln>
            </p:spPr>
            <p:txBody>
              <a:bodyPr/>
              <a:lstStyle/>
              <a:p>
                <a:endParaRPr lang="en-US"/>
              </a:p>
            </p:txBody>
          </p:sp>
          <p:sp>
            <p:nvSpPr>
              <p:cNvPr id="2170" name="Rectangle 55"/>
              <p:cNvSpPr>
                <a:spLocks noChangeAspect="1" noChangeArrowheads="1"/>
              </p:cNvSpPr>
              <p:nvPr/>
            </p:nvSpPr>
            <p:spPr bwMode="auto">
              <a:xfrm>
                <a:off x="496" y="2217"/>
                <a:ext cx="7" cy="10"/>
              </a:xfrm>
              <a:prstGeom prst="rect">
                <a:avLst/>
              </a:prstGeom>
              <a:solidFill>
                <a:srgbClr val="333333"/>
              </a:solidFill>
              <a:ln w="9525">
                <a:noFill/>
                <a:miter lim="800000"/>
                <a:headEnd/>
                <a:tailEnd/>
              </a:ln>
            </p:spPr>
            <p:txBody>
              <a:bodyPr/>
              <a:lstStyle/>
              <a:p>
                <a:endParaRPr lang="en-US"/>
              </a:p>
            </p:txBody>
          </p:sp>
          <p:sp>
            <p:nvSpPr>
              <p:cNvPr id="2171" name="Rectangle 56"/>
              <p:cNvSpPr>
                <a:spLocks noChangeAspect="1" noChangeArrowheads="1"/>
              </p:cNvSpPr>
              <p:nvPr/>
            </p:nvSpPr>
            <p:spPr bwMode="auto">
              <a:xfrm>
                <a:off x="556" y="2132"/>
                <a:ext cx="15" cy="5"/>
              </a:xfrm>
              <a:prstGeom prst="rect">
                <a:avLst/>
              </a:prstGeom>
              <a:solidFill>
                <a:srgbClr val="00250F"/>
              </a:solidFill>
              <a:ln w="9525">
                <a:noFill/>
                <a:miter lim="800000"/>
                <a:headEnd/>
                <a:tailEnd/>
              </a:ln>
            </p:spPr>
            <p:txBody>
              <a:bodyPr/>
              <a:lstStyle/>
              <a:p>
                <a:endParaRPr lang="en-US"/>
              </a:p>
            </p:txBody>
          </p:sp>
          <p:sp>
            <p:nvSpPr>
              <p:cNvPr id="2172" name="Freeform 57"/>
              <p:cNvSpPr>
                <a:spLocks noChangeAspect="1"/>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noFill/>
                <a:round/>
                <a:headEnd/>
                <a:tailEnd/>
              </a:ln>
            </p:spPr>
            <p:txBody>
              <a:bodyPr/>
              <a:lstStyle/>
              <a:p>
                <a:endParaRPr lang="en-US"/>
              </a:p>
            </p:txBody>
          </p:sp>
          <p:sp>
            <p:nvSpPr>
              <p:cNvPr id="2173" name="Freeform 58"/>
              <p:cNvSpPr>
                <a:spLocks noChangeAspect="1"/>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noFill/>
                <a:round/>
                <a:headEnd/>
                <a:tailEnd/>
              </a:ln>
            </p:spPr>
            <p:txBody>
              <a:bodyPr/>
              <a:lstStyle/>
              <a:p>
                <a:endParaRPr lang="en-US"/>
              </a:p>
            </p:txBody>
          </p:sp>
          <p:sp>
            <p:nvSpPr>
              <p:cNvPr id="2174" name="Freeform 59"/>
              <p:cNvSpPr>
                <a:spLocks noChangeAspect="1"/>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noFill/>
                <a:round/>
                <a:headEnd/>
                <a:tailEnd/>
              </a:ln>
            </p:spPr>
            <p:txBody>
              <a:bodyPr/>
              <a:lstStyle/>
              <a:p>
                <a:endParaRPr lang="en-US"/>
              </a:p>
            </p:txBody>
          </p:sp>
          <p:sp>
            <p:nvSpPr>
              <p:cNvPr id="2175" name="Freeform 60"/>
              <p:cNvSpPr>
                <a:spLocks noChangeAspect="1"/>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noFill/>
                <a:round/>
                <a:headEnd/>
                <a:tailEnd/>
              </a:ln>
            </p:spPr>
            <p:txBody>
              <a:bodyPr/>
              <a:lstStyle/>
              <a:p>
                <a:endParaRPr lang="en-US"/>
              </a:p>
            </p:txBody>
          </p:sp>
          <p:sp>
            <p:nvSpPr>
              <p:cNvPr id="2176" name="Freeform 61"/>
              <p:cNvSpPr>
                <a:spLocks noChangeAspect="1"/>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noFill/>
                <a:round/>
                <a:headEnd/>
                <a:tailEnd/>
              </a:ln>
            </p:spPr>
            <p:txBody>
              <a:bodyPr/>
              <a:lstStyle/>
              <a:p>
                <a:endParaRPr lang="en-US"/>
              </a:p>
            </p:txBody>
          </p:sp>
          <p:sp>
            <p:nvSpPr>
              <p:cNvPr id="2177" name="Freeform 62"/>
              <p:cNvSpPr>
                <a:spLocks noChangeAspect="1"/>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noFill/>
                <a:round/>
                <a:headEnd/>
                <a:tailEnd/>
              </a:ln>
            </p:spPr>
            <p:txBody>
              <a:bodyPr/>
              <a:lstStyle/>
              <a:p>
                <a:endParaRPr lang="en-US"/>
              </a:p>
            </p:txBody>
          </p:sp>
          <p:sp>
            <p:nvSpPr>
              <p:cNvPr id="2178" name="Rectangle 63"/>
              <p:cNvSpPr>
                <a:spLocks noChangeAspect="1" noChangeArrowheads="1"/>
              </p:cNvSpPr>
              <p:nvPr/>
            </p:nvSpPr>
            <p:spPr bwMode="auto">
              <a:xfrm>
                <a:off x="630" y="2077"/>
                <a:ext cx="7" cy="4"/>
              </a:xfrm>
              <a:prstGeom prst="rect">
                <a:avLst/>
              </a:prstGeom>
              <a:solidFill>
                <a:srgbClr val="FF3333"/>
              </a:solidFill>
              <a:ln w="9525">
                <a:noFill/>
                <a:miter lim="800000"/>
                <a:headEnd/>
                <a:tailEnd/>
              </a:ln>
            </p:spPr>
            <p:txBody>
              <a:bodyPr/>
              <a:lstStyle/>
              <a:p>
                <a:endParaRPr lang="en-US"/>
              </a:p>
            </p:txBody>
          </p:sp>
          <p:pic>
            <p:nvPicPr>
              <p:cNvPr id="2179" name="Picture 64"/>
              <p:cNvPicPr>
                <a:picLocks noChangeAspect="1" noChangeArrowheads="1"/>
              </p:cNvPicPr>
              <p:nvPr/>
            </p:nvPicPr>
            <p:blipFill>
              <a:blip r:embed="rId8"/>
              <a:srcRect/>
              <a:stretch>
                <a:fillRect/>
              </a:stretch>
            </p:blipFill>
            <p:spPr bwMode="auto">
              <a:xfrm>
                <a:off x="615" y="2071"/>
                <a:ext cx="22" cy="16"/>
              </a:xfrm>
              <a:prstGeom prst="rect">
                <a:avLst/>
              </a:prstGeom>
              <a:noFill/>
              <a:ln w="9525">
                <a:noFill/>
                <a:miter lim="800000"/>
                <a:headEnd/>
                <a:tailEnd/>
              </a:ln>
            </p:spPr>
          </p:pic>
          <p:pic>
            <p:nvPicPr>
              <p:cNvPr id="2180" name="Picture 65"/>
              <p:cNvPicPr>
                <a:picLocks noChangeAspect="1" noChangeArrowheads="1"/>
              </p:cNvPicPr>
              <p:nvPr/>
            </p:nvPicPr>
            <p:blipFill>
              <a:blip r:embed="rId9"/>
              <a:srcRect/>
              <a:stretch>
                <a:fillRect/>
              </a:stretch>
            </p:blipFill>
            <p:spPr bwMode="auto">
              <a:xfrm>
                <a:off x="615" y="2071"/>
                <a:ext cx="22" cy="16"/>
              </a:xfrm>
              <a:prstGeom prst="rect">
                <a:avLst/>
              </a:prstGeom>
              <a:noFill/>
              <a:ln w="9525">
                <a:noFill/>
                <a:miter lim="800000"/>
                <a:headEnd/>
                <a:tailEnd/>
              </a:ln>
            </p:spPr>
          </p:pic>
          <p:sp>
            <p:nvSpPr>
              <p:cNvPr id="2181" name="Freeform 66"/>
              <p:cNvSpPr>
                <a:spLocks noChangeAspect="1"/>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noFill/>
                <a:round/>
                <a:headEnd/>
                <a:tailEnd/>
              </a:ln>
            </p:spPr>
            <p:txBody>
              <a:bodyPr/>
              <a:lstStyle/>
              <a:p>
                <a:endParaRPr lang="en-US"/>
              </a:p>
            </p:txBody>
          </p:sp>
          <p:sp>
            <p:nvSpPr>
              <p:cNvPr id="2182" name="Freeform 67"/>
              <p:cNvSpPr>
                <a:spLocks noChangeAspect="1"/>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noFill/>
                <a:round/>
                <a:headEnd/>
                <a:tailEnd/>
              </a:ln>
            </p:spPr>
            <p:txBody>
              <a:bodyPr/>
              <a:lstStyle/>
              <a:p>
                <a:endParaRPr lang="en-US"/>
              </a:p>
            </p:txBody>
          </p:sp>
          <p:sp>
            <p:nvSpPr>
              <p:cNvPr id="2183" name="Freeform 68"/>
              <p:cNvSpPr>
                <a:spLocks noChangeAspect="1"/>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noFill/>
                <a:round/>
                <a:headEnd/>
                <a:tailEnd/>
              </a:ln>
            </p:spPr>
            <p:txBody>
              <a:bodyPr/>
              <a:lstStyle/>
              <a:p>
                <a:endParaRPr lang="en-US"/>
              </a:p>
            </p:txBody>
          </p:sp>
          <p:sp>
            <p:nvSpPr>
              <p:cNvPr id="2184" name="Freeform 69"/>
              <p:cNvSpPr>
                <a:spLocks noChangeAspect="1"/>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noFill/>
                <a:round/>
                <a:headEnd/>
                <a:tailEnd/>
              </a:ln>
            </p:spPr>
            <p:txBody>
              <a:bodyPr/>
              <a:lstStyle/>
              <a:p>
                <a:endParaRPr lang="en-US"/>
              </a:p>
            </p:txBody>
          </p:sp>
          <p:sp>
            <p:nvSpPr>
              <p:cNvPr id="2185" name="Freeform 70"/>
              <p:cNvSpPr>
                <a:spLocks noChangeAspect="1"/>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noFill/>
                <a:round/>
                <a:headEnd/>
                <a:tailEnd/>
              </a:ln>
            </p:spPr>
            <p:txBody>
              <a:bodyPr/>
              <a:lstStyle/>
              <a:p>
                <a:endParaRPr lang="en-US"/>
              </a:p>
            </p:txBody>
          </p:sp>
          <p:sp>
            <p:nvSpPr>
              <p:cNvPr id="2186" name="Freeform 71"/>
              <p:cNvSpPr>
                <a:spLocks noChangeAspect="1"/>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noFill/>
                <a:round/>
                <a:headEnd/>
                <a:tailEnd/>
              </a:ln>
            </p:spPr>
            <p:txBody>
              <a:bodyPr/>
              <a:lstStyle/>
              <a:p>
                <a:endParaRPr lang="en-US"/>
              </a:p>
            </p:txBody>
          </p:sp>
          <p:sp>
            <p:nvSpPr>
              <p:cNvPr id="2187" name="Freeform 72"/>
              <p:cNvSpPr>
                <a:spLocks noChangeAspect="1"/>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noFill/>
                <a:round/>
                <a:headEnd/>
                <a:tailEnd/>
              </a:ln>
            </p:spPr>
            <p:txBody>
              <a:bodyPr/>
              <a:lstStyle/>
              <a:p>
                <a:endParaRPr lang="en-US"/>
              </a:p>
            </p:txBody>
          </p:sp>
          <p:sp>
            <p:nvSpPr>
              <p:cNvPr id="2188" name="Freeform 73"/>
              <p:cNvSpPr>
                <a:spLocks noChangeAspect="1"/>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noFill/>
                <a:round/>
                <a:headEnd/>
                <a:tailEnd/>
              </a:ln>
            </p:spPr>
            <p:txBody>
              <a:bodyPr/>
              <a:lstStyle/>
              <a:p>
                <a:endParaRPr lang="en-US"/>
              </a:p>
            </p:txBody>
          </p:sp>
          <p:sp>
            <p:nvSpPr>
              <p:cNvPr id="2189" name="Freeform 74"/>
              <p:cNvSpPr>
                <a:spLocks noChangeAspect="1"/>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noFill/>
                <a:round/>
                <a:headEnd/>
                <a:tailEnd/>
              </a:ln>
            </p:spPr>
            <p:txBody>
              <a:bodyPr/>
              <a:lstStyle/>
              <a:p>
                <a:endParaRPr lang="en-US"/>
              </a:p>
            </p:txBody>
          </p:sp>
          <p:sp>
            <p:nvSpPr>
              <p:cNvPr id="2190" name="Freeform 75"/>
              <p:cNvSpPr>
                <a:spLocks noChangeAspect="1"/>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noFill/>
                <a:round/>
                <a:headEnd/>
                <a:tailEnd/>
              </a:ln>
            </p:spPr>
            <p:txBody>
              <a:bodyPr/>
              <a:lstStyle/>
              <a:p>
                <a:endParaRPr lang="en-US"/>
              </a:p>
            </p:txBody>
          </p:sp>
          <p:sp>
            <p:nvSpPr>
              <p:cNvPr id="2191" name="Freeform 76"/>
              <p:cNvSpPr>
                <a:spLocks noChangeAspect="1"/>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noFill/>
                <a:round/>
                <a:headEnd/>
                <a:tailEnd/>
              </a:ln>
            </p:spPr>
            <p:txBody>
              <a:bodyPr/>
              <a:lstStyle/>
              <a:p>
                <a:endParaRPr lang="en-US"/>
              </a:p>
            </p:txBody>
          </p:sp>
          <p:sp>
            <p:nvSpPr>
              <p:cNvPr id="2192" name="Freeform 77"/>
              <p:cNvSpPr>
                <a:spLocks noChangeAspect="1"/>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193" name="Freeform 78"/>
              <p:cNvSpPr>
                <a:spLocks noChangeAspect="1"/>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noFill/>
                <a:round/>
                <a:headEnd/>
                <a:tailEnd/>
              </a:ln>
            </p:spPr>
            <p:txBody>
              <a:bodyPr/>
              <a:lstStyle/>
              <a:p>
                <a:endParaRPr lang="en-US"/>
              </a:p>
            </p:txBody>
          </p:sp>
          <p:sp>
            <p:nvSpPr>
              <p:cNvPr id="2194" name="Freeform 79"/>
              <p:cNvSpPr>
                <a:spLocks noChangeAspect="1"/>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noFill/>
                <a:round/>
                <a:headEnd/>
                <a:tailEnd/>
              </a:ln>
            </p:spPr>
            <p:txBody>
              <a:bodyPr/>
              <a:lstStyle/>
              <a:p>
                <a:endParaRPr lang="en-US"/>
              </a:p>
            </p:txBody>
          </p:sp>
          <p:sp>
            <p:nvSpPr>
              <p:cNvPr id="2195" name="Freeform 80"/>
              <p:cNvSpPr>
                <a:spLocks noChangeAspect="1"/>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196" name="Freeform 81"/>
              <p:cNvSpPr>
                <a:spLocks noChangeAspect="1"/>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noFill/>
                <a:round/>
                <a:headEnd/>
                <a:tailEnd/>
              </a:ln>
            </p:spPr>
            <p:txBody>
              <a:bodyPr/>
              <a:lstStyle/>
              <a:p>
                <a:endParaRPr lang="en-US"/>
              </a:p>
            </p:txBody>
          </p:sp>
          <p:sp>
            <p:nvSpPr>
              <p:cNvPr id="2197" name="Freeform 82"/>
              <p:cNvSpPr>
                <a:spLocks noChangeAspect="1"/>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198" name="Freeform 83"/>
              <p:cNvSpPr>
                <a:spLocks noChangeAspect="1"/>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199" name="Freeform 84"/>
              <p:cNvSpPr>
                <a:spLocks noChangeAspect="1"/>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noFill/>
                <a:round/>
                <a:headEnd/>
                <a:tailEnd/>
              </a:ln>
            </p:spPr>
            <p:txBody>
              <a:bodyPr/>
              <a:lstStyle/>
              <a:p>
                <a:endParaRPr lang="en-US"/>
              </a:p>
            </p:txBody>
          </p:sp>
          <p:sp>
            <p:nvSpPr>
              <p:cNvPr id="2200" name="Freeform 85"/>
              <p:cNvSpPr>
                <a:spLocks noChangeAspect="1"/>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201" name="Freeform 86"/>
              <p:cNvSpPr>
                <a:spLocks noChangeAspect="1"/>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202" name="Freeform 87"/>
              <p:cNvSpPr>
                <a:spLocks noChangeAspect="1"/>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2203" name="Freeform 88"/>
              <p:cNvSpPr>
                <a:spLocks noChangeAspect="1"/>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204" name="Freeform 89"/>
              <p:cNvSpPr>
                <a:spLocks noChangeAspect="1"/>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205" name="Freeform 90"/>
              <p:cNvSpPr>
                <a:spLocks noChangeAspect="1"/>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noFill/>
                <a:round/>
                <a:headEnd/>
                <a:tailEnd/>
              </a:ln>
            </p:spPr>
            <p:txBody>
              <a:bodyPr/>
              <a:lstStyle/>
              <a:p>
                <a:endParaRPr lang="en-US"/>
              </a:p>
            </p:txBody>
          </p:sp>
          <p:sp>
            <p:nvSpPr>
              <p:cNvPr id="2206" name="Freeform 91"/>
              <p:cNvSpPr>
                <a:spLocks noChangeAspect="1"/>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207" name="Freeform 92"/>
              <p:cNvSpPr>
                <a:spLocks noChangeAspect="1"/>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208" name="Freeform 93"/>
              <p:cNvSpPr>
                <a:spLocks noChangeAspect="1"/>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2209" name="Freeform 94"/>
              <p:cNvSpPr>
                <a:spLocks noChangeAspect="1"/>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210" name="Freeform 95"/>
              <p:cNvSpPr>
                <a:spLocks noChangeAspect="1"/>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noFill/>
                <a:round/>
                <a:headEnd/>
                <a:tailEnd/>
              </a:ln>
            </p:spPr>
            <p:txBody>
              <a:bodyPr/>
              <a:lstStyle/>
              <a:p>
                <a:endParaRPr lang="en-US"/>
              </a:p>
            </p:txBody>
          </p:sp>
          <p:sp>
            <p:nvSpPr>
              <p:cNvPr id="2211" name="Freeform 96"/>
              <p:cNvSpPr>
                <a:spLocks noChangeAspect="1"/>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noFill/>
                <a:round/>
                <a:headEnd/>
                <a:tailEnd/>
              </a:ln>
            </p:spPr>
            <p:txBody>
              <a:bodyPr/>
              <a:lstStyle/>
              <a:p>
                <a:endParaRPr lang="en-US"/>
              </a:p>
            </p:txBody>
          </p:sp>
          <p:sp>
            <p:nvSpPr>
              <p:cNvPr id="2212" name="Freeform 97"/>
              <p:cNvSpPr>
                <a:spLocks noChangeAspect="1"/>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213" name="Freeform 98"/>
              <p:cNvSpPr>
                <a:spLocks noChangeAspect="1"/>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214" name="Freeform 99"/>
              <p:cNvSpPr>
                <a:spLocks noChangeAspect="1"/>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noFill/>
                <a:round/>
                <a:headEnd/>
                <a:tailEnd/>
              </a:ln>
            </p:spPr>
            <p:txBody>
              <a:bodyPr/>
              <a:lstStyle/>
              <a:p>
                <a:endParaRPr lang="en-US"/>
              </a:p>
            </p:txBody>
          </p:sp>
          <p:sp>
            <p:nvSpPr>
              <p:cNvPr id="2215" name="Freeform 100"/>
              <p:cNvSpPr>
                <a:spLocks noChangeAspect="1"/>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noFill/>
                <a:round/>
                <a:headEnd/>
                <a:tailEnd/>
              </a:ln>
            </p:spPr>
            <p:txBody>
              <a:bodyPr/>
              <a:lstStyle/>
              <a:p>
                <a:endParaRPr lang="en-US"/>
              </a:p>
            </p:txBody>
          </p:sp>
          <p:sp>
            <p:nvSpPr>
              <p:cNvPr id="2216" name="Freeform 101"/>
              <p:cNvSpPr>
                <a:spLocks noChangeAspect="1"/>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217" name="Freeform 102"/>
              <p:cNvSpPr>
                <a:spLocks noChangeAspect="1"/>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noFill/>
                <a:round/>
                <a:headEnd/>
                <a:tailEnd/>
              </a:ln>
            </p:spPr>
            <p:txBody>
              <a:bodyPr/>
              <a:lstStyle/>
              <a:p>
                <a:endParaRPr lang="en-US"/>
              </a:p>
            </p:txBody>
          </p:sp>
          <p:sp>
            <p:nvSpPr>
              <p:cNvPr id="2218" name="Freeform 103"/>
              <p:cNvSpPr>
                <a:spLocks noChangeAspect="1"/>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219" name="Freeform 104"/>
              <p:cNvSpPr>
                <a:spLocks noChangeAspect="1"/>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noFill/>
                <a:round/>
                <a:headEnd/>
                <a:tailEnd/>
              </a:ln>
            </p:spPr>
            <p:txBody>
              <a:bodyPr/>
              <a:lstStyle/>
              <a:p>
                <a:endParaRPr lang="en-US"/>
              </a:p>
            </p:txBody>
          </p:sp>
          <p:sp>
            <p:nvSpPr>
              <p:cNvPr id="2220" name="Freeform 105"/>
              <p:cNvSpPr>
                <a:spLocks noChangeAspect="1"/>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noFill/>
                <a:round/>
                <a:headEnd/>
                <a:tailEnd/>
              </a:ln>
            </p:spPr>
            <p:txBody>
              <a:bodyPr/>
              <a:lstStyle/>
              <a:p>
                <a:endParaRPr lang="en-US"/>
              </a:p>
            </p:txBody>
          </p:sp>
          <p:sp>
            <p:nvSpPr>
              <p:cNvPr id="2221" name="Rectangle 106"/>
              <p:cNvSpPr>
                <a:spLocks noChangeAspect="1" noChangeArrowheads="1"/>
              </p:cNvSpPr>
              <p:nvPr/>
            </p:nvSpPr>
            <p:spPr bwMode="auto">
              <a:xfrm>
                <a:off x="525" y="2267"/>
                <a:ext cx="9" cy="6"/>
              </a:xfrm>
              <a:prstGeom prst="rect">
                <a:avLst/>
              </a:prstGeom>
              <a:solidFill>
                <a:srgbClr val="E6E6E6"/>
              </a:solidFill>
              <a:ln w="9525">
                <a:noFill/>
                <a:miter lim="800000"/>
                <a:headEnd/>
                <a:tailEnd/>
              </a:ln>
            </p:spPr>
            <p:txBody>
              <a:bodyPr/>
              <a:lstStyle/>
              <a:p>
                <a:endParaRPr lang="en-US"/>
              </a:p>
            </p:txBody>
          </p:sp>
          <p:sp>
            <p:nvSpPr>
              <p:cNvPr id="2222" name="Freeform 107"/>
              <p:cNvSpPr>
                <a:spLocks noChangeAspect="1"/>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223" name="Freeform 108"/>
              <p:cNvSpPr>
                <a:spLocks noChangeAspect="1"/>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noFill/>
                <a:round/>
                <a:headEnd/>
                <a:tailEnd/>
              </a:ln>
            </p:spPr>
            <p:txBody>
              <a:bodyPr/>
              <a:lstStyle/>
              <a:p>
                <a:endParaRPr lang="en-US"/>
              </a:p>
            </p:txBody>
          </p:sp>
          <p:sp>
            <p:nvSpPr>
              <p:cNvPr id="2224" name="Freeform 109"/>
              <p:cNvSpPr>
                <a:spLocks noChangeAspect="1"/>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noFill/>
                <a:round/>
                <a:headEnd/>
                <a:tailEnd/>
              </a:ln>
            </p:spPr>
            <p:txBody>
              <a:bodyPr/>
              <a:lstStyle/>
              <a:p>
                <a:endParaRPr lang="en-US"/>
              </a:p>
            </p:txBody>
          </p:sp>
          <p:sp>
            <p:nvSpPr>
              <p:cNvPr id="2225" name="Freeform 110"/>
              <p:cNvSpPr>
                <a:spLocks noChangeAspect="1"/>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226" name="Rectangle 111"/>
              <p:cNvSpPr>
                <a:spLocks noChangeAspect="1" noChangeArrowheads="1"/>
              </p:cNvSpPr>
              <p:nvPr/>
            </p:nvSpPr>
            <p:spPr bwMode="auto">
              <a:xfrm>
                <a:off x="600" y="2263"/>
                <a:ext cx="8" cy="10"/>
              </a:xfrm>
              <a:prstGeom prst="rect">
                <a:avLst/>
              </a:prstGeom>
              <a:solidFill>
                <a:srgbClr val="E6E6E6"/>
              </a:solidFill>
              <a:ln w="9525">
                <a:noFill/>
                <a:miter lim="800000"/>
                <a:headEnd/>
                <a:tailEnd/>
              </a:ln>
            </p:spPr>
            <p:txBody>
              <a:bodyPr/>
              <a:lstStyle/>
              <a:p>
                <a:endParaRPr lang="en-US"/>
              </a:p>
            </p:txBody>
          </p:sp>
          <p:sp>
            <p:nvSpPr>
              <p:cNvPr id="2227" name="Freeform 112"/>
              <p:cNvSpPr>
                <a:spLocks noChangeAspect="1"/>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noFill/>
                <a:round/>
                <a:headEnd/>
                <a:tailEnd/>
              </a:ln>
            </p:spPr>
            <p:txBody>
              <a:bodyPr/>
              <a:lstStyle/>
              <a:p>
                <a:endParaRPr lang="en-US"/>
              </a:p>
            </p:txBody>
          </p:sp>
          <p:sp>
            <p:nvSpPr>
              <p:cNvPr id="2228" name="Freeform 113"/>
              <p:cNvSpPr>
                <a:spLocks noChangeAspect="1"/>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noFill/>
                <a:round/>
                <a:headEnd/>
                <a:tailEnd/>
              </a:ln>
            </p:spPr>
            <p:txBody>
              <a:bodyPr/>
              <a:lstStyle/>
              <a:p>
                <a:endParaRPr lang="en-US"/>
              </a:p>
            </p:txBody>
          </p:sp>
          <p:sp>
            <p:nvSpPr>
              <p:cNvPr id="2229" name="Rectangle 114"/>
              <p:cNvSpPr>
                <a:spLocks noChangeAspect="1" noChangeArrowheads="1"/>
              </p:cNvSpPr>
              <p:nvPr/>
            </p:nvSpPr>
            <p:spPr bwMode="auto">
              <a:xfrm>
                <a:off x="525" y="2283"/>
                <a:ext cx="9" cy="5"/>
              </a:xfrm>
              <a:prstGeom prst="rect">
                <a:avLst/>
              </a:prstGeom>
              <a:solidFill>
                <a:srgbClr val="E6E6E6"/>
              </a:solidFill>
              <a:ln w="9525">
                <a:noFill/>
                <a:miter lim="800000"/>
                <a:headEnd/>
                <a:tailEnd/>
              </a:ln>
            </p:spPr>
            <p:txBody>
              <a:bodyPr/>
              <a:lstStyle/>
              <a:p>
                <a:endParaRPr lang="en-US"/>
              </a:p>
            </p:txBody>
          </p:sp>
          <p:sp>
            <p:nvSpPr>
              <p:cNvPr id="2230" name="Freeform 115"/>
              <p:cNvSpPr>
                <a:spLocks noChangeAspect="1"/>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231" name="Freeform 116"/>
              <p:cNvSpPr>
                <a:spLocks noChangeAspect="1"/>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232" name="Freeform 117"/>
              <p:cNvSpPr>
                <a:spLocks noChangeAspect="1"/>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233" name="Rectangle 118"/>
              <p:cNvSpPr>
                <a:spLocks noChangeAspect="1" noChangeArrowheads="1"/>
              </p:cNvSpPr>
              <p:nvPr/>
            </p:nvSpPr>
            <p:spPr bwMode="auto">
              <a:xfrm>
                <a:off x="556" y="2283"/>
                <a:ext cx="7" cy="5"/>
              </a:xfrm>
              <a:prstGeom prst="rect">
                <a:avLst/>
              </a:prstGeom>
              <a:solidFill>
                <a:srgbClr val="E6E6E6"/>
              </a:solidFill>
              <a:ln w="9525">
                <a:noFill/>
                <a:miter lim="800000"/>
                <a:headEnd/>
                <a:tailEnd/>
              </a:ln>
            </p:spPr>
            <p:txBody>
              <a:bodyPr/>
              <a:lstStyle/>
              <a:p>
                <a:endParaRPr lang="en-US"/>
              </a:p>
            </p:txBody>
          </p:sp>
          <p:sp>
            <p:nvSpPr>
              <p:cNvPr id="2234" name="Freeform 119"/>
              <p:cNvSpPr>
                <a:spLocks noChangeAspect="1"/>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235" name="Freeform 120"/>
              <p:cNvSpPr>
                <a:spLocks noChangeAspect="1"/>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noFill/>
                <a:round/>
                <a:headEnd/>
                <a:tailEnd/>
              </a:ln>
            </p:spPr>
            <p:txBody>
              <a:bodyPr/>
              <a:lstStyle/>
              <a:p>
                <a:endParaRPr lang="en-US"/>
              </a:p>
            </p:txBody>
          </p:sp>
          <p:sp>
            <p:nvSpPr>
              <p:cNvPr id="2236" name="Freeform 121"/>
              <p:cNvSpPr>
                <a:spLocks noChangeAspect="1"/>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noFill/>
                <a:round/>
                <a:headEnd/>
                <a:tailEnd/>
              </a:ln>
            </p:spPr>
            <p:txBody>
              <a:bodyPr/>
              <a:lstStyle/>
              <a:p>
                <a:endParaRPr lang="en-US"/>
              </a:p>
            </p:txBody>
          </p:sp>
          <p:sp>
            <p:nvSpPr>
              <p:cNvPr id="2237" name="Rectangle 122"/>
              <p:cNvSpPr>
                <a:spLocks noChangeAspect="1" noChangeArrowheads="1"/>
              </p:cNvSpPr>
              <p:nvPr/>
            </p:nvSpPr>
            <p:spPr bwMode="auto">
              <a:xfrm>
                <a:off x="600" y="2283"/>
                <a:ext cx="8" cy="5"/>
              </a:xfrm>
              <a:prstGeom prst="rect">
                <a:avLst/>
              </a:prstGeom>
              <a:solidFill>
                <a:srgbClr val="E6E6E6"/>
              </a:solidFill>
              <a:ln w="9525">
                <a:noFill/>
                <a:miter lim="800000"/>
                <a:headEnd/>
                <a:tailEnd/>
              </a:ln>
            </p:spPr>
            <p:txBody>
              <a:bodyPr/>
              <a:lstStyle/>
              <a:p>
                <a:endParaRPr lang="en-US"/>
              </a:p>
            </p:txBody>
          </p:sp>
          <p:sp>
            <p:nvSpPr>
              <p:cNvPr id="2238" name="Freeform 123"/>
              <p:cNvSpPr>
                <a:spLocks noChangeAspect="1"/>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noFill/>
                <a:round/>
                <a:headEnd/>
                <a:tailEnd/>
              </a:ln>
            </p:spPr>
            <p:txBody>
              <a:bodyPr/>
              <a:lstStyle/>
              <a:p>
                <a:endParaRPr lang="en-US"/>
              </a:p>
            </p:txBody>
          </p:sp>
          <p:sp>
            <p:nvSpPr>
              <p:cNvPr id="2239" name="Freeform 124"/>
              <p:cNvSpPr>
                <a:spLocks noChangeAspect="1"/>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240" name="Freeform 125"/>
              <p:cNvSpPr>
                <a:spLocks noChangeAspect="1"/>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noFill/>
                <a:round/>
                <a:headEnd/>
                <a:tailEnd/>
              </a:ln>
            </p:spPr>
            <p:txBody>
              <a:bodyPr/>
              <a:lstStyle/>
              <a:p>
                <a:endParaRPr lang="en-US"/>
              </a:p>
            </p:txBody>
          </p:sp>
          <p:sp>
            <p:nvSpPr>
              <p:cNvPr id="2241" name="Freeform 126"/>
              <p:cNvSpPr>
                <a:spLocks noChangeAspect="1"/>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2242" name="Rectangle 127"/>
              <p:cNvSpPr>
                <a:spLocks noChangeAspect="1" noChangeArrowheads="1"/>
              </p:cNvSpPr>
              <p:nvPr/>
            </p:nvSpPr>
            <p:spPr bwMode="auto">
              <a:xfrm>
                <a:off x="556" y="2298"/>
                <a:ext cx="7" cy="5"/>
              </a:xfrm>
              <a:prstGeom prst="rect">
                <a:avLst/>
              </a:prstGeom>
              <a:solidFill>
                <a:srgbClr val="E6E6E6"/>
              </a:solidFill>
              <a:ln w="9525">
                <a:noFill/>
                <a:miter lim="800000"/>
                <a:headEnd/>
                <a:tailEnd/>
              </a:ln>
            </p:spPr>
            <p:txBody>
              <a:bodyPr/>
              <a:lstStyle/>
              <a:p>
                <a:endParaRPr lang="en-US"/>
              </a:p>
            </p:txBody>
          </p:sp>
          <p:sp>
            <p:nvSpPr>
              <p:cNvPr id="2243" name="Freeform 128"/>
              <p:cNvSpPr>
                <a:spLocks noChangeAspect="1"/>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noFill/>
                <a:round/>
                <a:headEnd/>
                <a:tailEnd/>
              </a:ln>
            </p:spPr>
            <p:txBody>
              <a:bodyPr/>
              <a:lstStyle/>
              <a:p>
                <a:endParaRPr lang="en-US"/>
              </a:p>
            </p:txBody>
          </p:sp>
        </p:grpSp>
        <p:sp>
          <p:nvSpPr>
            <p:cNvPr id="2125" name="Oval 129"/>
            <p:cNvSpPr>
              <a:spLocks noChangeAspect="1" noChangeArrowheads="1"/>
            </p:cNvSpPr>
            <p:nvPr/>
          </p:nvSpPr>
          <p:spPr bwMode="auto">
            <a:xfrm>
              <a:off x="1920" y="2880"/>
              <a:ext cx="417" cy="192"/>
            </a:xfrm>
            <a:prstGeom prst="ellipse">
              <a:avLst/>
            </a:prstGeom>
            <a:noFill/>
            <a:ln w="19050">
              <a:solidFill>
                <a:srgbClr val="33CCCC"/>
              </a:solidFill>
              <a:round/>
              <a:headEnd/>
              <a:tailEnd/>
            </a:ln>
          </p:spPr>
          <p:txBody>
            <a:bodyPr wrap="none" lIns="90000" tIns="46800" rIns="90000" bIns="46800" anchor="ctr"/>
            <a:lstStyle/>
            <a:p>
              <a:endParaRPr lang="en-US"/>
            </a:p>
          </p:txBody>
        </p:sp>
      </p:grpSp>
      <p:grpSp>
        <p:nvGrpSpPr>
          <p:cNvPr id="5" name="Group 130"/>
          <p:cNvGrpSpPr>
            <a:grpSpLocks/>
          </p:cNvGrpSpPr>
          <p:nvPr/>
        </p:nvGrpSpPr>
        <p:grpSpPr bwMode="auto">
          <a:xfrm>
            <a:off x="6172200" y="4686300"/>
            <a:ext cx="923925" cy="1181100"/>
            <a:chOff x="3600" y="2496"/>
            <a:chExt cx="582" cy="744"/>
          </a:xfrm>
        </p:grpSpPr>
        <p:pic>
          <p:nvPicPr>
            <p:cNvPr id="2121" name="Picture 131"/>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600" y="2544"/>
              <a:ext cx="582" cy="696"/>
            </a:xfrm>
            <a:prstGeom prst="rect">
              <a:avLst/>
            </a:prstGeom>
            <a:noFill/>
            <a:ln w="25400">
              <a:noFill/>
              <a:miter lim="800000"/>
              <a:headEnd type="none" w="sm" len="sm"/>
              <a:tailEnd type="none" w="sm" len="sm"/>
            </a:ln>
          </p:spPr>
        </p:pic>
        <p:sp>
          <p:nvSpPr>
            <p:cNvPr id="2122" name="Rectangle 132"/>
            <p:cNvSpPr>
              <a:spLocks noChangeArrowheads="1"/>
            </p:cNvSpPr>
            <p:nvPr/>
          </p:nvSpPr>
          <p:spPr bwMode="auto">
            <a:xfrm>
              <a:off x="3600" y="2496"/>
              <a:ext cx="432" cy="288"/>
            </a:xfrm>
            <a:prstGeom prst="rect">
              <a:avLst/>
            </a:prstGeom>
            <a:solidFill>
              <a:srgbClr val="CCFFFF"/>
            </a:solidFill>
            <a:ln w="9525">
              <a:noFill/>
              <a:miter lim="800000"/>
              <a:headEnd/>
              <a:tailEnd/>
            </a:ln>
          </p:spPr>
          <p:txBody>
            <a:bodyPr wrap="none" lIns="90000" tIns="46800" rIns="90000" bIns="46800" anchor="ctr"/>
            <a:lstStyle/>
            <a:p>
              <a:endParaRPr lang="en-US"/>
            </a:p>
          </p:txBody>
        </p:sp>
      </p:grpSp>
      <p:grpSp>
        <p:nvGrpSpPr>
          <p:cNvPr id="6" name="Group 133"/>
          <p:cNvGrpSpPr>
            <a:grpSpLocks/>
          </p:cNvGrpSpPr>
          <p:nvPr/>
        </p:nvGrpSpPr>
        <p:grpSpPr bwMode="auto">
          <a:xfrm>
            <a:off x="5867400" y="3771900"/>
            <a:ext cx="923925" cy="1181100"/>
            <a:chOff x="1872" y="624"/>
            <a:chExt cx="582" cy="744"/>
          </a:xfrm>
        </p:grpSpPr>
        <p:pic>
          <p:nvPicPr>
            <p:cNvPr id="2119" name="Picture 134"/>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872" y="672"/>
              <a:ext cx="582" cy="696"/>
            </a:xfrm>
            <a:prstGeom prst="rect">
              <a:avLst/>
            </a:prstGeom>
            <a:noFill/>
            <a:ln w="25400">
              <a:noFill/>
              <a:miter lim="800000"/>
              <a:headEnd type="none" w="sm" len="sm"/>
              <a:tailEnd type="none" w="sm" len="sm"/>
            </a:ln>
          </p:spPr>
        </p:pic>
        <p:sp>
          <p:nvSpPr>
            <p:cNvPr id="2120" name="Rectangle 135"/>
            <p:cNvSpPr>
              <a:spLocks noChangeArrowheads="1"/>
            </p:cNvSpPr>
            <p:nvPr/>
          </p:nvSpPr>
          <p:spPr bwMode="auto">
            <a:xfrm>
              <a:off x="1872" y="624"/>
              <a:ext cx="432" cy="288"/>
            </a:xfrm>
            <a:prstGeom prst="rect">
              <a:avLst/>
            </a:prstGeom>
            <a:solidFill>
              <a:schemeClr val="bg1"/>
            </a:solidFill>
            <a:ln w="9525">
              <a:noFill/>
              <a:miter lim="800000"/>
              <a:headEnd/>
              <a:tailEnd/>
            </a:ln>
          </p:spPr>
          <p:txBody>
            <a:bodyPr wrap="none" lIns="90000" tIns="46800" rIns="90000" bIns="46800" anchor="ctr"/>
            <a:lstStyle/>
            <a:p>
              <a:endParaRPr lang="en-US"/>
            </a:p>
          </p:txBody>
        </p:sp>
      </p:grpSp>
      <p:grpSp>
        <p:nvGrpSpPr>
          <p:cNvPr id="7" name="Group 136"/>
          <p:cNvGrpSpPr>
            <a:grpSpLocks/>
          </p:cNvGrpSpPr>
          <p:nvPr/>
        </p:nvGrpSpPr>
        <p:grpSpPr bwMode="auto">
          <a:xfrm>
            <a:off x="4876800" y="4686300"/>
            <a:ext cx="923925" cy="1181100"/>
            <a:chOff x="3600" y="2496"/>
            <a:chExt cx="582" cy="744"/>
          </a:xfrm>
        </p:grpSpPr>
        <p:pic>
          <p:nvPicPr>
            <p:cNvPr id="2117" name="Picture 137"/>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600" y="2544"/>
              <a:ext cx="582" cy="696"/>
            </a:xfrm>
            <a:prstGeom prst="rect">
              <a:avLst/>
            </a:prstGeom>
            <a:noFill/>
            <a:ln w="25400">
              <a:noFill/>
              <a:miter lim="800000"/>
              <a:headEnd type="none" w="sm" len="sm"/>
              <a:tailEnd type="none" w="sm" len="sm"/>
            </a:ln>
          </p:spPr>
        </p:pic>
        <p:sp>
          <p:nvSpPr>
            <p:cNvPr id="2118" name="Rectangle 138"/>
            <p:cNvSpPr>
              <a:spLocks noChangeArrowheads="1"/>
            </p:cNvSpPr>
            <p:nvPr/>
          </p:nvSpPr>
          <p:spPr bwMode="auto">
            <a:xfrm>
              <a:off x="3600" y="2496"/>
              <a:ext cx="432" cy="288"/>
            </a:xfrm>
            <a:prstGeom prst="rect">
              <a:avLst/>
            </a:prstGeom>
            <a:solidFill>
              <a:srgbClr val="CCFFFF"/>
            </a:solidFill>
            <a:ln w="9525">
              <a:noFill/>
              <a:miter lim="800000"/>
              <a:headEnd/>
              <a:tailEnd/>
            </a:ln>
          </p:spPr>
          <p:txBody>
            <a:bodyPr wrap="none" lIns="90000" tIns="46800" rIns="90000" bIns="46800" anchor="ctr"/>
            <a:lstStyle/>
            <a:p>
              <a:endParaRPr lang="en-US"/>
            </a:p>
          </p:txBody>
        </p:sp>
      </p:grpSp>
      <p:grpSp>
        <p:nvGrpSpPr>
          <p:cNvPr id="8" name="Group 139"/>
          <p:cNvGrpSpPr>
            <a:grpSpLocks/>
          </p:cNvGrpSpPr>
          <p:nvPr/>
        </p:nvGrpSpPr>
        <p:grpSpPr bwMode="auto">
          <a:xfrm>
            <a:off x="4572000" y="3771900"/>
            <a:ext cx="923925" cy="1181100"/>
            <a:chOff x="1872" y="624"/>
            <a:chExt cx="582" cy="744"/>
          </a:xfrm>
        </p:grpSpPr>
        <p:pic>
          <p:nvPicPr>
            <p:cNvPr id="2115" name="Picture 140"/>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872" y="672"/>
              <a:ext cx="582" cy="696"/>
            </a:xfrm>
            <a:prstGeom prst="rect">
              <a:avLst/>
            </a:prstGeom>
            <a:noFill/>
            <a:ln w="25400">
              <a:noFill/>
              <a:miter lim="800000"/>
              <a:headEnd type="none" w="sm" len="sm"/>
              <a:tailEnd type="none" w="sm" len="sm"/>
            </a:ln>
          </p:spPr>
        </p:pic>
        <p:sp>
          <p:nvSpPr>
            <p:cNvPr id="2116" name="Rectangle 141"/>
            <p:cNvSpPr>
              <a:spLocks noChangeArrowheads="1"/>
            </p:cNvSpPr>
            <p:nvPr/>
          </p:nvSpPr>
          <p:spPr bwMode="auto">
            <a:xfrm>
              <a:off x="1872" y="624"/>
              <a:ext cx="432" cy="288"/>
            </a:xfrm>
            <a:prstGeom prst="rect">
              <a:avLst/>
            </a:prstGeom>
            <a:solidFill>
              <a:schemeClr val="bg1"/>
            </a:solidFill>
            <a:ln w="9525">
              <a:noFill/>
              <a:miter lim="800000"/>
              <a:headEnd/>
              <a:tailEnd/>
            </a:ln>
          </p:spPr>
          <p:txBody>
            <a:bodyPr wrap="none" lIns="90000" tIns="46800" rIns="90000" bIns="46800" anchor="ctr"/>
            <a:lstStyle/>
            <a:p>
              <a:endParaRPr lang="en-US"/>
            </a:p>
          </p:txBody>
        </p:sp>
      </p:grpSp>
      <p:sp>
        <p:nvSpPr>
          <p:cNvPr id="2067" name="Text Box 142"/>
          <p:cNvSpPr txBox="1">
            <a:spLocks noChangeArrowheads="1"/>
          </p:cNvSpPr>
          <p:nvPr/>
        </p:nvSpPr>
        <p:spPr bwMode="auto">
          <a:xfrm>
            <a:off x="1357290" y="71414"/>
            <a:ext cx="6995483" cy="648512"/>
          </a:xfrm>
          <a:prstGeom prst="rect">
            <a:avLst/>
          </a:prstGeom>
          <a:noFill/>
          <a:ln w="9525">
            <a:noFill/>
            <a:miter lim="800000"/>
            <a:headEnd/>
            <a:tailEnd/>
          </a:ln>
        </p:spPr>
        <p:txBody>
          <a:bodyPr wrap="none" lIns="90000" tIns="46800" rIns="90000" bIns="46800" anchor="ctr">
            <a:spAutoFit/>
          </a:bodyPr>
          <a:lstStyle/>
          <a:p>
            <a:pPr algn="ctr">
              <a:spcBef>
                <a:spcPct val="0"/>
              </a:spcBef>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PAGING and LOCATION AREA</a:t>
            </a:r>
          </a:p>
        </p:txBody>
      </p:sp>
      <p:sp>
        <p:nvSpPr>
          <p:cNvPr id="2068" name="Text Box 145"/>
          <p:cNvSpPr txBox="1">
            <a:spLocks noChangeArrowheads="1"/>
          </p:cNvSpPr>
          <p:nvPr/>
        </p:nvSpPr>
        <p:spPr bwMode="auto">
          <a:xfrm>
            <a:off x="4114800" y="4243388"/>
            <a:ext cx="590550" cy="366712"/>
          </a:xfrm>
          <a:prstGeom prst="rect">
            <a:avLst/>
          </a:prstGeom>
          <a:noFill/>
          <a:ln w="9525">
            <a:noFill/>
            <a:miter lim="800000"/>
            <a:headEnd/>
            <a:tailEnd/>
          </a:ln>
        </p:spPr>
        <p:txBody>
          <a:bodyPr wrap="none" lIns="90000" tIns="46800" rIns="90000" bIns="46800" anchor="ctr">
            <a:spAutoFit/>
          </a:bodyPr>
          <a:lstStyle/>
          <a:p>
            <a:pPr algn="ctr"/>
            <a:r>
              <a:rPr lang="en-GB" b="1"/>
              <a:t>LA1</a:t>
            </a:r>
            <a:endParaRPr lang="en-GB"/>
          </a:p>
        </p:txBody>
      </p:sp>
      <p:sp>
        <p:nvSpPr>
          <p:cNvPr id="2069" name="Text Box 146"/>
          <p:cNvSpPr txBox="1">
            <a:spLocks noChangeArrowheads="1"/>
          </p:cNvSpPr>
          <p:nvPr/>
        </p:nvSpPr>
        <p:spPr bwMode="auto">
          <a:xfrm>
            <a:off x="7105650" y="5614988"/>
            <a:ext cx="590550" cy="366712"/>
          </a:xfrm>
          <a:prstGeom prst="rect">
            <a:avLst/>
          </a:prstGeom>
          <a:noFill/>
          <a:ln w="9525">
            <a:noFill/>
            <a:miter lim="800000"/>
            <a:headEnd/>
            <a:tailEnd/>
          </a:ln>
        </p:spPr>
        <p:txBody>
          <a:bodyPr wrap="none" lIns="90000" tIns="46800" rIns="90000" bIns="46800" anchor="ctr">
            <a:spAutoFit/>
          </a:bodyPr>
          <a:lstStyle/>
          <a:p>
            <a:pPr algn="ctr"/>
            <a:r>
              <a:rPr lang="en-GB" b="1"/>
              <a:t>LA2</a:t>
            </a:r>
            <a:endParaRPr lang="en-GB"/>
          </a:p>
        </p:txBody>
      </p:sp>
      <p:grpSp>
        <p:nvGrpSpPr>
          <p:cNvPr id="9" name="Group 191"/>
          <p:cNvGrpSpPr>
            <a:grpSpLocks/>
          </p:cNvGrpSpPr>
          <p:nvPr/>
        </p:nvGrpSpPr>
        <p:grpSpPr bwMode="auto">
          <a:xfrm>
            <a:off x="6553200" y="762000"/>
            <a:ext cx="2455863" cy="1936750"/>
            <a:chOff x="4128" y="672"/>
            <a:chExt cx="1547" cy="1220"/>
          </a:xfrm>
        </p:grpSpPr>
        <p:grpSp>
          <p:nvGrpSpPr>
            <p:cNvPr id="10" name="Group 147"/>
            <p:cNvGrpSpPr>
              <a:grpSpLocks/>
            </p:cNvGrpSpPr>
            <p:nvPr/>
          </p:nvGrpSpPr>
          <p:grpSpPr bwMode="auto">
            <a:xfrm>
              <a:off x="4128" y="1344"/>
              <a:ext cx="470" cy="548"/>
              <a:chOff x="2592" y="1258"/>
              <a:chExt cx="470" cy="548"/>
            </a:xfrm>
          </p:grpSpPr>
          <p:sp>
            <p:nvSpPr>
              <p:cNvPr id="2081" name="Freeform 148"/>
              <p:cNvSpPr>
                <a:spLocks/>
              </p:cNvSpPr>
              <p:nvPr/>
            </p:nvSpPr>
            <p:spPr bwMode="auto">
              <a:xfrm flipH="1">
                <a:off x="2803" y="1306"/>
                <a:ext cx="58" cy="111"/>
              </a:xfrm>
              <a:custGeom>
                <a:avLst/>
                <a:gdLst>
                  <a:gd name="T0" fmla="*/ 24 w 25"/>
                  <a:gd name="T1" fmla="*/ 0 h 71"/>
                  <a:gd name="T2" fmla="*/ 20 w 25"/>
                  <a:gd name="T3" fmla="*/ 14 h 71"/>
                  <a:gd name="T4" fmla="*/ 14 w 25"/>
                  <a:gd name="T5" fmla="*/ 27 h 71"/>
                  <a:gd name="T6" fmla="*/ 6 w 25"/>
                  <a:gd name="T7" fmla="*/ 37 h 71"/>
                  <a:gd name="T8" fmla="*/ 0 w 25"/>
                  <a:gd name="T9" fmla="*/ 43 h 71"/>
                  <a:gd name="T10" fmla="*/ 5 w 25"/>
                  <a:gd name="T11" fmla="*/ 48 h 71"/>
                  <a:gd name="T12" fmla="*/ 10 w 25"/>
                  <a:gd name="T13" fmla="*/ 53 h 71"/>
                  <a:gd name="T14" fmla="*/ 13 w 25"/>
                  <a:gd name="T15" fmla="*/ 61 h 71"/>
                  <a:gd name="T16" fmla="*/ 16 w 25"/>
                  <a:gd name="T17" fmla="*/ 7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24" y="0"/>
                    </a:moveTo>
                    <a:lnTo>
                      <a:pt x="20" y="14"/>
                    </a:lnTo>
                    <a:lnTo>
                      <a:pt x="14" y="27"/>
                    </a:lnTo>
                    <a:lnTo>
                      <a:pt x="6" y="37"/>
                    </a:lnTo>
                    <a:lnTo>
                      <a:pt x="0" y="43"/>
                    </a:lnTo>
                    <a:lnTo>
                      <a:pt x="5" y="48"/>
                    </a:lnTo>
                    <a:lnTo>
                      <a:pt x="10" y="53"/>
                    </a:lnTo>
                    <a:lnTo>
                      <a:pt x="13" y="61"/>
                    </a:lnTo>
                    <a:lnTo>
                      <a:pt x="16" y="70"/>
                    </a:lnTo>
                  </a:path>
                </a:pathLst>
              </a:custGeom>
              <a:noFill/>
              <a:ln w="12700" cap="rnd">
                <a:solidFill>
                  <a:srgbClr val="000000"/>
                </a:solidFill>
                <a:round/>
                <a:headEnd type="none" w="sm" len="sm"/>
                <a:tailEnd type="none" w="sm" len="sm"/>
              </a:ln>
            </p:spPr>
            <p:txBody>
              <a:bodyPr/>
              <a:lstStyle/>
              <a:p>
                <a:endParaRPr lang="en-US"/>
              </a:p>
            </p:txBody>
          </p:sp>
          <p:sp>
            <p:nvSpPr>
              <p:cNvPr id="2082" name="Freeform 149"/>
              <p:cNvSpPr>
                <a:spLocks/>
              </p:cNvSpPr>
              <p:nvPr/>
            </p:nvSpPr>
            <p:spPr bwMode="auto">
              <a:xfrm flipH="1">
                <a:off x="2617" y="1502"/>
                <a:ext cx="445" cy="304"/>
              </a:xfrm>
              <a:custGeom>
                <a:avLst/>
                <a:gdLst>
                  <a:gd name="T0" fmla="*/ 34 w 194"/>
                  <a:gd name="T1" fmla="*/ 193 h 194"/>
                  <a:gd name="T2" fmla="*/ 20 w 194"/>
                  <a:gd name="T3" fmla="*/ 167 h 194"/>
                  <a:gd name="T4" fmla="*/ 7 w 194"/>
                  <a:gd name="T5" fmla="*/ 144 h 194"/>
                  <a:gd name="T6" fmla="*/ 1 w 194"/>
                  <a:gd name="T7" fmla="*/ 130 h 194"/>
                  <a:gd name="T8" fmla="*/ 0 w 194"/>
                  <a:gd name="T9" fmla="*/ 121 h 194"/>
                  <a:gd name="T10" fmla="*/ 3 w 194"/>
                  <a:gd name="T11" fmla="*/ 109 h 194"/>
                  <a:gd name="T12" fmla="*/ 12 w 194"/>
                  <a:gd name="T13" fmla="*/ 87 h 194"/>
                  <a:gd name="T14" fmla="*/ 21 w 194"/>
                  <a:gd name="T15" fmla="*/ 71 h 194"/>
                  <a:gd name="T16" fmla="*/ 27 w 194"/>
                  <a:gd name="T17" fmla="*/ 55 h 194"/>
                  <a:gd name="T18" fmla="*/ 30 w 194"/>
                  <a:gd name="T19" fmla="*/ 44 h 194"/>
                  <a:gd name="T20" fmla="*/ 32 w 194"/>
                  <a:gd name="T21" fmla="*/ 34 h 194"/>
                  <a:gd name="T22" fmla="*/ 33 w 194"/>
                  <a:gd name="T23" fmla="*/ 21 h 194"/>
                  <a:gd name="T24" fmla="*/ 34 w 194"/>
                  <a:gd name="T25" fmla="*/ 13 h 194"/>
                  <a:gd name="T26" fmla="*/ 37 w 194"/>
                  <a:gd name="T27" fmla="*/ 7 h 194"/>
                  <a:gd name="T28" fmla="*/ 43 w 194"/>
                  <a:gd name="T29" fmla="*/ 5 h 194"/>
                  <a:gd name="T30" fmla="*/ 51 w 194"/>
                  <a:gd name="T31" fmla="*/ 6 h 194"/>
                  <a:gd name="T32" fmla="*/ 55 w 194"/>
                  <a:gd name="T33" fmla="*/ 7 h 194"/>
                  <a:gd name="T34" fmla="*/ 61 w 194"/>
                  <a:gd name="T35" fmla="*/ 5 h 194"/>
                  <a:gd name="T36" fmla="*/ 67 w 194"/>
                  <a:gd name="T37" fmla="*/ 0 h 194"/>
                  <a:gd name="T38" fmla="*/ 81 w 194"/>
                  <a:gd name="T39" fmla="*/ 9 h 194"/>
                  <a:gd name="T40" fmla="*/ 93 w 194"/>
                  <a:gd name="T41" fmla="*/ 9 h 194"/>
                  <a:gd name="T42" fmla="*/ 114 w 194"/>
                  <a:gd name="T43" fmla="*/ 20 h 194"/>
                  <a:gd name="T44" fmla="*/ 137 w 194"/>
                  <a:gd name="T45" fmla="*/ 27 h 194"/>
                  <a:gd name="T46" fmla="*/ 152 w 194"/>
                  <a:gd name="T47" fmla="*/ 19 h 194"/>
                  <a:gd name="T48" fmla="*/ 162 w 194"/>
                  <a:gd name="T49" fmla="*/ 17 h 194"/>
                  <a:gd name="T50" fmla="*/ 168 w 194"/>
                  <a:gd name="T51" fmla="*/ 18 h 194"/>
                  <a:gd name="T52" fmla="*/ 172 w 194"/>
                  <a:gd name="T53" fmla="*/ 20 h 194"/>
                  <a:gd name="T54" fmla="*/ 175 w 194"/>
                  <a:gd name="T55" fmla="*/ 23 h 194"/>
                  <a:gd name="T56" fmla="*/ 177 w 194"/>
                  <a:gd name="T57" fmla="*/ 27 h 194"/>
                  <a:gd name="T58" fmla="*/ 178 w 194"/>
                  <a:gd name="T59" fmla="*/ 33 h 194"/>
                  <a:gd name="T60" fmla="*/ 178 w 194"/>
                  <a:gd name="T61" fmla="*/ 41 h 194"/>
                  <a:gd name="T62" fmla="*/ 177 w 194"/>
                  <a:gd name="T63" fmla="*/ 48 h 194"/>
                  <a:gd name="T64" fmla="*/ 177 w 194"/>
                  <a:gd name="T65" fmla="*/ 57 h 194"/>
                  <a:gd name="T66" fmla="*/ 176 w 194"/>
                  <a:gd name="T67" fmla="*/ 68 h 194"/>
                  <a:gd name="T68" fmla="*/ 177 w 194"/>
                  <a:gd name="T69" fmla="*/ 76 h 194"/>
                  <a:gd name="T70" fmla="*/ 179 w 194"/>
                  <a:gd name="T71" fmla="*/ 86 h 194"/>
                  <a:gd name="T72" fmla="*/ 181 w 194"/>
                  <a:gd name="T73" fmla="*/ 97 h 194"/>
                  <a:gd name="T74" fmla="*/ 187 w 194"/>
                  <a:gd name="T75" fmla="*/ 119 h 194"/>
                  <a:gd name="T76" fmla="*/ 193 w 194"/>
                  <a:gd name="T77" fmla="*/ 142 h 194"/>
                  <a:gd name="T78" fmla="*/ 191 w 194"/>
                  <a:gd name="T79" fmla="*/ 171 h 194"/>
                  <a:gd name="T80" fmla="*/ 183 w 194"/>
                  <a:gd name="T81" fmla="*/ 193 h 194"/>
                  <a:gd name="T82" fmla="*/ 34 w 194"/>
                  <a:gd name="T83" fmla="*/ 193 h 1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4"/>
                  <a:gd name="T127" fmla="*/ 0 h 194"/>
                  <a:gd name="T128" fmla="*/ 194 w 194"/>
                  <a:gd name="T129" fmla="*/ 194 h 1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4" h="194">
                    <a:moveTo>
                      <a:pt x="34" y="193"/>
                    </a:moveTo>
                    <a:lnTo>
                      <a:pt x="20" y="167"/>
                    </a:lnTo>
                    <a:lnTo>
                      <a:pt x="7" y="144"/>
                    </a:lnTo>
                    <a:lnTo>
                      <a:pt x="1" y="130"/>
                    </a:lnTo>
                    <a:lnTo>
                      <a:pt x="0" y="121"/>
                    </a:lnTo>
                    <a:lnTo>
                      <a:pt x="3" y="109"/>
                    </a:lnTo>
                    <a:lnTo>
                      <a:pt x="12" y="87"/>
                    </a:lnTo>
                    <a:lnTo>
                      <a:pt x="21" y="71"/>
                    </a:lnTo>
                    <a:lnTo>
                      <a:pt x="27" y="55"/>
                    </a:lnTo>
                    <a:lnTo>
                      <a:pt x="30" y="44"/>
                    </a:lnTo>
                    <a:lnTo>
                      <a:pt x="32" y="34"/>
                    </a:lnTo>
                    <a:lnTo>
                      <a:pt x="33" y="21"/>
                    </a:lnTo>
                    <a:lnTo>
                      <a:pt x="34" y="13"/>
                    </a:lnTo>
                    <a:lnTo>
                      <a:pt x="37" y="7"/>
                    </a:lnTo>
                    <a:lnTo>
                      <a:pt x="43" y="5"/>
                    </a:lnTo>
                    <a:lnTo>
                      <a:pt x="51" y="6"/>
                    </a:lnTo>
                    <a:lnTo>
                      <a:pt x="55" y="7"/>
                    </a:lnTo>
                    <a:lnTo>
                      <a:pt x="61" y="5"/>
                    </a:lnTo>
                    <a:lnTo>
                      <a:pt x="67" y="0"/>
                    </a:lnTo>
                    <a:lnTo>
                      <a:pt x="81" y="9"/>
                    </a:lnTo>
                    <a:lnTo>
                      <a:pt x="93" y="9"/>
                    </a:lnTo>
                    <a:lnTo>
                      <a:pt x="114" y="20"/>
                    </a:lnTo>
                    <a:lnTo>
                      <a:pt x="137" y="27"/>
                    </a:lnTo>
                    <a:lnTo>
                      <a:pt x="152" y="19"/>
                    </a:lnTo>
                    <a:lnTo>
                      <a:pt x="162" y="17"/>
                    </a:lnTo>
                    <a:lnTo>
                      <a:pt x="168" y="18"/>
                    </a:lnTo>
                    <a:lnTo>
                      <a:pt x="172" y="20"/>
                    </a:lnTo>
                    <a:lnTo>
                      <a:pt x="175" y="23"/>
                    </a:lnTo>
                    <a:lnTo>
                      <a:pt x="177" y="27"/>
                    </a:lnTo>
                    <a:lnTo>
                      <a:pt x="178" y="33"/>
                    </a:lnTo>
                    <a:lnTo>
                      <a:pt x="178" y="41"/>
                    </a:lnTo>
                    <a:lnTo>
                      <a:pt x="177" y="48"/>
                    </a:lnTo>
                    <a:lnTo>
                      <a:pt x="177" y="57"/>
                    </a:lnTo>
                    <a:lnTo>
                      <a:pt x="176" y="68"/>
                    </a:lnTo>
                    <a:lnTo>
                      <a:pt x="177" y="76"/>
                    </a:lnTo>
                    <a:lnTo>
                      <a:pt x="179" y="86"/>
                    </a:lnTo>
                    <a:lnTo>
                      <a:pt x="181" y="97"/>
                    </a:lnTo>
                    <a:lnTo>
                      <a:pt x="187" y="119"/>
                    </a:lnTo>
                    <a:lnTo>
                      <a:pt x="193" y="142"/>
                    </a:lnTo>
                    <a:lnTo>
                      <a:pt x="191" y="171"/>
                    </a:lnTo>
                    <a:lnTo>
                      <a:pt x="183" y="193"/>
                    </a:lnTo>
                    <a:lnTo>
                      <a:pt x="34" y="193"/>
                    </a:lnTo>
                  </a:path>
                </a:pathLst>
              </a:custGeom>
              <a:solidFill>
                <a:srgbClr val="B2B2B2"/>
              </a:solidFill>
              <a:ln w="12700" cap="rnd">
                <a:solidFill>
                  <a:srgbClr val="000000"/>
                </a:solidFill>
                <a:round/>
                <a:headEnd/>
                <a:tailEnd/>
              </a:ln>
            </p:spPr>
            <p:txBody>
              <a:bodyPr/>
              <a:lstStyle/>
              <a:p>
                <a:endParaRPr lang="en-US"/>
              </a:p>
            </p:txBody>
          </p:sp>
          <p:sp>
            <p:nvSpPr>
              <p:cNvPr id="2083" name="Freeform 150"/>
              <p:cNvSpPr>
                <a:spLocks/>
              </p:cNvSpPr>
              <p:nvPr/>
            </p:nvSpPr>
            <p:spPr bwMode="auto">
              <a:xfrm flipH="1">
                <a:off x="2826" y="1501"/>
                <a:ext cx="94" cy="113"/>
              </a:xfrm>
              <a:custGeom>
                <a:avLst/>
                <a:gdLst>
                  <a:gd name="T0" fmla="*/ 5 w 41"/>
                  <a:gd name="T1" fmla="*/ 0 h 72"/>
                  <a:gd name="T2" fmla="*/ 2 w 41"/>
                  <a:gd name="T3" fmla="*/ 17 h 72"/>
                  <a:gd name="T4" fmla="*/ 0 w 41"/>
                  <a:gd name="T5" fmla="*/ 41 h 72"/>
                  <a:gd name="T6" fmla="*/ 0 w 41"/>
                  <a:gd name="T7" fmla="*/ 71 h 72"/>
                  <a:gd name="T8" fmla="*/ 6 w 41"/>
                  <a:gd name="T9" fmla="*/ 61 h 72"/>
                  <a:gd name="T10" fmla="*/ 12 w 41"/>
                  <a:gd name="T11" fmla="*/ 51 h 72"/>
                  <a:gd name="T12" fmla="*/ 21 w 41"/>
                  <a:gd name="T13" fmla="*/ 36 h 72"/>
                  <a:gd name="T14" fmla="*/ 30 w 41"/>
                  <a:gd name="T15" fmla="*/ 52 h 72"/>
                  <a:gd name="T16" fmla="*/ 40 w 41"/>
                  <a:gd name="T17" fmla="*/ 67 h 72"/>
                  <a:gd name="T18" fmla="*/ 36 w 41"/>
                  <a:gd name="T19" fmla="*/ 49 h 72"/>
                  <a:gd name="T20" fmla="*/ 36 w 41"/>
                  <a:gd name="T21" fmla="*/ 28 h 72"/>
                  <a:gd name="T22" fmla="*/ 30 w 41"/>
                  <a:gd name="T23" fmla="*/ 9 h 72"/>
                  <a:gd name="T24" fmla="*/ 29 w 41"/>
                  <a:gd name="T25" fmla="*/ 17 h 72"/>
                  <a:gd name="T26" fmla="*/ 22 w 41"/>
                  <a:gd name="T27" fmla="*/ 23 h 72"/>
                  <a:gd name="T28" fmla="*/ 11 w 41"/>
                  <a:gd name="T29" fmla="*/ 13 h 72"/>
                  <a:gd name="T30" fmla="*/ 5 w 41"/>
                  <a:gd name="T31" fmla="*/ 0 h 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72"/>
                  <a:gd name="T50" fmla="*/ 41 w 41"/>
                  <a:gd name="T51" fmla="*/ 72 h 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72">
                    <a:moveTo>
                      <a:pt x="5" y="0"/>
                    </a:moveTo>
                    <a:lnTo>
                      <a:pt x="2" y="17"/>
                    </a:lnTo>
                    <a:lnTo>
                      <a:pt x="0" y="41"/>
                    </a:lnTo>
                    <a:lnTo>
                      <a:pt x="0" y="71"/>
                    </a:lnTo>
                    <a:lnTo>
                      <a:pt x="6" y="61"/>
                    </a:lnTo>
                    <a:lnTo>
                      <a:pt x="12" y="51"/>
                    </a:lnTo>
                    <a:lnTo>
                      <a:pt x="21" y="36"/>
                    </a:lnTo>
                    <a:lnTo>
                      <a:pt x="30" y="52"/>
                    </a:lnTo>
                    <a:lnTo>
                      <a:pt x="40" y="67"/>
                    </a:lnTo>
                    <a:lnTo>
                      <a:pt x="36" y="49"/>
                    </a:lnTo>
                    <a:lnTo>
                      <a:pt x="36" y="28"/>
                    </a:lnTo>
                    <a:lnTo>
                      <a:pt x="30" y="9"/>
                    </a:lnTo>
                    <a:lnTo>
                      <a:pt x="29" y="17"/>
                    </a:lnTo>
                    <a:lnTo>
                      <a:pt x="22" y="23"/>
                    </a:lnTo>
                    <a:lnTo>
                      <a:pt x="11" y="13"/>
                    </a:lnTo>
                    <a:lnTo>
                      <a:pt x="5" y="0"/>
                    </a:lnTo>
                  </a:path>
                </a:pathLst>
              </a:custGeom>
              <a:solidFill>
                <a:srgbClr val="A0C0FF"/>
              </a:solidFill>
              <a:ln w="12700" cap="rnd">
                <a:solidFill>
                  <a:srgbClr val="000000"/>
                </a:solidFill>
                <a:round/>
                <a:headEnd/>
                <a:tailEnd/>
              </a:ln>
            </p:spPr>
            <p:txBody>
              <a:bodyPr/>
              <a:lstStyle/>
              <a:p>
                <a:endParaRPr lang="en-US"/>
              </a:p>
            </p:txBody>
          </p:sp>
          <p:sp>
            <p:nvSpPr>
              <p:cNvPr id="2084" name="Freeform 151"/>
              <p:cNvSpPr>
                <a:spLocks/>
              </p:cNvSpPr>
              <p:nvPr/>
            </p:nvSpPr>
            <p:spPr bwMode="auto">
              <a:xfrm flipH="1">
                <a:off x="2840" y="1538"/>
                <a:ext cx="66" cy="267"/>
              </a:xfrm>
              <a:custGeom>
                <a:avLst/>
                <a:gdLst>
                  <a:gd name="T0" fmla="*/ 8 w 29"/>
                  <a:gd name="T1" fmla="*/ 11 h 170"/>
                  <a:gd name="T2" fmla="*/ 16 w 29"/>
                  <a:gd name="T3" fmla="*/ 0 h 170"/>
                  <a:gd name="T4" fmla="*/ 22 w 29"/>
                  <a:gd name="T5" fmla="*/ 13 h 170"/>
                  <a:gd name="T6" fmla="*/ 18 w 29"/>
                  <a:gd name="T7" fmla="*/ 32 h 170"/>
                  <a:gd name="T8" fmla="*/ 23 w 29"/>
                  <a:gd name="T9" fmla="*/ 55 h 170"/>
                  <a:gd name="T10" fmla="*/ 28 w 29"/>
                  <a:gd name="T11" fmla="*/ 70 h 170"/>
                  <a:gd name="T12" fmla="*/ 23 w 29"/>
                  <a:gd name="T13" fmla="*/ 109 h 170"/>
                  <a:gd name="T14" fmla="*/ 18 w 29"/>
                  <a:gd name="T15" fmla="*/ 169 h 170"/>
                  <a:gd name="T16" fmla="*/ 10 w 29"/>
                  <a:gd name="T17" fmla="*/ 169 h 170"/>
                  <a:gd name="T18" fmla="*/ 3 w 29"/>
                  <a:gd name="T19" fmla="*/ 109 h 170"/>
                  <a:gd name="T20" fmla="*/ 0 w 29"/>
                  <a:gd name="T21" fmla="*/ 70 h 170"/>
                  <a:gd name="T22" fmla="*/ 4 w 29"/>
                  <a:gd name="T23" fmla="*/ 54 h 170"/>
                  <a:gd name="T24" fmla="*/ 11 w 29"/>
                  <a:gd name="T25" fmla="*/ 31 h 170"/>
                  <a:gd name="T26" fmla="*/ 8 w 29"/>
                  <a:gd name="T27" fmla="*/ 11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70"/>
                  <a:gd name="T44" fmla="*/ 29 w 2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70">
                    <a:moveTo>
                      <a:pt x="8" y="11"/>
                    </a:moveTo>
                    <a:lnTo>
                      <a:pt x="16" y="0"/>
                    </a:lnTo>
                    <a:lnTo>
                      <a:pt x="22" y="13"/>
                    </a:lnTo>
                    <a:lnTo>
                      <a:pt x="18" y="32"/>
                    </a:lnTo>
                    <a:lnTo>
                      <a:pt x="23" y="55"/>
                    </a:lnTo>
                    <a:lnTo>
                      <a:pt x="28" y="70"/>
                    </a:lnTo>
                    <a:lnTo>
                      <a:pt x="23" y="109"/>
                    </a:lnTo>
                    <a:lnTo>
                      <a:pt x="18" y="169"/>
                    </a:lnTo>
                    <a:lnTo>
                      <a:pt x="10" y="169"/>
                    </a:lnTo>
                    <a:lnTo>
                      <a:pt x="3" y="109"/>
                    </a:lnTo>
                    <a:lnTo>
                      <a:pt x="0" y="70"/>
                    </a:lnTo>
                    <a:lnTo>
                      <a:pt x="4" y="54"/>
                    </a:lnTo>
                    <a:lnTo>
                      <a:pt x="11" y="31"/>
                    </a:lnTo>
                    <a:lnTo>
                      <a:pt x="8" y="11"/>
                    </a:lnTo>
                  </a:path>
                </a:pathLst>
              </a:custGeom>
              <a:solidFill>
                <a:srgbClr val="FF0000"/>
              </a:solidFill>
              <a:ln w="12700" cap="rnd">
                <a:solidFill>
                  <a:srgbClr val="000000"/>
                </a:solidFill>
                <a:round/>
                <a:headEnd/>
                <a:tailEnd/>
              </a:ln>
            </p:spPr>
            <p:txBody>
              <a:bodyPr/>
              <a:lstStyle/>
              <a:p>
                <a:endParaRPr lang="en-US"/>
              </a:p>
            </p:txBody>
          </p:sp>
          <p:sp>
            <p:nvSpPr>
              <p:cNvPr id="2085" name="Freeform 152"/>
              <p:cNvSpPr>
                <a:spLocks/>
              </p:cNvSpPr>
              <p:nvPr/>
            </p:nvSpPr>
            <p:spPr bwMode="auto">
              <a:xfrm flipH="1">
                <a:off x="2652" y="1573"/>
                <a:ext cx="39" cy="27"/>
              </a:xfrm>
              <a:custGeom>
                <a:avLst/>
                <a:gdLst>
                  <a:gd name="T0" fmla="*/ 10 w 17"/>
                  <a:gd name="T1" fmla="*/ 0 h 18"/>
                  <a:gd name="T2" fmla="*/ 16 w 17"/>
                  <a:gd name="T3" fmla="*/ 3 h 18"/>
                  <a:gd name="T4" fmla="*/ 13 w 17"/>
                  <a:gd name="T5" fmla="*/ 7 h 18"/>
                  <a:gd name="T6" fmla="*/ 8 w 17"/>
                  <a:gd name="T7" fmla="*/ 12 h 18"/>
                  <a:gd name="T8" fmla="*/ 0 w 17"/>
                  <a:gd name="T9" fmla="*/ 17 h 18"/>
                  <a:gd name="T10" fmla="*/ 0 60000 65536"/>
                  <a:gd name="T11" fmla="*/ 0 60000 65536"/>
                  <a:gd name="T12" fmla="*/ 0 60000 65536"/>
                  <a:gd name="T13" fmla="*/ 0 60000 65536"/>
                  <a:gd name="T14" fmla="*/ 0 60000 65536"/>
                  <a:gd name="T15" fmla="*/ 0 w 17"/>
                  <a:gd name="T16" fmla="*/ 0 h 18"/>
                  <a:gd name="T17" fmla="*/ 17 w 17"/>
                  <a:gd name="T18" fmla="*/ 18 h 18"/>
                </a:gdLst>
                <a:ahLst/>
                <a:cxnLst>
                  <a:cxn ang="T10">
                    <a:pos x="T0" y="T1"/>
                  </a:cxn>
                  <a:cxn ang="T11">
                    <a:pos x="T2" y="T3"/>
                  </a:cxn>
                  <a:cxn ang="T12">
                    <a:pos x="T4" y="T5"/>
                  </a:cxn>
                  <a:cxn ang="T13">
                    <a:pos x="T6" y="T7"/>
                  </a:cxn>
                  <a:cxn ang="T14">
                    <a:pos x="T8" y="T9"/>
                  </a:cxn>
                </a:cxnLst>
                <a:rect l="T15" t="T16" r="T17" b="T18"/>
                <a:pathLst>
                  <a:path w="17" h="18">
                    <a:moveTo>
                      <a:pt x="10" y="0"/>
                    </a:moveTo>
                    <a:lnTo>
                      <a:pt x="16" y="3"/>
                    </a:lnTo>
                    <a:lnTo>
                      <a:pt x="13" y="7"/>
                    </a:lnTo>
                    <a:lnTo>
                      <a:pt x="8" y="12"/>
                    </a:lnTo>
                    <a:lnTo>
                      <a:pt x="0" y="17"/>
                    </a:lnTo>
                  </a:path>
                </a:pathLst>
              </a:custGeom>
              <a:noFill/>
              <a:ln w="12700" cap="rnd">
                <a:solidFill>
                  <a:srgbClr val="000000"/>
                </a:solidFill>
                <a:round/>
                <a:headEnd type="none" w="sm" len="sm"/>
                <a:tailEnd type="none" w="sm" len="sm"/>
              </a:ln>
            </p:spPr>
            <p:txBody>
              <a:bodyPr/>
              <a:lstStyle/>
              <a:p>
                <a:endParaRPr lang="en-US"/>
              </a:p>
            </p:txBody>
          </p:sp>
          <p:sp>
            <p:nvSpPr>
              <p:cNvPr id="2086" name="Freeform 153"/>
              <p:cNvSpPr>
                <a:spLocks/>
              </p:cNvSpPr>
              <p:nvPr/>
            </p:nvSpPr>
            <p:spPr bwMode="auto">
              <a:xfrm flipH="1">
                <a:off x="2640" y="1596"/>
                <a:ext cx="127" cy="85"/>
              </a:xfrm>
              <a:custGeom>
                <a:avLst/>
                <a:gdLst>
                  <a:gd name="T0" fmla="*/ 5 w 55"/>
                  <a:gd name="T1" fmla="*/ 42 h 54"/>
                  <a:gd name="T2" fmla="*/ 0 w 55"/>
                  <a:gd name="T3" fmla="*/ 32 h 54"/>
                  <a:gd name="T4" fmla="*/ 30 w 55"/>
                  <a:gd name="T5" fmla="*/ 0 h 54"/>
                  <a:gd name="T6" fmla="*/ 54 w 55"/>
                  <a:gd name="T7" fmla="*/ 53 h 54"/>
                  <a:gd name="T8" fmla="*/ 0 60000 65536"/>
                  <a:gd name="T9" fmla="*/ 0 60000 65536"/>
                  <a:gd name="T10" fmla="*/ 0 60000 65536"/>
                  <a:gd name="T11" fmla="*/ 0 60000 65536"/>
                  <a:gd name="T12" fmla="*/ 0 w 55"/>
                  <a:gd name="T13" fmla="*/ 0 h 54"/>
                  <a:gd name="T14" fmla="*/ 55 w 55"/>
                  <a:gd name="T15" fmla="*/ 54 h 54"/>
                </a:gdLst>
                <a:ahLst/>
                <a:cxnLst>
                  <a:cxn ang="T8">
                    <a:pos x="T0" y="T1"/>
                  </a:cxn>
                  <a:cxn ang="T9">
                    <a:pos x="T2" y="T3"/>
                  </a:cxn>
                  <a:cxn ang="T10">
                    <a:pos x="T4" y="T5"/>
                  </a:cxn>
                  <a:cxn ang="T11">
                    <a:pos x="T6" y="T7"/>
                  </a:cxn>
                </a:cxnLst>
                <a:rect l="T12" t="T13" r="T14" b="T15"/>
                <a:pathLst>
                  <a:path w="55" h="54">
                    <a:moveTo>
                      <a:pt x="5" y="42"/>
                    </a:moveTo>
                    <a:lnTo>
                      <a:pt x="0" y="32"/>
                    </a:lnTo>
                    <a:lnTo>
                      <a:pt x="30" y="0"/>
                    </a:lnTo>
                    <a:lnTo>
                      <a:pt x="54" y="53"/>
                    </a:lnTo>
                  </a:path>
                </a:pathLst>
              </a:custGeom>
              <a:noFill/>
              <a:ln w="12700" cap="rnd">
                <a:solidFill>
                  <a:srgbClr val="000000"/>
                </a:solidFill>
                <a:round/>
                <a:headEnd type="none" w="sm" len="sm"/>
                <a:tailEnd type="none" w="sm" len="sm"/>
              </a:ln>
            </p:spPr>
            <p:txBody>
              <a:bodyPr/>
              <a:lstStyle/>
              <a:p>
                <a:endParaRPr lang="en-US"/>
              </a:p>
            </p:txBody>
          </p:sp>
          <p:sp>
            <p:nvSpPr>
              <p:cNvPr id="2087" name="Freeform 154"/>
              <p:cNvSpPr>
                <a:spLocks/>
              </p:cNvSpPr>
              <p:nvPr/>
            </p:nvSpPr>
            <p:spPr bwMode="auto">
              <a:xfrm flipH="1">
                <a:off x="2755" y="1279"/>
                <a:ext cx="238" cy="256"/>
              </a:xfrm>
              <a:custGeom>
                <a:avLst/>
                <a:gdLst>
                  <a:gd name="T0" fmla="*/ 80 w 104"/>
                  <a:gd name="T1" fmla="*/ 7 h 163"/>
                  <a:gd name="T2" fmla="*/ 59 w 104"/>
                  <a:gd name="T3" fmla="*/ 0 h 163"/>
                  <a:gd name="T4" fmla="*/ 40 w 104"/>
                  <a:gd name="T5" fmla="*/ 7 h 163"/>
                  <a:gd name="T6" fmla="*/ 30 w 104"/>
                  <a:gd name="T7" fmla="*/ 29 h 163"/>
                  <a:gd name="T8" fmla="*/ 21 w 104"/>
                  <a:gd name="T9" fmla="*/ 46 h 163"/>
                  <a:gd name="T10" fmla="*/ 17 w 104"/>
                  <a:gd name="T11" fmla="*/ 66 h 163"/>
                  <a:gd name="T12" fmla="*/ 15 w 104"/>
                  <a:gd name="T13" fmla="*/ 70 h 163"/>
                  <a:gd name="T14" fmla="*/ 9 w 104"/>
                  <a:gd name="T15" fmla="*/ 62 h 163"/>
                  <a:gd name="T16" fmla="*/ 2 w 104"/>
                  <a:gd name="T17" fmla="*/ 66 h 163"/>
                  <a:gd name="T18" fmla="*/ 0 w 104"/>
                  <a:gd name="T19" fmla="*/ 74 h 163"/>
                  <a:gd name="T20" fmla="*/ 1 w 104"/>
                  <a:gd name="T21" fmla="*/ 85 h 163"/>
                  <a:gd name="T22" fmla="*/ 7 w 104"/>
                  <a:gd name="T23" fmla="*/ 94 h 163"/>
                  <a:gd name="T24" fmla="*/ 12 w 104"/>
                  <a:gd name="T25" fmla="*/ 95 h 163"/>
                  <a:gd name="T26" fmla="*/ 17 w 104"/>
                  <a:gd name="T27" fmla="*/ 92 h 163"/>
                  <a:gd name="T28" fmla="*/ 17 w 104"/>
                  <a:gd name="T29" fmla="*/ 95 h 163"/>
                  <a:gd name="T30" fmla="*/ 17 w 104"/>
                  <a:gd name="T31" fmla="*/ 109 h 163"/>
                  <a:gd name="T32" fmla="*/ 20 w 104"/>
                  <a:gd name="T33" fmla="*/ 122 h 163"/>
                  <a:gd name="T34" fmla="*/ 26 w 104"/>
                  <a:gd name="T35" fmla="*/ 134 h 163"/>
                  <a:gd name="T36" fmla="*/ 34 w 104"/>
                  <a:gd name="T37" fmla="*/ 140 h 163"/>
                  <a:gd name="T38" fmla="*/ 38 w 104"/>
                  <a:gd name="T39" fmla="*/ 147 h 163"/>
                  <a:gd name="T40" fmla="*/ 42 w 104"/>
                  <a:gd name="T41" fmla="*/ 156 h 163"/>
                  <a:gd name="T42" fmla="*/ 49 w 104"/>
                  <a:gd name="T43" fmla="*/ 161 h 163"/>
                  <a:gd name="T44" fmla="*/ 55 w 104"/>
                  <a:gd name="T45" fmla="*/ 160 h 163"/>
                  <a:gd name="T46" fmla="*/ 59 w 104"/>
                  <a:gd name="T47" fmla="*/ 160 h 163"/>
                  <a:gd name="T48" fmla="*/ 65 w 104"/>
                  <a:gd name="T49" fmla="*/ 158 h 163"/>
                  <a:gd name="T50" fmla="*/ 71 w 104"/>
                  <a:gd name="T51" fmla="*/ 150 h 163"/>
                  <a:gd name="T52" fmla="*/ 80 w 104"/>
                  <a:gd name="T53" fmla="*/ 138 h 163"/>
                  <a:gd name="T54" fmla="*/ 91 w 104"/>
                  <a:gd name="T55" fmla="*/ 125 h 163"/>
                  <a:gd name="T56" fmla="*/ 97 w 104"/>
                  <a:gd name="T57" fmla="*/ 115 h 163"/>
                  <a:gd name="T58" fmla="*/ 102 w 104"/>
                  <a:gd name="T59" fmla="*/ 95 h 163"/>
                  <a:gd name="T60" fmla="*/ 102 w 104"/>
                  <a:gd name="T61" fmla="*/ 81 h 163"/>
                  <a:gd name="T62" fmla="*/ 103 w 104"/>
                  <a:gd name="T63" fmla="*/ 64 h 163"/>
                  <a:gd name="T64" fmla="*/ 101 w 104"/>
                  <a:gd name="T65" fmla="*/ 38 h 163"/>
                  <a:gd name="T66" fmla="*/ 88 w 104"/>
                  <a:gd name="T67" fmla="*/ 14 h 1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4"/>
                  <a:gd name="T103" fmla="*/ 0 h 163"/>
                  <a:gd name="T104" fmla="*/ 104 w 104"/>
                  <a:gd name="T105" fmla="*/ 163 h 1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4" h="163">
                    <a:moveTo>
                      <a:pt x="88" y="14"/>
                    </a:moveTo>
                    <a:lnTo>
                      <a:pt x="80" y="7"/>
                    </a:lnTo>
                    <a:lnTo>
                      <a:pt x="69" y="0"/>
                    </a:lnTo>
                    <a:lnTo>
                      <a:pt x="59" y="0"/>
                    </a:lnTo>
                    <a:lnTo>
                      <a:pt x="49" y="3"/>
                    </a:lnTo>
                    <a:lnTo>
                      <a:pt x="40" y="7"/>
                    </a:lnTo>
                    <a:lnTo>
                      <a:pt x="34" y="17"/>
                    </a:lnTo>
                    <a:lnTo>
                      <a:pt x="30" y="29"/>
                    </a:lnTo>
                    <a:lnTo>
                      <a:pt x="26" y="37"/>
                    </a:lnTo>
                    <a:lnTo>
                      <a:pt x="21" y="46"/>
                    </a:lnTo>
                    <a:lnTo>
                      <a:pt x="19" y="56"/>
                    </a:lnTo>
                    <a:lnTo>
                      <a:pt x="17" y="66"/>
                    </a:lnTo>
                    <a:lnTo>
                      <a:pt x="17" y="74"/>
                    </a:lnTo>
                    <a:lnTo>
                      <a:pt x="15" y="70"/>
                    </a:lnTo>
                    <a:lnTo>
                      <a:pt x="12" y="64"/>
                    </a:lnTo>
                    <a:lnTo>
                      <a:pt x="9" y="62"/>
                    </a:lnTo>
                    <a:lnTo>
                      <a:pt x="5" y="63"/>
                    </a:lnTo>
                    <a:lnTo>
                      <a:pt x="2" y="66"/>
                    </a:lnTo>
                    <a:lnTo>
                      <a:pt x="0" y="68"/>
                    </a:lnTo>
                    <a:lnTo>
                      <a:pt x="0" y="74"/>
                    </a:lnTo>
                    <a:lnTo>
                      <a:pt x="0" y="80"/>
                    </a:lnTo>
                    <a:lnTo>
                      <a:pt x="1" y="85"/>
                    </a:lnTo>
                    <a:lnTo>
                      <a:pt x="4" y="90"/>
                    </a:lnTo>
                    <a:lnTo>
                      <a:pt x="7" y="94"/>
                    </a:lnTo>
                    <a:lnTo>
                      <a:pt x="9" y="95"/>
                    </a:lnTo>
                    <a:lnTo>
                      <a:pt x="12" y="95"/>
                    </a:lnTo>
                    <a:lnTo>
                      <a:pt x="14" y="93"/>
                    </a:lnTo>
                    <a:lnTo>
                      <a:pt x="17" y="92"/>
                    </a:lnTo>
                    <a:lnTo>
                      <a:pt x="18" y="91"/>
                    </a:lnTo>
                    <a:lnTo>
                      <a:pt x="17" y="95"/>
                    </a:lnTo>
                    <a:lnTo>
                      <a:pt x="15" y="103"/>
                    </a:lnTo>
                    <a:lnTo>
                      <a:pt x="17" y="109"/>
                    </a:lnTo>
                    <a:lnTo>
                      <a:pt x="18" y="116"/>
                    </a:lnTo>
                    <a:lnTo>
                      <a:pt x="20" y="122"/>
                    </a:lnTo>
                    <a:lnTo>
                      <a:pt x="23" y="128"/>
                    </a:lnTo>
                    <a:lnTo>
                      <a:pt x="26" y="134"/>
                    </a:lnTo>
                    <a:lnTo>
                      <a:pt x="30" y="138"/>
                    </a:lnTo>
                    <a:lnTo>
                      <a:pt x="34" y="140"/>
                    </a:lnTo>
                    <a:lnTo>
                      <a:pt x="38" y="143"/>
                    </a:lnTo>
                    <a:lnTo>
                      <a:pt x="38" y="147"/>
                    </a:lnTo>
                    <a:lnTo>
                      <a:pt x="40" y="152"/>
                    </a:lnTo>
                    <a:lnTo>
                      <a:pt x="42" y="156"/>
                    </a:lnTo>
                    <a:lnTo>
                      <a:pt x="46" y="159"/>
                    </a:lnTo>
                    <a:lnTo>
                      <a:pt x="49" y="161"/>
                    </a:lnTo>
                    <a:lnTo>
                      <a:pt x="53" y="162"/>
                    </a:lnTo>
                    <a:lnTo>
                      <a:pt x="55" y="160"/>
                    </a:lnTo>
                    <a:lnTo>
                      <a:pt x="57" y="156"/>
                    </a:lnTo>
                    <a:lnTo>
                      <a:pt x="59" y="160"/>
                    </a:lnTo>
                    <a:lnTo>
                      <a:pt x="62" y="160"/>
                    </a:lnTo>
                    <a:lnTo>
                      <a:pt x="65" y="158"/>
                    </a:lnTo>
                    <a:lnTo>
                      <a:pt x="68" y="155"/>
                    </a:lnTo>
                    <a:lnTo>
                      <a:pt x="71" y="150"/>
                    </a:lnTo>
                    <a:lnTo>
                      <a:pt x="75" y="144"/>
                    </a:lnTo>
                    <a:lnTo>
                      <a:pt x="80" y="138"/>
                    </a:lnTo>
                    <a:lnTo>
                      <a:pt x="85" y="132"/>
                    </a:lnTo>
                    <a:lnTo>
                      <a:pt x="91" y="125"/>
                    </a:lnTo>
                    <a:lnTo>
                      <a:pt x="94" y="119"/>
                    </a:lnTo>
                    <a:lnTo>
                      <a:pt x="97" y="115"/>
                    </a:lnTo>
                    <a:lnTo>
                      <a:pt x="101" y="109"/>
                    </a:lnTo>
                    <a:lnTo>
                      <a:pt x="102" y="95"/>
                    </a:lnTo>
                    <a:lnTo>
                      <a:pt x="103" y="85"/>
                    </a:lnTo>
                    <a:lnTo>
                      <a:pt x="102" y="81"/>
                    </a:lnTo>
                    <a:lnTo>
                      <a:pt x="102" y="76"/>
                    </a:lnTo>
                    <a:lnTo>
                      <a:pt x="103" y="64"/>
                    </a:lnTo>
                    <a:lnTo>
                      <a:pt x="103" y="50"/>
                    </a:lnTo>
                    <a:lnTo>
                      <a:pt x="101" y="38"/>
                    </a:lnTo>
                    <a:lnTo>
                      <a:pt x="96" y="27"/>
                    </a:lnTo>
                    <a:lnTo>
                      <a:pt x="88" y="14"/>
                    </a:lnTo>
                  </a:path>
                </a:pathLst>
              </a:custGeom>
              <a:solidFill>
                <a:srgbClr val="E0A080"/>
              </a:solidFill>
              <a:ln w="12700" cap="rnd">
                <a:solidFill>
                  <a:srgbClr val="000000"/>
                </a:solidFill>
                <a:round/>
                <a:headEnd/>
                <a:tailEnd/>
              </a:ln>
            </p:spPr>
            <p:txBody>
              <a:bodyPr/>
              <a:lstStyle/>
              <a:p>
                <a:endParaRPr lang="en-US"/>
              </a:p>
            </p:txBody>
          </p:sp>
          <p:sp>
            <p:nvSpPr>
              <p:cNvPr id="2088" name="Freeform 155"/>
              <p:cNvSpPr>
                <a:spLocks/>
              </p:cNvSpPr>
              <p:nvPr/>
            </p:nvSpPr>
            <p:spPr bwMode="auto">
              <a:xfrm flipH="1">
                <a:off x="2869" y="1405"/>
                <a:ext cx="40" cy="27"/>
              </a:xfrm>
              <a:custGeom>
                <a:avLst/>
                <a:gdLst>
                  <a:gd name="T0" fmla="*/ 16 w 17"/>
                  <a:gd name="T1" fmla="*/ 0 h 17"/>
                  <a:gd name="T2" fmla="*/ 10 w 17"/>
                  <a:gd name="T3" fmla="*/ 1 h 17"/>
                  <a:gd name="T4" fmla="*/ 6 w 17"/>
                  <a:gd name="T5" fmla="*/ 3 h 17"/>
                  <a:gd name="T6" fmla="*/ 2 w 17"/>
                  <a:gd name="T7" fmla="*/ 5 h 17"/>
                  <a:gd name="T8" fmla="*/ 0 w 17"/>
                  <a:gd name="T9" fmla="*/ 9 h 17"/>
                  <a:gd name="T10" fmla="*/ 2 w 17"/>
                  <a:gd name="T11" fmla="*/ 12 h 17"/>
                  <a:gd name="T12" fmla="*/ 4 w 17"/>
                  <a:gd name="T13" fmla="*/ 16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16" y="0"/>
                    </a:moveTo>
                    <a:lnTo>
                      <a:pt x="10" y="1"/>
                    </a:lnTo>
                    <a:lnTo>
                      <a:pt x="6" y="3"/>
                    </a:lnTo>
                    <a:lnTo>
                      <a:pt x="2" y="5"/>
                    </a:lnTo>
                    <a:lnTo>
                      <a:pt x="0" y="9"/>
                    </a:lnTo>
                    <a:lnTo>
                      <a:pt x="2" y="12"/>
                    </a:lnTo>
                    <a:lnTo>
                      <a:pt x="4" y="16"/>
                    </a:lnTo>
                  </a:path>
                </a:pathLst>
              </a:custGeom>
              <a:noFill/>
              <a:ln w="12700" cap="rnd">
                <a:solidFill>
                  <a:srgbClr val="000000"/>
                </a:solidFill>
                <a:round/>
                <a:headEnd type="none" w="sm" len="sm"/>
                <a:tailEnd type="none" w="sm" len="sm"/>
              </a:ln>
            </p:spPr>
            <p:txBody>
              <a:bodyPr/>
              <a:lstStyle/>
              <a:p>
                <a:endParaRPr lang="en-US"/>
              </a:p>
            </p:txBody>
          </p:sp>
          <p:sp>
            <p:nvSpPr>
              <p:cNvPr id="2089" name="Freeform 156"/>
              <p:cNvSpPr>
                <a:spLocks/>
              </p:cNvSpPr>
              <p:nvPr/>
            </p:nvSpPr>
            <p:spPr bwMode="auto">
              <a:xfrm flipH="1">
                <a:off x="2806" y="1406"/>
                <a:ext cx="100" cy="40"/>
              </a:xfrm>
              <a:custGeom>
                <a:avLst/>
                <a:gdLst>
                  <a:gd name="T0" fmla="*/ 0 w 44"/>
                  <a:gd name="T1" fmla="*/ 4 h 25"/>
                  <a:gd name="T2" fmla="*/ 1 w 44"/>
                  <a:gd name="T3" fmla="*/ 8 h 25"/>
                  <a:gd name="T4" fmla="*/ 2 w 44"/>
                  <a:gd name="T5" fmla="*/ 11 h 25"/>
                  <a:gd name="T6" fmla="*/ 5 w 44"/>
                  <a:gd name="T7" fmla="*/ 14 h 25"/>
                  <a:gd name="T8" fmla="*/ 7 w 44"/>
                  <a:gd name="T9" fmla="*/ 18 h 25"/>
                  <a:gd name="T10" fmla="*/ 9 w 44"/>
                  <a:gd name="T11" fmla="*/ 20 h 25"/>
                  <a:gd name="T12" fmla="*/ 13 w 44"/>
                  <a:gd name="T13" fmla="*/ 22 h 25"/>
                  <a:gd name="T14" fmla="*/ 17 w 44"/>
                  <a:gd name="T15" fmla="*/ 23 h 25"/>
                  <a:gd name="T16" fmla="*/ 22 w 44"/>
                  <a:gd name="T17" fmla="*/ 24 h 25"/>
                  <a:gd name="T18" fmla="*/ 27 w 44"/>
                  <a:gd name="T19" fmla="*/ 23 h 25"/>
                  <a:gd name="T20" fmla="*/ 30 w 44"/>
                  <a:gd name="T21" fmla="*/ 22 h 25"/>
                  <a:gd name="T22" fmla="*/ 34 w 44"/>
                  <a:gd name="T23" fmla="*/ 20 h 25"/>
                  <a:gd name="T24" fmla="*/ 37 w 44"/>
                  <a:gd name="T25" fmla="*/ 16 h 25"/>
                  <a:gd name="T26" fmla="*/ 39 w 44"/>
                  <a:gd name="T27" fmla="*/ 12 h 25"/>
                  <a:gd name="T28" fmla="*/ 41 w 44"/>
                  <a:gd name="T29" fmla="*/ 8 h 25"/>
                  <a:gd name="T30" fmla="*/ 41 w 44"/>
                  <a:gd name="T31" fmla="*/ 4 h 25"/>
                  <a:gd name="T32" fmla="*/ 43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25"/>
                  <a:gd name="T53" fmla="*/ 44 w 4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25">
                    <a:moveTo>
                      <a:pt x="0" y="4"/>
                    </a:moveTo>
                    <a:lnTo>
                      <a:pt x="1" y="8"/>
                    </a:lnTo>
                    <a:lnTo>
                      <a:pt x="2" y="11"/>
                    </a:lnTo>
                    <a:lnTo>
                      <a:pt x="5" y="14"/>
                    </a:lnTo>
                    <a:lnTo>
                      <a:pt x="7" y="18"/>
                    </a:lnTo>
                    <a:lnTo>
                      <a:pt x="9" y="20"/>
                    </a:lnTo>
                    <a:lnTo>
                      <a:pt x="13" y="22"/>
                    </a:lnTo>
                    <a:lnTo>
                      <a:pt x="17" y="23"/>
                    </a:lnTo>
                    <a:lnTo>
                      <a:pt x="22" y="24"/>
                    </a:lnTo>
                    <a:lnTo>
                      <a:pt x="27" y="23"/>
                    </a:lnTo>
                    <a:lnTo>
                      <a:pt x="30" y="22"/>
                    </a:lnTo>
                    <a:lnTo>
                      <a:pt x="34" y="20"/>
                    </a:lnTo>
                    <a:lnTo>
                      <a:pt x="37" y="16"/>
                    </a:lnTo>
                    <a:lnTo>
                      <a:pt x="39" y="12"/>
                    </a:lnTo>
                    <a:lnTo>
                      <a:pt x="41" y="8"/>
                    </a:lnTo>
                    <a:lnTo>
                      <a:pt x="41" y="4"/>
                    </a:lnTo>
                    <a:lnTo>
                      <a:pt x="43" y="0"/>
                    </a:lnTo>
                  </a:path>
                </a:pathLst>
              </a:custGeom>
              <a:noFill/>
              <a:ln w="12700" cap="rnd">
                <a:solidFill>
                  <a:srgbClr val="000000"/>
                </a:solidFill>
                <a:round/>
                <a:headEnd type="none" w="sm" len="sm"/>
                <a:tailEnd type="none" w="sm" len="sm"/>
              </a:ln>
            </p:spPr>
            <p:txBody>
              <a:bodyPr/>
              <a:lstStyle/>
              <a:p>
                <a:endParaRPr lang="en-US"/>
              </a:p>
            </p:txBody>
          </p:sp>
          <p:sp>
            <p:nvSpPr>
              <p:cNvPr id="2090" name="Freeform 157"/>
              <p:cNvSpPr>
                <a:spLocks/>
              </p:cNvSpPr>
              <p:nvPr/>
            </p:nvSpPr>
            <p:spPr bwMode="auto">
              <a:xfrm flipH="1">
                <a:off x="2782" y="1402"/>
                <a:ext cx="40" cy="26"/>
              </a:xfrm>
              <a:custGeom>
                <a:avLst/>
                <a:gdLst>
                  <a:gd name="T0" fmla="*/ 0 w 17"/>
                  <a:gd name="T1" fmla="*/ 0 h 17"/>
                  <a:gd name="T2" fmla="*/ 3 w 17"/>
                  <a:gd name="T3" fmla="*/ 1 h 17"/>
                  <a:gd name="T4" fmla="*/ 6 w 17"/>
                  <a:gd name="T5" fmla="*/ 2 h 17"/>
                  <a:gd name="T6" fmla="*/ 10 w 17"/>
                  <a:gd name="T7" fmla="*/ 5 h 17"/>
                  <a:gd name="T8" fmla="*/ 13 w 17"/>
                  <a:gd name="T9" fmla="*/ 8 h 17"/>
                  <a:gd name="T10" fmla="*/ 14 w 17"/>
                  <a:gd name="T11" fmla="*/ 12 h 17"/>
                  <a:gd name="T12" fmla="*/ 16 w 17"/>
                  <a:gd name="T13" fmla="*/ 16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0"/>
                    </a:moveTo>
                    <a:lnTo>
                      <a:pt x="3" y="1"/>
                    </a:lnTo>
                    <a:lnTo>
                      <a:pt x="6" y="2"/>
                    </a:lnTo>
                    <a:lnTo>
                      <a:pt x="10" y="5"/>
                    </a:lnTo>
                    <a:lnTo>
                      <a:pt x="13" y="8"/>
                    </a:lnTo>
                    <a:lnTo>
                      <a:pt x="14" y="12"/>
                    </a:lnTo>
                    <a:lnTo>
                      <a:pt x="16" y="16"/>
                    </a:lnTo>
                  </a:path>
                </a:pathLst>
              </a:custGeom>
              <a:noFill/>
              <a:ln w="12700" cap="rnd">
                <a:solidFill>
                  <a:srgbClr val="000000"/>
                </a:solidFill>
                <a:round/>
                <a:headEnd type="none" w="sm" len="sm"/>
                <a:tailEnd type="none" w="sm" len="sm"/>
              </a:ln>
            </p:spPr>
            <p:txBody>
              <a:bodyPr/>
              <a:lstStyle/>
              <a:p>
                <a:endParaRPr lang="en-US"/>
              </a:p>
            </p:txBody>
          </p:sp>
          <p:sp>
            <p:nvSpPr>
              <p:cNvPr id="2091" name="Freeform 158"/>
              <p:cNvSpPr>
                <a:spLocks/>
              </p:cNvSpPr>
              <p:nvPr/>
            </p:nvSpPr>
            <p:spPr bwMode="auto">
              <a:xfrm flipH="1">
                <a:off x="2831" y="1344"/>
                <a:ext cx="50" cy="65"/>
              </a:xfrm>
              <a:custGeom>
                <a:avLst/>
                <a:gdLst>
                  <a:gd name="T0" fmla="*/ 9 w 22"/>
                  <a:gd name="T1" fmla="*/ 0 h 42"/>
                  <a:gd name="T2" fmla="*/ 6 w 22"/>
                  <a:gd name="T3" fmla="*/ 6 h 42"/>
                  <a:gd name="T4" fmla="*/ 3 w 22"/>
                  <a:gd name="T5" fmla="*/ 10 h 42"/>
                  <a:gd name="T6" fmla="*/ 2 w 22"/>
                  <a:gd name="T7" fmla="*/ 15 h 42"/>
                  <a:gd name="T8" fmla="*/ 0 w 22"/>
                  <a:gd name="T9" fmla="*/ 21 h 42"/>
                  <a:gd name="T10" fmla="*/ 0 w 22"/>
                  <a:gd name="T11" fmla="*/ 26 h 42"/>
                  <a:gd name="T12" fmla="*/ 0 w 22"/>
                  <a:gd name="T13" fmla="*/ 31 h 42"/>
                  <a:gd name="T14" fmla="*/ 0 w 22"/>
                  <a:gd name="T15" fmla="*/ 35 h 42"/>
                  <a:gd name="T16" fmla="*/ 2 w 22"/>
                  <a:gd name="T17" fmla="*/ 39 h 42"/>
                  <a:gd name="T18" fmla="*/ 5 w 22"/>
                  <a:gd name="T19" fmla="*/ 41 h 42"/>
                  <a:gd name="T20" fmla="*/ 9 w 22"/>
                  <a:gd name="T21" fmla="*/ 41 h 42"/>
                  <a:gd name="T22" fmla="*/ 13 w 22"/>
                  <a:gd name="T23" fmla="*/ 40 h 42"/>
                  <a:gd name="T24" fmla="*/ 16 w 22"/>
                  <a:gd name="T25" fmla="*/ 39 h 42"/>
                  <a:gd name="T26" fmla="*/ 19 w 22"/>
                  <a:gd name="T27" fmla="*/ 37 h 42"/>
                  <a:gd name="T28" fmla="*/ 19 w 22"/>
                  <a:gd name="T29" fmla="*/ 34 h 42"/>
                  <a:gd name="T30" fmla="*/ 21 w 22"/>
                  <a:gd name="T31" fmla="*/ 29 h 42"/>
                  <a:gd name="T32" fmla="*/ 21 w 22"/>
                  <a:gd name="T33" fmla="*/ 25 h 42"/>
                  <a:gd name="T34" fmla="*/ 21 w 22"/>
                  <a:gd name="T35" fmla="*/ 21 h 42"/>
                  <a:gd name="T36" fmla="*/ 19 w 22"/>
                  <a:gd name="T37" fmla="*/ 18 h 42"/>
                  <a:gd name="T38" fmla="*/ 18 w 22"/>
                  <a:gd name="T39" fmla="*/ 17 h 42"/>
                  <a:gd name="T40" fmla="*/ 17 w 22"/>
                  <a:gd name="T41" fmla="*/ 15 h 42"/>
                  <a:gd name="T42" fmla="*/ 15 w 22"/>
                  <a:gd name="T43" fmla="*/ 15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42"/>
                  <a:gd name="T68" fmla="*/ 22 w 22"/>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42">
                    <a:moveTo>
                      <a:pt x="9" y="0"/>
                    </a:moveTo>
                    <a:lnTo>
                      <a:pt x="6" y="6"/>
                    </a:lnTo>
                    <a:lnTo>
                      <a:pt x="3" y="10"/>
                    </a:lnTo>
                    <a:lnTo>
                      <a:pt x="2" y="15"/>
                    </a:lnTo>
                    <a:lnTo>
                      <a:pt x="0" y="21"/>
                    </a:lnTo>
                    <a:lnTo>
                      <a:pt x="0" y="26"/>
                    </a:lnTo>
                    <a:lnTo>
                      <a:pt x="0" y="31"/>
                    </a:lnTo>
                    <a:lnTo>
                      <a:pt x="0" y="35"/>
                    </a:lnTo>
                    <a:lnTo>
                      <a:pt x="2" y="39"/>
                    </a:lnTo>
                    <a:lnTo>
                      <a:pt x="5" y="41"/>
                    </a:lnTo>
                    <a:lnTo>
                      <a:pt x="9" y="41"/>
                    </a:lnTo>
                    <a:lnTo>
                      <a:pt x="13" y="40"/>
                    </a:lnTo>
                    <a:lnTo>
                      <a:pt x="16" y="39"/>
                    </a:lnTo>
                    <a:lnTo>
                      <a:pt x="19" y="37"/>
                    </a:lnTo>
                    <a:lnTo>
                      <a:pt x="19" y="34"/>
                    </a:lnTo>
                    <a:lnTo>
                      <a:pt x="21" y="29"/>
                    </a:lnTo>
                    <a:lnTo>
                      <a:pt x="21" y="25"/>
                    </a:lnTo>
                    <a:lnTo>
                      <a:pt x="21" y="21"/>
                    </a:lnTo>
                    <a:lnTo>
                      <a:pt x="19" y="18"/>
                    </a:lnTo>
                    <a:lnTo>
                      <a:pt x="18" y="17"/>
                    </a:lnTo>
                    <a:lnTo>
                      <a:pt x="17" y="15"/>
                    </a:lnTo>
                    <a:lnTo>
                      <a:pt x="15" y="15"/>
                    </a:lnTo>
                  </a:path>
                </a:pathLst>
              </a:custGeom>
              <a:noFill/>
              <a:ln w="12700" cap="rnd">
                <a:solidFill>
                  <a:srgbClr val="000000"/>
                </a:solidFill>
                <a:round/>
                <a:headEnd type="none" w="sm" len="sm"/>
                <a:tailEnd type="none" w="sm" len="sm"/>
              </a:ln>
            </p:spPr>
            <p:txBody>
              <a:bodyPr/>
              <a:lstStyle/>
              <a:p>
                <a:endParaRPr lang="en-US"/>
              </a:p>
            </p:txBody>
          </p:sp>
          <p:sp>
            <p:nvSpPr>
              <p:cNvPr id="2092" name="Freeform 159"/>
              <p:cNvSpPr>
                <a:spLocks/>
              </p:cNvSpPr>
              <p:nvPr/>
            </p:nvSpPr>
            <p:spPr bwMode="auto">
              <a:xfrm flipH="1">
                <a:off x="2806" y="1337"/>
                <a:ext cx="38" cy="28"/>
              </a:xfrm>
              <a:custGeom>
                <a:avLst/>
                <a:gdLst>
                  <a:gd name="T0" fmla="*/ 0 w 17"/>
                  <a:gd name="T1" fmla="*/ 4 h 17"/>
                  <a:gd name="T2" fmla="*/ 3 w 17"/>
                  <a:gd name="T3" fmla="*/ 1 h 17"/>
                  <a:gd name="T4" fmla="*/ 6 w 17"/>
                  <a:gd name="T5" fmla="*/ 0 h 17"/>
                  <a:gd name="T6" fmla="*/ 10 w 17"/>
                  <a:gd name="T7" fmla="*/ 2 h 17"/>
                  <a:gd name="T8" fmla="*/ 13 w 17"/>
                  <a:gd name="T9" fmla="*/ 5 h 17"/>
                  <a:gd name="T10" fmla="*/ 16 w 17"/>
                  <a:gd name="T11" fmla="*/ 13 h 17"/>
                  <a:gd name="T12" fmla="*/ 13 w 17"/>
                  <a:gd name="T13" fmla="*/ 16 h 17"/>
                  <a:gd name="T14" fmla="*/ 11 w 17"/>
                  <a:gd name="T15" fmla="*/ 16 h 17"/>
                  <a:gd name="T16" fmla="*/ 9 w 17"/>
                  <a:gd name="T17" fmla="*/ 16 h 17"/>
                  <a:gd name="T18" fmla="*/ 8 w 17"/>
                  <a:gd name="T19" fmla="*/ 14 h 17"/>
                  <a:gd name="T20" fmla="*/ 7 w 17"/>
                  <a:gd name="T21" fmla="*/ 12 h 17"/>
                  <a:gd name="T22" fmla="*/ 8 w 17"/>
                  <a:gd name="T23" fmla="*/ 6 h 17"/>
                  <a:gd name="T24" fmla="*/ 8 w 17"/>
                  <a:gd name="T25" fmla="*/ 4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0" y="4"/>
                    </a:moveTo>
                    <a:lnTo>
                      <a:pt x="3" y="1"/>
                    </a:lnTo>
                    <a:lnTo>
                      <a:pt x="6" y="0"/>
                    </a:lnTo>
                    <a:lnTo>
                      <a:pt x="10" y="2"/>
                    </a:lnTo>
                    <a:lnTo>
                      <a:pt x="13" y="5"/>
                    </a:lnTo>
                    <a:lnTo>
                      <a:pt x="16" y="13"/>
                    </a:lnTo>
                    <a:lnTo>
                      <a:pt x="13" y="16"/>
                    </a:lnTo>
                    <a:lnTo>
                      <a:pt x="11" y="16"/>
                    </a:lnTo>
                    <a:lnTo>
                      <a:pt x="9" y="16"/>
                    </a:lnTo>
                    <a:lnTo>
                      <a:pt x="8" y="14"/>
                    </a:lnTo>
                    <a:lnTo>
                      <a:pt x="7" y="12"/>
                    </a:lnTo>
                    <a:lnTo>
                      <a:pt x="8" y="6"/>
                    </a:lnTo>
                    <a:lnTo>
                      <a:pt x="8" y="4"/>
                    </a:lnTo>
                  </a:path>
                </a:pathLst>
              </a:custGeom>
              <a:noFill/>
              <a:ln w="12700" cap="rnd">
                <a:solidFill>
                  <a:srgbClr val="000000"/>
                </a:solidFill>
                <a:round/>
                <a:headEnd type="none" w="sm" len="sm"/>
                <a:tailEnd type="none" w="sm" len="sm"/>
              </a:ln>
            </p:spPr>
            <p:txBody>
              <a:bodyPr/>
              <a:lstStyle/>
              <a:p>
                <a:endParaRPr lang="en-US"/>
              </a:p>
            </p:txBody>
          </p:sp>
          <p:sp>
            <p:nvSpPr>
              <p:cNvPr id="2093" name="Freeform 160"/>
              <p:cNvSpPr>
                <a:spLocks/>
              </p:cNvSpPr>
              <p:nvPr/>
            </p:nvSpPr>
            <p:spPr bwMode="auto">
              <a:xfrm flipH="1">
                <a:off x="2865" y="1341"/>
                <a:ext cx="39" cy="27"/>
              </a:xfrm>
              <a:custGeom>
                <a:avLst/>
                <a:gdLst>
                  <a:gd name="T0" fmla="*/ 0 w 17"/>
                  <a:gd name="T1" fmla="*/ 16 h 17"/>
                  <a:gd name="T2" fmla="*/ 2 w 17"/>
                  <a:gd name="T3" fmla="*/ 13 h 17"/>
                  <a:gd name="T4" fmla="*/ 4 w 17"/>
                  <a:gd name="T5" fmla="*/ 9 h 17"/>
                  <a:gd name="T6" fmla="*/ 5 w 17"/>
                  <a:gd name="T7" fmla="*/ 6 h 17"/>
                  <a:gd name="T8" fmla="*/ 8 w 17"/>
                  <a:gd name="T9" fmla="*/ 6 h 17"/>
                  <a:gd name="T10" fmla="*/ 11 w 17"/>
                  <a:gd name="T11" fmla="*/ 6 h 17"/>
                  <a:gd name="T12" fmla="*/ 13 w 17"/>
                  <a:gd name="T13" fmla="*/ 3 h 17"/>
                  <a:gd name="T14" fmla="*/ 16 w 17"/>
                  <a:gd name="T15" fmla="*/ 0 h 17"/>
                  <a:gd name="T16" fmla="*/ 13 w 17"/>
                  <a:gd name="T17" fmla="*/ 3 h 17"/>
                  <a:gd name="T18" fmla="*/ 13 w 17"/>
                  <a:gd name="T19" fmla="*/ 7 h 17"/>
                  <a:gd name="T20" fmla="*/ 11 w 17"/>
                  <a:gd name="T21" fmla="*/ 11 h 17"/>
                  <a:gd name="T22" fmla="*/ 10 w 17"/>
                  <a:gd name="T23" fmla="*/ 12 h 17"/>
                  <a:gd name="T24" fmla="*/ 8 w 17"/>
                  <a:gd name="T25" fmla="*/ 8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0" y="16"/>
                    </a:moveTo>
                    <a:lnTo>
                      <a:pt x="2" y="13"/>
                    </a:lnTo>
                    <a:lnTo>
                      <a:pt x="4" y="9"/>
                    </a:lnTo>
                    <a:lnTo>
                      <a:pt x="5" y="6"/>
                    </a:lnTo>
                    <a:lnTo>
                      <a:pt x="8" y="6"/>
                    </a:lnTo>
                    <a:lnTo>
                      <a:pt x="11" y="6"/>
                    </a:lnTo>
                    <a:lnTo>
                      <a:pt x="13" y="3"/>
                    </a:lnTo>
                    <a:lnTo>
                      <a:pt x="16" y="0"/>
                    </a:lnTo>
                    <a:lnTo>
                      <a:pt x="13" y="3"/>
                    </a:lnTo>
                    <a:lnTo>
                      <a:pt x="13" y="7"/>
                    </a:lnTo>
                    <a:lnTo>
                      <a:pt x="11" y="11"/>
                    </a:lnTo>
                    <a:lnTo>
                      <a:pt x="10" y="12"/>
                    </a:lnTo>
                    <a:lnTo>
                      <a:pt x="8" y="8"/>
                    </a:lnTo>
                  </a:path>
                </a:pathLst>
              </a:custGeom>
              <a:noFill/>
              <a:ln w="12700" cap="rnd">
                <a:solidFill>
                  <a:srgbClr val="000000"/>
                </a:solidFill>
                <a:round/>
                <a:headEnd type="none" w="sm" len="sm"/>
                <a:tailEnd type="none" w="sm" len="sm"/>
              </a:ln>
            </p:spPr>
            <p:txBody>
              <a:bodyPr/>
              <a:lstStyle/>
              <a:p>
                <a:endParaRPr lang="en-US"/>
              </a:p>
            </p:txBody>
          </p:sp>
          <p:sp>
            <p:nvSpPr>
              <p:cNvPr id="2094" name="Freeform 161"/>
              <p:cNvSpPr>
                <a:spLocks/>
              </p:cNvSpPr>
              <p:nvPr/>
            </p:nvSpPr>
            <p:spPr bwMode="auto">
              <a:xfrm flipH="1">
                <a:off x="2807" y="1324"/>
                <a:ext cx="40" cy="26"/>
              </a:xfrm>
              <a:custGeom>
                <a:avLst/>
                <a:gdLst>
                  <a:gd name="T0" fmla="*/ 0 w 17"/>
                  <a:gd name="T1" fmla="*/ 4 h 17"/>
                  <a:gd name="T2" fmla="*/ 0 w 17"/>
                  <a:gd name="T3" fmla="*/ 7 h 17"/>
                  <a:gd name="T4" fmla="*/ 0 w 17"/>
                  <a:gd name="T5" fmla="*/ 11 h 17"/>
                  <a:gd name="T6" fmla="*/ 1 w 17"/>
                  <a:gd name="T7" fmla="*/ 13 h 17"/>
                  <a:gd name="T8" fmla="*/ 3 w 17"/>
                  <a:gd name="T9" fmla="*/ 13 h 17"/>
                  <a:gd name="T10" fmla="*/ 5 w 17"/>
                  <a:gd name="T11" fmla="*/ 12 h 17"/>
                  <a:gd name="T12" fmla="*/ 7 w 17"/>
                  <a:gd name="T13" fmla="*/ 11 h 17"/>
                  <a:gd name="T14" fmla="*/ 10 w 17"/>
                  <a:gd name="T15" fmla="*/ 12 h 17"/>
                  <a:gd name="T16" fmla="*/ 12 w 17"/>
                  <a:gd name="T17" fmla="*/ 14 h 17"/>
                  <a:gd name="T18" fmla="*/ 14 w 17"/>
                  <a:gd name="T19" fmla="*/ 16 h 17"/>
                  <a:gd name="T20" fmla="*/ 16 w 17"/>
                  <a:gd name="T21" fmla="*/ 13 h 17"/>
                  <a:gd name="T22" fmla="*/ 16 w 17"/>
                  <a:gd name="T23" fmla="*/ 9 h 17"/>
                  <a:gd name="T24" fmla="*/ 15 w 17"/>
                  <a:gd name="T25" fmla="*/ 6 h 17"/>
                  <a:gd name="T26" fmla="*/ 13 w 17"/>
                  <a:gd name="T27" fmla="*/ 2 h 17"/>
                  <a:gd name="T28" fmla="*/ 9 w 17"/>
                  <a:gd name="T29" fmla="*/ 1 h 17"/>
                  <a:gd name="T30" fmla="*/ 6 w 17"/>
                  <a:gd name="T31" fmla="*/ 0 h 17"/>
                  <a:gd name="T32" fmla="*/ 3 w 17"/>
                  <a:gd name="T33" fmla="*/ 2 h 17"/>
                  <a:gd name="T34" fmla="*/ 0 w 17"/>
                  <a:gd name="T35" fmla="*/ 4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7"/>
                  <a:gd name="T56" fmla="*/ 17 w 17"/>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7">
                    <a:moveTo>
                      <a:pt x="0" y="4"/>
                    </a:moveTo>
                    <a:lnTo>
                      <a:pt x="0" y="7"/>
                    </a:lnTo>
                    <a:lnTo>
                      <a:pt x="0" y="11"/>
                    </a:lnTo>
                    <a:lnTo>
                      <a:pt x="1" y="13"/>
                    </a:lnTo>
                    <a:lnTo>
                      <a:pt x="3" y="13"/>
                    </a:lnTo>
                    <a:lnTo>
                      <a:pt x="5" y="12"/>
                    </a:lnTo>
                    <a:lnTo>
                      <a:pt x="7" y="11"/>
                    </a:lnTo>
                    <a:lnTo>
                      <a:pt x="10" y="12"/>
                    </a:lnTo>
                    <a:lnTo>
                      <a:pt x="12" y="14"/>
                    </a:lnTo>
                    <a:lnTo>
                      <a:pt x="14" y="16"/>
                    </a:lnTo>
                    <a:lnTo>
                      <a:pt x="16" y="13"/>
                    </a:lnTo>
                    <a:lnTo>
                      <a:pt x="16" y="9"/>
                    </a:lnTo>
                    <a:lnTo>
                      <a:pt x="15" y="6"/>
                    </a:lnTo>
                    <a:lnTo>
                      <a:pt x="13" y="2"/>
                    </a:lnTo>
                    <a:lnTo>
                      <a:pt x="9" y="1"/>
                    </a:lnTo>
                    <a:lnTo>
                      <a:pt x="6" y="0"/>
                    </a:lnTo>
                    <a:lnTo>
                      <a:pt x="3" y="2"/>
                    </a:lnTo>
                    <a:lnTo>
                      <a:pt x="0" y="4"/>
                    </a:lnTo>
                  </a:path>
                </a:pathLst>
              </a:custGeom>
              <a:solidFill>
                <a:srgbClr val="A04000"/>
              </a:solidFill>
              <a:ln w="12700" cap="rnd">
                <a:solidFill>
                  <a:srgbClr val="000000"/>
                </a:solidFill>
                <a:round/>
                <a:headEnd/>
                <a:tailEnd/>
              </a:ln>
            </p:spPr>
            <p:txBody>
              <a:bodyPr/>
              <a:lstStyle/>
              <a:p>
                <a:endParaRPr lang="en-US"/>
              </a:p>
            </p:txBody>
          </p:sp>
          <p:sp>
            <p:nvSpPr>
              <p:cNvPr id="2095" name="Freeform 162"/>
              <p:cNvSpPr>
                <a:spLocks/>
              </p:cNvSpPr>
              <p:nvPr/>
            </p:nvSpPr>
            <p:spPr bwMode="auto">
              <a:xfrm flipH="1">
                <a:off x="2734" y="1258"/>
                <a:ext cx="239" cy="144"/>
              </a:xfrm>
              <a:custGeom>
                <a:avLst/>
                <a:gdLst>
                  <a:gd name="T0" fmla="*/ 2 w 104"/>
                  <a:gd name="T1" fmla="*/ 81 h 92"/>
                  <a:gd name="T2" fmla="*/ 7 w 104"/>
                  <a:gd name="T3" fmla="*/ 89 h 92"/>
                  <a:gd name="T4" fmla="*/ 10 w 104"/>
                  <a:gd name="T5" fmla="*/ 83 h 92"/>
                  <a:gd name="T6" fmla="*/ 11 w 104"/>
                  <a:gd name="T7" fmla="*/ 68 h 92"/>
                  <a:gd name="T8" fmla="*/ 16 w 104"/>
                  <a:gd name="T9" fmla="*/ 52 h 92"/>
                  <a:gd name="T10" fmla="*/ 26 w 104"/>
                  <a:gd name="T11" fmla="*/ 32 h 92"/>
                  <a:gd name="T12" fmla="*/ 33 w 104"/>
                  <a:gd name="T13" fmla="*/ 34 h 92"/>
                  <a:gd name="T14" fmla="*/ 42 w 104"/>
                  <a:gd name="T15" fmla="*/ 39 h 92"/>
                  <a:gd name="T16" fmla="*/ 49 w 104"/>
                  <a:gd name="T17" fmla="*/ 40 h 92"/>
                  <a:gd name="T18" fmla="*/ 56 w 104"/>
                  <a:gd name="T19" fmla="*/ 38 h 92"/>
                  <a:gd name="T20" fmla="*/ 65 w 104"/>
                  <a:gd name="T21" fmla="*/ 32 h 92"/>
                  <a:gd name="T22" fmla="*/ 71 w 104"/>
                  <a:gd name="T23" fmla="*/ 29 h 92"/>
                  <a:gd name="T24" fmla="*/ 75 w 104"/>
                  <a:gd name="T25" fmla="*/ 27 h 92"/>
                  <a:gd name="T26" fmla="*/ 79 w 104"/>
                  <a:gd name="T27" fmla="*/ 34 h 92"/>
                  <a:gd name="T28" fmla="*/ 86 w 104"/>
                  <a:gd name="T29" fmla="*/ 42 h 92"/>
                  <a:gd name="T30" fmla="*/ 90 w 104"/>
                  <a:gd name="T31" fmla="*/ 54 h 92"/>
                  <a:gd name="T32" fmla="*/ 91 w 104"/>
                  <a:gd name="T33" fmla="*/ 66 h 92"/>
                  <a:gd name="T34" fmla="*/ 94 w 104"/>
                  <a:gd name="T35" fmla="*/ 76 h 92"/>
                  <a:gd name="T36" fmla="*/ 94 w 104"/>
                  <a:gd name="T37" fmla="*/ 85 h 92"/>
                  <a:gd name="T38" fmla="*/ 99 w 104"/>
                  <a:gd name="T39" fmla="*/ 81 h 92"/>
                  <a:gd name="T40" fmla="*/ 101 w 104"/>
                  <a:gd name="T41" fmla="*/ 70 h 92"/>
                  <a:gd name="T42" fmla="*/ 103 w 104"/>
                  <a:gd name="T43" fmla="*/ 52 h 92"/>
                  <a:gd name="T44" fmla="*/ 100 w 104"/>
                  <a:gd name="T45" fmla="*/ 35 h 92"/>
                  <a:gd name="T46" fmla="*/ 94 w 104"/>
                  <a:gd name="T47" fmla="*/ 22 h 92"/>
                  <a:gd name="T48" fmla="*/ 86 w 104"/>
                  <a:gd name="T49" fmla="*/ 17 h 92"/>
                  <a:gd name="T50" fmla="*/ 80 w 104"/>
                  <a:gd name="T51" fmla="*/ 17 h 92"/>
                  <a:gd name="T52" fmla="*/ 73 w 104"/>
                  <a:gd name="T53" fmla="*/ 13 h 92"/>
                  <a:gd name="T54" fmla="*/ 64 w 104"/>
                  <a:gd name="T55" fmla="*/ 5 h 92"/>
                  <a:gd name="T56" fmla="*/ 54 w 104"/>
                  <a:gd name="T57" fmla="*/ 1 h 92"/>
                  <a:gd name="T58" fmla="*/ 41 w 104"/>
                  <a:gd name="T59" fmla="*/ 0 h 92"/>
                  <a:gd name="T60" fmla="*/ 28 w 104"/>
                  <a:gd name="T61" fmla="*/ 3 h 92"/>
                  <a:gd name="T62" fmla="*/ 19 w 104"/>
                  <a:gd name="T63" fmla="*/ 9 h 92"/>
                  <a:gd name="T64" fmla="*/ 15 w 104"/>
                  <a:gd name="T65" fmla="*/ 19 h 92"/>
                  <a:gd name="T66" fmla="*/ 17 w 104"/>
                  <a:gd name="T67" fmla="*/ 29 h 92"/>
                  <a:gd name="T68" fmla="*/ 11 w 104"/>
                  <a:gd name="T69" fmla="*/ 33 h 92"/>
                  <a:gd name="T70" fmla="*/ 6 w 104"/>
                  <a:gd name="T71" fmla="*/ 38 h 92"/>
                  <a:gd name="T72" fmla="*/ 2 w 104"/>
                  <a:gd name="T73" fmla="*/ 43 h 92"/>
                  <a:gd name="T74" fmla="*/ 0 w 104"/>
                  <a:gd name="T75" fmla="*/ 53 h 92"/>
                  <a:gd name="T76" fmla="*/ 0 w 104"/>
                  <a:gd name="T77" fmla="*/ 68 h 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4"/>
                  <a:gd name="T118" fmla="*/ 0 h 92"/>
                  <a:gd name="T119" fmla="*/ 104 w 104"/>
                  <a:gd name="T120" fmla="*/ 92 h 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4" h="92">
                    <a:moveTo>
                      <a:pt x="1" y="75"/>
                    </a:moveTo>
                    <a:lnTo>
                      <a:pt x="2" y="81"/>
                    </a:lnTo>
                    <a:lnTo>
                      <a:pt x="4" y="85"/>
                    </a:lnTo>
                    <a:lnTo>
                      <a:pt x="7" y="89"/>
                    </a:lnTo>
                    <a:lnTo>
                      <a:pt x="10" y="91"/>
                    </a:lnTo>
                    <a:lnTo>
                      <a:pt x="10" y="83"/>
                    </a:lnTo>
                    <a:lnTo>
                      <a:pt x="11" y="75"/>
                    </a:lnTo>
                    <a:lnTo>
                      <a:pt x="11" y="68"/>
                    </a:lnTo>
                    <a:lnTo>
                      <a:pt x="13" y="60"/>
                    </a:lnTo>
                    <a:lnTo>
                      <a:pt x="16" y="52"/>
                    </a:lnTo>
                    <a:lnTo>
                      <a:pt x="21" y="42"/>
                    </a:lnTo>
                    <a:lnTo>
                      <a:pt x="26" y="32"/>
                    </a:lnTo>
                    <a:lnTo>
                      <a:pt x="29" y="30"/>
                    </a:lnTo>
                    <a:lnTo>
                      <a:pt x="33" y="34"/>
                    </a:lnTo>
                    <a:lnTo>
                      <a:pt x="37" y="37"/>
                    </a:lnTo>
                    <a:lnTo>
                      <a:pt x="42" y="39"/>
                    </a:lnTo>
                    <a:lnTo>
                      <a:pt x="46" y="40"/>
                    </a:lnTo>
                    <a:lnTo>
                      <a:pt x="49" y="40"/>
                    </a:lnTo>
                    <a:lnTo>
                      <a:pt x="52" y="40"/>
                    </a:lnTo>
                    <a:lnTo>
                      <a:pt x="56" y="38"/>
                    </a:lnTo>
                    <a:lnTo>
                      <a:pt x="61" y="35"/>
                    </a:lnTo>
                    <a:lnTo>
                      <a:pt x="65" y="32"/>
                    </a:lnTo>
                    <a:lnTo>
                      <a:pt x="69" y="29"/>
                    </a:lnTo>
                    <a:lnTo>
                      <a:pt x="71" y="29"/>
                    </a:lnTo>
                    <a:lnTo>
                      <a:pt x="72" y="29"/>
                    </a:lnTo>
                    <a:lnTo>
                      <a:pt x="75" y="27"/>
                    </a:lnTo>
                    <a:lnTo>
                      <a:pt x="77" y="30"/>
                    </a:lnTo>
                    <a:lnTo>
                      <a:pt x="79" y="34"/>
                    </a:lnTo>
                    <a:lnTo>
                      <a:pt x="82" y="38"/>
                    </a:lnTo>
                    <a:lnTo>
                      <a:pt x="86" y="42"/>
                    </a:lnTo>
                    <a:lnTo>
                      <a:pt x="89" y="47"/>
                    </a:lnTo>
                    <a:lnTo>
                      <a:pt x="90" y="54"/>
                    </a:lnTo>
                    <a:lnTo>
                      <a:pt x="89" y="60"/>
                    </a:lnTo>
                    <a:lnTo>
                      <a:pt x="91" y="66"/>
                    </a:lnTo>
                    <a:lnTo>
                      <a:pt x="93" y="71"/>
                    </a:lnTo>
                    <a:lnTo>
                      <a:pt x="94" y="76"/>
                    </a:lnTo>
                    <a:lnTo>
                      <a:pt x="95" y="79"/>
                    </a:lnTo>
                    <a:lnTo>
                      <a:pt x="94" y="85"/>
                    </a:lnTo>
                    <a:lnTo>
                      <a:pt x="97" y="84"/>
                    </a:lnTo>
                    <a:lnTo>
                      <a:pt x="99" y="81"/>
                    </a:lnTo>
                    <a:lnTo>
                      <a:pt x="100" y="76"/>
                    </a:lnTo>
                    <a:lnTo>
                      <a:pt x="101" y="70"/>
                    </a:lnTo>
                    <a:lnTo>
                      <a:pt x="102" y="62"/>
                    </a:lnTo>
                    <a:lnTo>
                      <a:pt x="103" y="52"/>
                    </a:lnTo>
                    <a:lnTo>
                      <a:pt x="102" y="44"/>
                    </a:lnTo>
                    <a:lnTo>
                      <a:pt x="100" y="35"/>
                    </a:lnTo>
                    <a:lnTo>
                      <a:pt x="97" y="28"/>
                    </a:lnTo>
                    <a:lnTo>
                      <a:pt x="94" y="22"/>
                    </a:lnTo>
                    <a:lnTo>
                      <a:pt x="90" y="18"/>
                    </a:lnTo>
                    <a:lnTo>
                      <a:pt x="86" y="17"/>
                    </a:lnTo>
                    <a:lnTo>
                      <a:pt x="83" y="15"/>
                    </a:lnTo>
                    <a:lnTo>
                      <a:pt x="80" y="17"/>
                    </a:lnTo>
                    <a:lnTo>
                      <a:pt x="76" y="18"/>
                    </a:lnTo>
                    <a:lnTo>
                      <a:pt x="73" y="13"/>
                    </a:lnTo>
                    <a:lnTo>
                      <a:pt x="69" y="9"/>
                    </a:lnTo>
                    <a:lnTo>
                      <a:pt x="64" y="5"/>
                    </a:lnTo>
                    <a:lnTo>
                      <a:pt x="60" y="3"/>
                    </a:lnTo>
                    <a:lnTo>
                      <a:pt x="54" y="1"/>
                    </a:lnTo>
                    <a:lnTo>
                      <a:pt x="48" y="0"/>
                    </a:lnTo>
                    <a:lnTo>
                      <a:pt x="41" y="0"/>
                    </a:lnTo>
                    <a:lnTo>
                      <a:pt x="34" y="1"/>
                    </a:lnTo>
                    <a:lnTo>
                      <a:pt x="28" y="3"/>
                    </a:lnTo>
                    <a:lnTo>
                      <a:pt x="23" y="5"/>
                    </a:lnTo>
                    <a:lnTo>
                      <a:pt x="19" y="9"/>
                    </a:lnTo>
                    <a:lnTo>
                      <a:pt x="16" y="13"/>
                    </a:lnTo>
                    <a:lnTo>
                      <a:pt x="15" y="19"/>
                    </a:lnTo>
                    <a:lnTo>
                      <a:pt x="15" y="24"/>
                    </a:lnTo>
                    <a:lnTo>
                      <a:pt x="17" y="29"/>
                    </a:lnTo>
                    <a:lnTo>
                      <a:pt x="14" y="30"/>
                    </a:lnTo>
                    <a:lnTo>
                      <a:pt x="11" y="33"/>
                    </a:lnTo>
                    <a:lnTo>
                      <a:pt x="8" y="35"/>
                    </a:lnTo>
                    <a:lnTo>
                      <a:pt x="6" y="38"/>
                    </a:lnTo>
                    <a:lnTo>
                      <a:pt x="4" y="40"/>
                    </a:lnTo>
                    <a:lnTo>
                      <a:pt x="2" y="43"/>
                    </a:lnTo>
                    <a:lnTo>
                      <a:pt x="1" y="47"/>
                    </a:lnTo>
                    <a:lnTo>
                      <a:pt x="0" y="53"/>
                    </a:lnTo>
                    <a:lnTo>
                      <a:pt x="0" y="62"/>
                    </a:lnTo>
                    <a:lnTo>
                      <a:pt x="0" y="68"/>
                    </a:lnTo>
                    <a:lnTo>
                      <a:pt x="1" y="75"/>
                    </a:lnTo>
                  </a:path>
                </a:pathLst>
              </a:custGeom>
              <a:solidFill>
                <a:srgbClr val="A04000"/>
              </a:solidFill>
              <a:ln w="12700" cap="rnd">
                <a:solidFill>
                  <a:srgbClr val="000000"/>
                </a:solidFill>
                <a:round/>
                <a:headEnd/>
                <a:tailEnd/>
              </a:ln>
            </p:spPr>
            <p:txBody>
              <a:bodyPr/>
              <a:lstStyle/>
              <a:p>
                <a:endParaRPr lang="en-US"/>
              </a:p>
            </p:txBody>
          </p:sp>
          <p:sp>
            <p:nvSpPr>
              <p:cNvPr id="2096" name="Freeform 163"/>
              <p:cNvSpPr>
                <a:spLocks/>
              </p:cNvSpPr>
              <p:nvPr/>
            </p:nvSpPr>
            <p:spPr bwMode="auto">
              <a:xfrm flipH="1">
                <a:off x="2920" y="1317"/>
                <a:ext cx="39" cy="65"/>
              </a:xfrm>
              <a:custGeom>
                <a:avLst/>
                <a:gdLst>
                  <a:gd name="T0" fmla="*/ 3 w 17"/>
                  <a:gd name="T1" fmla="*/ 22 h 41"/>
                  <a:gd name="T2" fmla="*/ 2 w 17"/>
                  <a:gd name="T3" fmla="*/ 24 h 41"/>
                  <a:gd name="T4" fmla="*/ 1 w 17"/>
                  <a:gd name="T5" fmla="*/ 27 h 41"/>
                  <a:gd name="T6" fmla="*/ 0 w 17"/>
                  <a:gd name="T7" fmla="*/ 30 h 41"/>
                  <a:gd name="T8" fmla="*/ 0 w 17"/>
                  <a:gd name="T9" fmla="*/ 32 h 41"/>
                  <a:gd name="T10" fmla="*/ 0 w 17"/>
                  <a:gd name="T11" fmla="*/ 35 h 41"/>
                  <a:gd name="T12" fmla="*/ 1 w 17"/>
                  <a:gd name="T13" fmla="*/ 38 h 41"/>
                  <a:gd name="T14" fmla="*/ 2 w 17"/>
                  <a:gd name="T15" fmla="*/ 40 h 41"/>
                  <a:gd name="T16" fmla="*/ 4 w 17"/>
                  <a:gd name="T17" fmla="*/ 38 h 41"/>
                  <a:gd name="T18" fmla="*/ 4 w 17"/>
                  <a:gd name="T19" fmla="*/ 35 h 41"/>
                  <a:gd name="T20" fmla="*/ 4 w 17"/>
                  <a:gd name="T21" fmla="*/ 33 h 41"/>
                  <a:gd name="T22" fmla="*/ 4 w 17"/>
                  <a:gd name="T23" fmla="*/ 30 h 41"/>
                  <a:gd name="T24" fmla="*/ 3 w 17"/>
                  <a:gd name="T25" fmla="*/ 28 h 41"/>
                  <a:gd name="T26" fmla="*/ 4 w 17"/>
                  <a:gd name="T27" fmla="*/ 26 h 41"/>
                  <a:gd name="T28" fmla="*/ 4 w 17"/>
                  <a:gd name="T29" fmla="*/ 24 h 41"/>
                  <a:gd name="T30" fmla="*/ 4 w 17"/>
                  <a:gd name="T31" fmla="*/ 21 h 41"/>
                  <a:gd name="T32" fmla="*/ 6 w 17"/>
                  <a:gd name="T33" fmla="*/ 20 h 41"/>
                  <a:gd name="T34" fmla="*/ 6 w 17"/>
                  <a:gd name="T35" fmla="*/ 22 h 41"/>
                  <a:gd name="T36" fmla="*/ 6 w 17"/>
                  <a:gd name="T37" fmla="*/ 25 h 41"/>
                  <a:gd name="T38" fmla="*/ 5 w 17"/>
                  <a:gd name="T39" fmla="*/ 26 h 41"/>
                  <a:gd name="T40" fmla="*/ 6 w 17"/>
                  <a:gd name="T41" fmla="*/ 27 h 41"/>
                  <a:gd name="T42" fmla="*/ 7 w 17"/>
                  <a:gd name="T43" fmla="*/ 26 h 41"/>
                  <a:gd name="T44" fmla="*/ 8 w 17"/>
                  <a:gd name="T45" fmla="*/ 26 h 41"/>
                  <a:gd name="T46" fmla="*/ 8 w 17"/>
                  <a:gd name="T47" fmla="*/ 24 h 41"/>
                  <a:gd name="T48" fmla="*/ 8 w 17"/>
                  <a:gd name="T49" fmla="*/ 23 h 41"/>
                  <a:gd name="T50" fmla="*/ 8 w 17"/>
                  <a:gd name="T51" fmla="*/ 21 h 41"/>
                  <a:gd name="T52" fmla="*/ 8 w 17"/>
                  <a:gd name="T53" fmla="*/ 20 h 41"/>
                  <a:gd name="T54" fmla="*/ 7 w 17"/>
                  <a:gd name="T55" fmla="*/ 19 h 41"/>
                  <a:gd name="T56" fmla="*/ 7 w 17"/>
                  <a:gd name="T57" fmla="*/ 17 h 41"/>
                  <a:gd name="T58" fmla="*/ 7 w 17"/>
                  <a:gd name="T59" fmla="*/ 15 h 41"/>
                  <a:gd name="T60" fmla="*/ 8 w 17"/>
                  <a:gd name="T61" fmla="*/ 15 h 41"/>
                  <a:gd name="T62" fmla="*/ 9 w 17"/>
                  <a:gd name="T63" fmla="*/ 14 h 41"/>
                  <a:gd name="T64" fmla="*/ 10 w 17"/>
                  <a:gd name="T65" fmla="*/ 14 h 41"/>
                  <a:gd name="T66" fmla="*/ 10 w 17"/>
                  <a:gd name="T67" fmla="*/ 12 h 41"/>
                  <a:gd name="T68" fmla="*/ 10 w 17"/>
                  <a:gd name="T69" fmla="*/ 11 h 41"/>
                  <a:gd name="T70" fmla="*/ 10 w 17"/>
                  <a:gd name="T71" fmla="*/ 9 h 41"/>
                  <a:gd name="T72" fmla="*/ 10 w 17"/>
                  <a:gd name="T73" fmla="*/ 8 h 41"/>
                  <a:gd name="T74" fmla="*/ 10 w 17"/>
                  <a:gd name="T75" fmla="*/ 7 h 41"/>
                  <a:gd name="T76" fmla="*/ 12 w 17"/>
                  <a:gd name="T77" fmla="*/ 5 h 41"/>
                  <a:gd name="T78" fmla="*/ 12 w 17"/>
                  <a:gd name="T79" fmla="*/ 4 h 41"/>
                  <a:gd name="T80" fmla="*/ 12 w 17"/>
                  <a:gd name="T81" fmla="*/ 3 h 41"/>
                  <a:gd name="T82" fmla="*/ 13 w 17"/>
                  <a:gd name="T83" fmla="*/ 1 h 41"/>
                  <a:gd name="T84" fmla="*/ 14 w 17"/>
                  <a:gd name="T85" fmla="*/ 1 h 41"/>
                  <a:gd name="T86" fmla="*/ 15 w 17"/>
                  <a:gd name="T87" fmla="*/ 0 h 41"/>
                  <a:gd name="T88" fmla="*/ 16 w 17"/>
                  <a:gd name="T89" fmla="*/ 0 h 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
                  <a:gd name="T136" fmla="*/ 0 h 41"/>
                  <a:gd name="T137" fmla="*/ 17 w 17"/>
                  <a:gd name="T138" fmla="*/ 41 h 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 h="41">
                    <a:moveTo>
                      <a:pt x="3" y="22"/>
                    </a:moveTo>
                    <a:lnTo>
                      <a:pt x="2" y="24"/>
                    </a:lnTo>
                    <a:lnTo>
                      <a:pt x="1" y="27"/>
                    </a:lnTo>
                    <a:lnTo>
                      <a:pt x="0" y="30"/>
                    </a:lnTo>
                    <a:lnTo>
                      <a:pt x="0" y="32"/>
                    </a:lnTo>
                    <a:lnTo>
                      <a:pt x="0" y="35"/>
                    </a:lnTo>
                    <a:lnTo>
                      <a:pt x="1" y="38"/>
                    </a:lnTo>
                    <a:lnTo>
                      <a:pt x="2" y="40"/>
                    </a:lnTo>
                    <a:lnTo>
                      <a:pt x="4" y="38"/>
                    </a:lnTo>
                    <a:lnTo>
                      <a:pt x="4" y="35"/>
                    </a:lnTo>
                    <a:lnTo>
                      <a:pt x="4" y="33"/>
                    </a:lnTo>
                    <a:lnTo>
                      <a:pt x="4" y="30"/>
                    </a:lnTo>
                    <a:lnTo>
                      <a:pt x="3" y="28"/>
                    </a:lnTo>
                    <a:lnTo>
                      <a:pt x="4" y="26"/>
                    </a:lnTo>
                    <a:lnTo>
                      <a:pt x="4" y="24"/>
                    </a:lnTo>
                    <a:lnTo>
                      <a:pt x="4" y="21"/>
                    </a:lnTo>
                    <a:lnTo>
                      <a:pt x="6" y="20"/>
                    </a:lnTo>
                    <a:lnTo>
                      <a:pt x="6" y="22"/>
                    </a:lnTo>
                    <a:lnTo>
                      <a:pt x="6" y="25"/>
                    </a:lnTo>
                    <a:lnTo>
                      <a:pt x="5" y="26"/>
                    </a:lnTo>
                    <a:lnTo>
                      <a:pt x="6" y="27"/>
                    </a:lnTo>
                    <a:lnTo>
                      <a:pt x="7" y="26"/>
                    </a:lnTo>
                    <a:lnTo>
                      <a:pt x="8" y="26"/>
                    </a:lnTo>
                    <a:lnTo>
                      <a:pt x="8" y="24"/>
                    </a:lnTo>
                    <a:lnTo>
                      <a:pt x="8" y="23"/>
                    </a:lnTo>
                    <a:lnTo>
                      <a:pt x="8" y="21"/>
                    </a:lnTo>
                    <a:lnTo>
                      <a:pt x="8" y="20"/>
                    </a:lnTo>
                    <a:lnTo>
                      <a:pt x="7" y="19"/>
                    </a:lnTo>
                    <a:lnTo>
                      <a:pt x="7" y="17"/>
                    </a:lnTo>
                    <a:lnTo>
                      <a:pt x="7" y="15"/>
                    </a:lnTo>
                    <a:lnTo>
                      <a:pt x="8" y="15"/>
                    </a:lnTo>
                    <a:lnTo>
                      <a:pt x="9" y="14"/>
                    </a:lnTo>
                    <a:lnTo>
                      <a:pt x="10" y="14"/>
                    </a:lnTo>
                    <a:lnTo>
                      <a:pt x="10" y="12"/>
                    </a:lnTo>
                    <a:lnTo>
                      <a:pt x="10" y="11"/>
                    </a:lnTo>
                    <a:lnTo>
                      <a:pt x="10" y="9"/>
                    </a:lnTo>
                    <a:lnTo>
                      <a:pt x="10" y="8"/>
                    </a:lnTo>
                    <a:lnTo>
                      <a:pt x="10" y="7"/>
                    </a:lnTo>
                    <a:lnTo>
                      <a:pt x="12" y="5"/>
                    </a:lnTo>
                    <a:lnTo>
                      <a:pt x="12" y="4"/>
                    </a:lnTo>
                    <a:lnTo>
                      <a:pt x="12" y="3"/>
                    </a:lnTo>
                    <a:lnTo>
                      <a:pt x="13" y="1"/>
                    </a:lnTo>
                    <a:lnTo>
                      <a:pt x="14" y="1"/>
                    </a:lnTo>
                    <a:lnTo>
                      <a:pt x="15" y="0"/>
                    </a:lnTo>
                    <a:lnTo>
                      <a:pt x="16" y="0"/>
                    </a:lnTo>
                  </a:path>
                </a:pathLst>
              </a:custGeom>
              <a:noFill/>
              <a:ln w="12700" cap="rnd">
                <a:solidFill>
                  <a:srgbClr val="000000"/>
                </a:solidFill>
                <a:round/>
                <a:headEnd type="none" w="sm" len="sm"/>
                <a:tailEnd type="none" w="sm" len="sm"/>
              </a:ln>
            </p:spPr>
            <p:txBody>
              <a:bodyPr/>
              <a:lstStyle/>
              <a:p>
                <a:endParaRPr lang="en-US"/>
              </a:p>
            </p:txBody>
          </p:sp>
          <p:sp>
            <p:nvSpPr>
              <p:cNvPr id="2097" name="Freeform 164"/>
              <p:cNvSpPr>
                <a:spLocks/>
              </p:cNvSpPr>
              <p:nvPr/>
            </p:nvSpPr>
            <p:spPr bwMode="auto">
              <a:xfrm flipH="1">
                <a:off x="2803" y="1279"/>
                <a:ext cx="124" cy="40"/>
              </a:xfrm>
              <a:custGeom>
                <a:avLst/>
                <a:gdLst>
                  <a:gd name="T0" fmla="*/ 51 w 54"/>
                  <a:gd name="T1" fmla="*/ 10 h 25"/>
                  <a:gd name="T2" fmla="*/ 47 w 54"/>
                  <a:gd name="T3" fmla="*/ 10 h 25"/>
                  <a:gd name="T4" fmla="*/ 44 w 54"/>
                  <a:gd name="T5" fmla="*/ 13 h 25"/>
                  <a:gd name="T6" fmla="*/ 41 w 54"/>
                  <a:gd name="T7" fmla="*/ 16 h 25"/>
                  <a:gd name="T8" fmla="*/ 39 w 54"/>
                  <a:gd name="T9" fmla="*/ 19 h 25"/>
                  <a:gd name="T10" fmla="*/ 37 w 54"/>
                  <a:gd name="T11" fmla="*/ 21 h 25"/>
                  <a:gd name="T12" fmla="*/ 34 w 54"/>
                  <a:gd name="T13" fmla="*/ 22 h 25"/>
                  <a:gd name="T14" fmla="*/ 30 w 54"/>
                  <a:gd name="T15" fmla="*/ 23 h 25"/>
                  <a:gd name="T16" fmla="*/ 26 w 54"/>
                  <a:gd name="T17" fmla="*/ 24 h 25"/>
                  <a:gd name="T18" fmla="*/ 21 w 54"/>
                  <a:gd name="T19" fmla="*/ 23 h 25"/>
                  <a:gd name="T20" fmla="*/ 19 w 54"/>
                  <a:gd name="T21" fmla="*/ 22 h 25"/>
                  <a:gd name="T22" fmla="*/ 15 w 54"/>
                  <a:gd name="T23" fmla="*/ 20 h 25"/>
                  <a:gd name="T24" fmla="*/ 13 w 54"/>
                  <a:gd name="T25" fmla="*/ 17 h 25"/>
                  <a:gd name="T26" fmla="*/ 11 w 54"/>
                  <a:gd name="T27" fmla="*/ 14 h 25"/>
                  <a:gd name="T28" fmla="*/ 13 w 54"/>
                  <a:gd name="T29" fmla="*/ 14 h 25"/>
                  <a:gd name="T30" fmla="*/ 15 w 54"/>
                  <a:gd name="T31" fmla="*/ 16 h 25"/>
                  <a:gd name="T32" fmla="*/ 19 w 54"/>
                  <a:gd name="T33" fmla="*/ 17 h 25"/>
                  <a:gd name="T34" fmla="*/ 23 w 54"/>
                  <a:gd name="T35" fmla="*/ 17 h 25"/>
                  <a:gd name="T36" fmla="*/ 29 w 54"/>
                  <a:gd name="T37" fmla="*/ 16 h 25"/>
                  <a:gd name="T38" fmla="*/ 33 w 54"/>
                  <a:gd name="T39" fmla="*/ 15 h 25"/>
                  <a:gd name="T40" fmla="*/ 37 w 54"/>
                  <a:gd name="T41" fmla="*/ 13 h 25"/>
                  <a:gd name="T42" fmla="*/ 41 w 54"/>
                  <a:gd name="T43" fmla="*/ 10 h 25"/>
                  <a:gd name="T44" fmla="*/ 39 w 54"/>
                  <a:gd name="T45" fmla="*/ 9 h 25"/>
                  <a:gd name="T46" fmla="*/ 35 w 54"/>
                  <a:gd name="T47" fmla="*/ 10 h 25"/>
                  <a:gd name="T48" fmla="*/ 31 w 54"/>
                  <a:gd name="T49" fmla="*/ 12 h 25"/>
                  <a:gd name="T50" fmla="*/ 27 w 54"/>
                  <a:gd name="T51" fmla="*/ 12 h 25"/>
                  <a:gd name="T52" fmla="*/ 23 w 54"/>
                  <a:gd name="T53" fmla="*/ 11 h 25"/>
                  <a:gd name="T54" fmla="*/ 20 w 54"/>
                  <a:gd name="T55" fmla="*/ 8 h 25"/>
                  <a:gd name="T56" fmla="*/ 16 w 54"/>
                  <a:gd name="T57" fmla="*/ 6 h 25"/>
                  <a:gd name="T58" fmla="*/ 12 w 54"/>
                  <a:gd name="T59" fmla="*/ 6 h 25"/>
                  <a:gd name="T60" fmla="*/ 7 w 54"/>
                  <a:gd name="T61" fmla="*/ 2 h 25"/>
                  <a:gd name="T62" fmla="*/ 3 w 54"/>
                  <a:gd name="T63" fmla="*/ 0 h 25"/>
                  <a:gd name="T64" fmla="*/ 0 w 54"/>
                  <a:gd name="T65" fmla="*/ 1 h 25"/>
                  <a:gd name="T66" fmla="*/ 1 w 54"/>
                  <a:gd name="T67" fmla="*/ 6 h 25"/>
                  <a:gd name="T68" fmla="*/ 5 w 54"/>
                  <a:gd name="T69" fmla="*/ 8 h 25"/>
                  <a:gd name="T70" fmla="*/ 10 w 54"/>
                  <a:gd name="T71" fmla="*/ 8 h 25"/>
                  <a:gd name="T72" fmla="*/ 12 w 54"/>
                  <a:gd name="T73" fmla="*/ 10 h 25"/>
                  <a:gd name="T74" fmla="*/ 13 w 54"/>
                  <a:gd name="T75" fmla="*/ 13 h 25"/>
                  <a:gd name="T76" fmla="*/ 16 w 54"/>
                  <a:gd name="T77" fmla="*/ 14 h 25"/>
                  <a:gd name="T78" fmla="*/ 20 w 54"/>
                  <a:gd name="T79" fmla="*/ 13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
                  <a:gd name="T121" fmla="*/ 0 h 25"/>
                  <a:gd name="T122" fmla="*/ 54 w 54"/>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 h="25">
                    <a:moveTo>
                      <a:pt x="53" y="10"/>
                    </a:moveTo>
                    <a:lnTo>
                      <a:pt x="51" y="10"/>
                    </a:lnTo>
                    <a:lnTo>
                      <a:pt x="49" y="10"/>
                    </a:lnTo>
                    <a:lnTo>
                      <a:pt x="47" y="10"/>
                    </a:lnTo>
                    <a:lnTo>
                      <a:pt x="46" y="12"/>
                    </a:lnTo>
                    <a:lnTo>
                      <a:pt x="44" y="13"/>
                    </a:lnTo>
                    <a:lnTo>
                      <a:pt x="43" y="14"/>
                    </a:lnTo>
                    <a:lnTo>
                      <a:pt x="41" y="16"/>
                    </a:lnTo>
                    <a:lnTo>
                      <a:pt x="41" y="18"/>
                    </a:lnTo>
                    <a:lnTo>
                      <a:pt x="39" y="19"/>
                    </a:lnTo>
                    <a:lnTo>
                      <a:pt x="39" y="20"/>
                    </a:lnTo>
                    <a:lnTo>
                      <a:pt x="37" y="21"/>
                    </a:lnTo>
                    <a:lnTo>
                      <a:pt x="35" y="22"/>
                    </a:lnTo>
                    <a:lnTo>
                      <a:pt x="34" y="22"/>
                    </a:lnTo>
                    <a:lnTo>
                      <a:pt x="32" y="23"/>
                    </a:lnTo>
                    <a:lnTo>
                      <a:pt x="30" y="23"/>
                    </a:lnTo>
                    <a:lnTo>
                      <a:pt x="27" y="24"/>
                    </a:lnTo>
                    <a:lnTo>
                      <a:pt x="26" y="24"/>
                    </a:lnTo>
                    <a:lnTo>
                      <a:pt x="23" y="23"/>
                    </a:lnTo>
                    <a:lnTo>
                      <a:pt x="21" y="23"/>
                    </a:lnTo>
                    <a:lnTo>
                      <a:pt x="20" y="22"/>
                    </a:lnTo>
                    <a:lnTo>
                      <a:pt x="19" y="22"/>
                    </a:lnTo>
                    <a:lnTo>
                      <a:pt x="17" y="21"/>
                    </a:lnTo>
                    <a:lnTo>
                      <a:pt x="15" y="20"/>
                    </a:lnTo>
                    <a:lnTo>
                      <a:pt x="14" y="18"/>
                    </a:lnTo>
                    <a:lnTo>
                      <a:pt x="13" y="17"/>
                    </a:lnTo>
                    <a:lnTo>
                      <a:pt x="11" y="16"/>
                    </a:lnTo>
                    <a:lnTo>
                      <a:pt x="11" y="14"/>
                    </a:lnTo>
                    <a:lnTo>
                      <a:pt x="11" y="12"/>
                    </a:lnTo>
                    <a:lnTo>
                      <a:pt x="13" y="14"/>
                    </a:lnTo>
                    <a:lnTo>
                      <a:pt x="14" y="16"/>
                    </a:lnTo>
                    <a:lnTo>
                      <a:pt x="15" y="16"/>
                    </a:lnTo>
                    <a:lnTo>
                      <a:pt x="17" y="17"/>
                    </a:lnTo>
                    <a:lnTo>
                      <a:pt x="19" y="17"/>
                    </a:lnTo>
                    <a:lnTo>
                      <a:pt x="21" y="17"/>
                    </a:lnTo>
                    <a:lnTo>
                      <a:pt x="23" y="17"/>
                    </a:lnTo>
                    <a:lnTo>
                      <a:pt x="25" y="16"/>
                    </a:lnTo>
                    <a:lnTo>
                      <a:pt x="29" y="16"/>
                    </a:lnTo>
                    <a:lnTo>
                      <a:pt x="31" y="15"/>
                    </a:lnTo>
                    <a:lnTo>
                      <a:pt x="33" y="15"/>
                    </a:lnTo>
                    <a:lnTo>
                      <a:pt x="35" y="14"/>
                    </a:lnTo>
                    <a:lnTo>
                      <a:pt x="37" y="13"/>
                    </a:lnTo>
                    <a:lnTo>
                      <a:pt x="39" y="12"/>
                    </a:lnTo>
                    <a:lnTo>
                      <a:pt x="41" y="10"/>
                    </a:lnTo>
                    <a:lnTo>
                      <a:pt x="41" y="9"/>
                    </a:lnTo>
                    <a:lnTo>
                      <a:pt x="39" y="9"/>
                    </a:lnTo>
                    <a:lnTo>
                      <a:pt x="38" y="9"/>
                    </a:lnTo>
                    <a:lnTo>
                      <a:pt x="35" y="10"/>
                    </a:lnTo>
                    <a:lnTo>
                      <a:pt x="33" y="10"/>
                    </a:lnTo>
                    <a:lnTo>
                      <a:pt x="31" y="12"/>
                    </a:lnTo>
                    <a:lnTo>
                      <a:pt x="29" y="12"/>
                    </a:lnTo>
                    <a:lnTo>
                      <a:pt x="27" y="12"/>
                    </a:lnTo>
                    <a:lnTo>
                      <a:pt x="26" y="12"/>
                    </a:lnTo>
                    <a:lnTo>
                      <a:pt x="23" y="11"/>
                    </a:lnTo>
                    <a:lnTo>
                      <a:pt x="21" y="10"/>
                    </a:lnTo>
                    <a:lnTo>
                      <a:pt x="20" y="8"/>
                    </a:lnTo>
                    <a:lnTo>
                      <a:pt x="18" y="6"/>
                    </a:lnTo>
                    <a:lnTo>
                      <a:pt x="16" y="6"/>
                    </a:lnTo>
                    <a:lnTo>
                      <a:pt x="14" y="6"/>
                    </a:lnTo>
                    <a:lnTo>
                      <a:pt x="12" y="6"/>
                    </a:lnTo>
                    <a:lnTo>
                      <a:pt x="9" y="4"/>
                    </a:lnTo>
                    <a:lnTo>
                      <a:pt x="7" y="2"/>
                    </a:lnTo>
                    <a:lnTo>
                      <a:pt x="6" y="0"/>
                    </a:lnTo>
                    <a:lnTo>
                      <a:pt x="3" y="0"/>
                    </a:lnTo>
                    <a:lnTo>
                      <a:pt x="1" y="0"/>
                    </a:lnTo>
                    <a:lnTo>
                      <a:pt x="0" y="1"/>
                    </a:lnTo>
                    <a:lnTo>
                      <a:pt x="0" y="4"/>
                    </a:lnTo>
                    <a:lnTo>
                      <a:pt x="1" y="6"/>
                    </a:lnTo>
                    <a:lnTo>
                      <a:pt x="3" y="7"/>
                    </a:lnTo>
                    <a:lnTo>
                      <a:pt x="5" y="8"/>
                    </a:lnTo>
                    <a:lnTo>
                      <a:pt x="7" y="8"/>
                    </a:lnTo>
                    <a:lnTo>
                      <a:pt x="10" y="8"/>
                    </a:lnTo>
                    <a:lnTo>
                      <a:pt x="11" y="8"/>
                    </a:lnTo>
                    <a:lnTo>
                      <a:pt x="12" y="10"/>
                    </a:lnTo>
                    <a:lnTo>
                      <a:pt x="13" y="11"/>
                    </a:lnTo>
                    <a:lnTo>
                      <a:pt x="13" y="13"/>
                    </a:lnTo>
                    <a:lnTo>
                      <a:pt x="15" y="14"/>
                    </a:lnTo>
                    <a:lnTo>
                      <a:pt x="16" y="14"/>
                    </a:lnTo>
                    <a:lnTo>
                      <a:pt x="18" y="14"/>
                    </a:lnTo>
                    <a:lnTo>
                      <a:pt x="20" y="13"/>
                    </a:lnTo>
                    <a:lnTo>
                      <a:pt x="21" y="12"/>
                    </a:lnTo>
                  </a:path>
                </a:pathLst>
              </a:custGeom>
              <a:noFill/>
              <a:ln w="12700" cap="rnd">
                <a:solidFill>
                  <a:srgbClr val="000000"/>
                </a:solidFill>
                <a:round/>
                <a:headEnd type="none" w="sm" len="sm"/>
                <a:tailEnd type="none" w="sm" len="sm"/>
              </a:ln>
            </p:spPr>
            <p:txBody>
              <a:bodyPr/>
              <a:lstStyle/>
              <a:p>
                <a:endParaRPr lang="en-US"/>
              </a:p>
            </p:txBody>
          </p:sp>
          <p:sp>
            <p:nvSpPr>
              <p:cNvPr id="2098" name="Freeform 165"/>
              <p:cNvSpPr>
                <a:spLocks/>
              </p:cNvSpPr>
              <p:nvPr/>
            </p:nvSpPr>
            <p:spPr bwMode="auto">
              <a:xfrm flipH="1">
                <a:off x="2755" y="1297"/>
                <a:ext cx="41" cy="68"/>
              </a:xfrm>
              <a:custGeom>
                <a:avLst/>
                <a:gdLst>
                  <a:gd name="T0" fmla="*/ 3 w 18"/>
                  <a:gd name="T1" fmla="*/ 0 h 43"/>
                  <a:gd name="T2" fmla="*/ 5 w 18"/>
                  <a:gd name="T3" fmla="*/ 1 h 43"/>
                  <a:gd name="T4" fmla="*/ 7 w 18"/>
                  <a:gd name="T5" fmla="*/ 3 h 43"/>
                  <a:gd name="T6" fmla="*/ 10 w 18"/>
                  <a:gd name="T7" fmla="*/ 6 h 43"/>
                  <a:gd name="T8" fmla="*/ 11 w 18"/>
                  <a:gd name="T9" fmla="*/ 8 h 43"/>
                  <a:gd name="T10" fmla="*/ 12 w 18"/>
                  <a:gd name="T11" fmla="*/ 9 h 43"/>
                  <a:gd name="T12" fmla="*/ 13 w 18"/>
                  <a:gd name="T13" fmla="*/ 11 h 43"/>
                  <a:gd name="T14" fmla="*/ 13 w 18"/>
                  <a:gd name="T15" fmla="*/ 13 h 43"/>
                  <a:gd name="T16" fmla="*/ 13 w 18"/>
                  <a:gd name="T17" fmla="*/ 16 h 43"/>
                  <a:gd name="T18" fmla="*/ 13 w 18"/>
                  <a:gd name="T19" fmla="*/ 19 h 43"/>
                  <a:gd name="T20" fmla="*/ 13 w 18"/>
                  <a:gd name="T21" fmla="*/ 21 h 43"/>
                  <a:gd name="T22" fmla="*/ 14 w 18"/>
                  <a:gd name="T23" fmla="*/ 24 h 43"/>
                  <a:gd name="T24" fmla="*/ 15 w 18"/>
                  <a:gd name="T25" fmla="*/ 27 h 43"/>
                  <a:gd name="T26" fmla="*/ 17 w 18"/>
                  <a:gd name="T27" fmla="*/ 29 h 43"/>
                  <a:gd name="T28" fmla="*/ 15 w 18"/>
                  <a:gd name="T29" fmla="*/ 32 h 43"/>
                  <a:gd name="T30" fmla="*/ 15 w 18"/>
                  <a:gd name="T31" fmla="*/ 36 h 43"/>
                  <a:gd name="T32" fmla="*/ 14 w 18"/>
                  <a:gd name="T33" fmla="*/ 38 h 43"/>
                  <a:gd name="T34" fmla="*/ 14 w 18"/>
                  <a:gd name="T35" fmla="*/ 42 h 43"/>
                  <a:gd name="T36" fmla="*/ 13 w 18"/>
                  <a:gd name="T37" fmla="*/ 40 h 43"/>
                  <a:gd name="T38" fmla="*/ 13 w 18"/>
                  <a:gd name="T39" fmla="*/ 38 h 43"/>
                  <a:gd name="T40" fmla="*/ 13 w 18"/>
                  <a:gd name="T41" fmla="*/ 36 h 43"/>
                  <a:gd name="T42" fmla="*/ 13 w 18"/>
                  <a:gd name="T43" fmla="*/ 33 h 43"/>
                  <a:gd name="T44" fmla="*/ 13 w 18"/>
                  <a:gd name="T45" fmla="*/ 30 h 43"/>
                  <a:gd name="T46" fmla="*/ 13 w 18"/>
                  <a:gd name="T47" fmla="*/ 27 h 43"/>
                  <a:gd name="T48" fmla="*/ 13 w 18"/>
                  <a:gd name="T49" fmla="*/ 24 h 43"/>
                  <a:gd name="T50" fmla="*/ 13 w 18"/>
                  <a:gd name="T51" fmla="*/ 22 h 43"/>
                  <a:gd name="T52" fmla="*/ 12 w 18"/>
                  <a:gd name="T53" fmla="*/ 21 h 43"/>
                  <a:gd name="T54" fmla="*/ 11 w 18"/>
                  <a:gd name="T55" fmla="*/ 18 h 43"/>
                  <a:gd name="T56" fmla="*/ 10 w 18"/>
                  <a:gd name="T57" fmla="*/ 15 h 43"/>
                  <a:gd name="T58" fmla="*/ 10 w 18"/>
                  <a:gd name="T59" fmla="*/ 14 h 43"/>
                  <a:gd name="T60" fmla="*/ 10 w 18"/>
                  <a:gd name="T61" fmla="*/ 16 h 43"/>
                  <a:gd name="T62" fmla="*/ 10 w 18"/>
                  <a:gd name="T63" fmla="*/ 19 h 43"/>
                  <a:gd name="T64" fmla="*/ 8 w 18"/>
                  <a:gd name="T65" fmla="*/ 16 h 43"/>
                  <a:gd name="T66" fmla="*/ 8 w 18"/>
                  <a:gd name="T67" fmla="*/ 14 h 43"/>
                  <a:gd name="T68" fmla="*/ 7 w 18"/>
                  <a:gd name="T69" fmla="*/ 13 h 43"/>
                  <a:gd name="T70" fmla="*/ 5 w 18"/>
                  <a:gd name="T71" fmla="*/ 11 h 43"/>
                  <a:gd name="T72" fmla="*/ 4 w 18"/>
                  <a:gd name="T73" fmla="*/ 9 h 43"/>
                  <a:gd name="T74" fmla="*/ 2 w 18"/>
                  <a:gd name="T75" fmla="*/ 7 h 43"/>
                  <a:gd name="T76" fmla="*/ 1 w 18"/>
                  <a:gd name="T77" fmla="*/ 5 h 43"/>
                  <a:gd name="T78" fmla="*/ 0 w 18"/>
                  <a:gd name="T79" fmla="*/ 3 h 43"/>
                  <a:gd name="T80" fmla="*/ 0 w 18"/>
                  <a:gd name="T81" fmla="*/ 1 h 43"/>
                  <a:gd name="T82" fmla="*/ 1 w 18"/>
                  <a:gd name="T83" fmla="*/ 0 h 43"/>
                  <a:gd name="T84" fmla="*/ 2 w 18"/>
                  <a:gd name="T85" fmla="*/ 0 h 43"/>
                  <a:gd name="T86" fmla="*/ 3 w 18"/>
                  <a:gd name="T87" fmla="*/ 0 h 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43"/>
                  <a:gd name="T134" fmla="*/ 18 w 18"/>
                  <a:gd name="T135" fmla="*/ 43 h 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43">
                    <a:moveTo>
                      <a:pt x="3" y="0"/>
                    </a:moveTo>
                    <a:lnTo>
                      <a:pt x="5" y="1"/>
                    </a:lnTo>
                    <a:lnTo>
                      <a:pt x="7" y="3"/>
                    </a:lnTo>
                    <a:lnTo>
                      <a:pt x="10" y="6"/>
                    </a:lnTo>
                    <a:lnTo>
                      <a:pt x="11" y="8"/>
                    </a:lnTo>
                    <a:lnTo>
                      <a:pt x="12" y="9"/>
                    </a:lnTo>
                    <a:lnTo>
                      <a:pt x="13" y="11"/>
                    </a:lnTo>
                    <a:lnTo>
                      <a:pt x="13" y="13"/>
                    </a:lnTo>
                    <a:lnTo>
                      <a:pt x="13" y="16"/>
                    </a:lnTo>
                    <a:lnTo>
                      <a:pt x="13" y="19"/>
                    </a:lnTo>
                    <a:lnTo>
                      <a:pt x="13" y="21"/>
                    </a:lnTo>
                    <a:lnTo>
                      <a:pt x="14" y="24"/>
                    </a:lnTo>
                    <a:lnTo>
                      <a:pt x="15" y="27"/>
                    </a:lnTo>
                    <a:lnTo>
                      <a:pt x="17" y="29"/>
                    </a:lnTo>
                    <a:lnTo>
                      <a:pt x="15" y="32"/>
                    </a:lnTo>
                    <a:lnTo>
                      <a:pt x="15" y="36"/>
                    </a:lnTo>
                    <a:lnTo>
                      <a:pt x="14" y="38"/>
                    </a:lnTo>
                    <a:lnTo>
                      <a:pt x="14" y="42"/>
                    </a:lnTo>
                    <a:lnTo>
                      <a:pt x="13" y="40"/>
                    </a:lnTo>
                    <a:lnTo>
                      <a:pt x="13" y="38"/>
                    </a:lnTo>
                    <a:lnTo>
                      <a:pt x="13" y="36"/>
                    </a:lnTo>
                    <a:lnTo>
                      <a:pt x="13" y="33"/>
                    </a:lnTo>
                    <a:lnTo>
                      <a:pt x="13" y="30"/>
                    </a:lnTo>
                    <a:lnTo>
                      <a:pt x="13" y="27"/>
                    </a:lnTo>
                    <a:lnTo>
                      <a:pt x="13" y="24"/>
                    </a:lnTo>
                    <a:lnTo>
                      <a:pt x="13" y="22"/>
                    </a:lnTo>
                    <a:lnTo>
                      <a:pt x="12" y="21"/>
                    </a:lnTo>
                    <a:lnTo>
                      <a:pt x="11" y="18"/>
                    </a:lnTo>
                    <a:lnTo>
                      <a:pt x="10" y="15"/>
                    </a:lnTo>
                    <a:lnTo>
                      <a:pt x="10" y="14"/>
                    </a:lnTo>
                    <a:lnTo>
                      <a:pt x="10" y="16"/>
                    </a:lnTo>
                    <a:lnTo>
                      <a:pt x="10" y="19"/>
                    </a:lnTo>
                    <a:lnTo>
                      <a:pt x="8" y="16"/>
                    </a:lnTo>
                    <a:lnTo>
                      <a:pt x="8" y="14"/>
                    </a:lnTo>
                    <a:lnTo>
                      <a:pt x="7" y="13"/>
                    </a:lnTo>
                    <a:lnTo>
                      <a:pt x="5" y="11"/>
                    </a:lnTo>
                    <a:lnTo>
                      <a:pt x="4" y="9"/>
                    </a:lnTo>
                    <a:lnTo>
                      <a:pt x="2" y="7"/>
                    </a:lnTo>
                    <a:lnTo>
                      <a:pt x="1" y="5"/>
                    </a:lnTo>
                    <a:lnTo>
                      <a:pt x="0" y="3"/>
                    </a:lnTo>
                    <a:lnTo>
                      <a:pt x="0" y="1"/>
                    </a:lnTo>
                    <a:lnTo>
                      <a:pt x="1" y="0"/>
                    </a:lnTo>
                    <a:lnTo>
                      <a:pt x="2" y="0"/>
                    </a:lnTo>
                    <a:lnTo>
                      <a:pt x="3" y="0"/>
                    </a:lnTo>
                  </a:path>
                </a:pathLst>
              </a:custGeom>
              <a:noFill/>
              <a:ln w="12700" cap="rnd">
                <a:solidFill>
                  <a:srgbClr val="000000"/>
                </a:solidFill>
                <a:round/>
                <a:headEnd/>
                <a:tailEnd/>
              </a:ln>
            </p:spPr>
            <p:txBody>
              <a:bodyPr/>
              <a:lstStyle/>
              <a:p>
                <a:endParaRPr lang="en-US"/>
              </a:p>
            </p:txBody>
          </p:sp>
          <p:sp>
            <p:nvSpPr>
              <p:cNvPr id="2099" name="Freeform 166"/>
              <p:cNvSpPr>
                <a:spLocks/>
              </p:cNvSpPr>
              <p:nvPr/>
            </p:nvSpPr>
            <p:spPr bwMode="auto">
              <a:xfrm flipH="1">
                <a:off x="2767" y="1267"/>
                <a:ext cx="47" cy="27"/>
              </a:xfrm>
              <a:custGeom>
                <a:avLst/>
                <a:gdLst>
                  <a:gd name="T0" fmla="*/ 0 w 21"/>
                  <a:gd name="T1" fmla="*/ 2 h 17"/>
                  <a:gd name="T2" fmla="*/ 2 w 21"/>
                  <a:gd name="T3" fmla="*/ 2 h 17"/>
                  <a:gd name="T4" fmla="*/ 4 w 21"/>
                  <a:gd name="T5" fmla="*/ 2 h 17"/>
                  <a:gd name="T6" fmla="*/ 5 w 21"/>
                  <a:gd name="T7" fmla="*/ 3 h 17"/>
                  <a:gd name="T8" fmla="*/ 6 w 21"/>
                  <a:gd name="T9" fmla="*/ 6 h 17"/>
                  <a:gd name="T10" fmla="*/ 6 w 21"/>
                  <a:gd name="T11" fmla="*/ 8 h 17"/>
                  <a:gd name="T12" fmla="*/ 7 w 21"/>
                  <a:gd name="T13" fmla="*/ 10 h 17"/>
                  <a:gd name="T14" fmla="*/ 7 w 21"/>
                  <a:gd name="T15" fmla="*/ 13 h 17"/>
                  <a:gd name="T16" fmla="*/ 8 w 21"/>
                  <a:gd name="T17" fmla="*/ 11 h 17"/>
                  <a:gd name="T18" fmla="*/ 8 w 21"/>
                  <a:gd name="T19" fmla="*/ 8 h 17"/>
                  <a:gd name="T20" fmla="*/ 8 w 21"/>
                  <a:gd name="T21" fmla="*/ 6 h 17"/>
                  <a:gd name="T22" fmla="*/ 8 w 21"/>
                  <a:gd name="T23" fmla="*/ 4 h 17"/>
                  <a:gd name="T24" fmla="*/ 6 w 21"/>
                  <a:gd name="T25" fmla="*/ 1 h 17"/>
                  <a:gd name="T26" fmla="*/ 6 w 21"/>
                  <a:gd name="T27" fmla="*/ 0 h 17"/>
                  <a:gd name="T28" fmla="*/ 7 w 21"/>
                  <a:gd name="T29" fmla="*/ 0 h 17"/>
                  <a:gd name="T30" fmla="*/ 8 w 21"/>
                  <a:gd name="T31" fmla="*/ 3 h 17"/>
                  <a:gd name="T32" fmla="*/ 9 w 21"/>
                  <a:gd name="T33" fmla="*/ 6 h 17"/>
                  <a:gd name="T34" fmla="*/ 9 w 21"/>
                  <a:gd name="T35" fmla="*/ 8 h 17"/>
                  <a:gd name="T36" fmla="*/ 9 w 21"/>
                  <a:gd name="T37" fmla="*/ 10 h 17"/>
                  <a:gd name="T38" fmla="*/ 9 w 21"/>
                  <a:gd name="T39" fmla="*/ 12 h 17"/>
                  <a:gd name="T40" fmla="*/ 10 w 21"/>
                  <a:gd name="T41" fmla="*/ 10 h 17"/>
                  <a:gd name="T42" fmla="*/ 11 w 21"/>
                  <a:gd name="T43" fmla="*/ 8 h 17"/>
                  <a:gd name="T44" fmla="*/ 12 w 21"/>
                  <a:gd name="T45" fmla="*/ 5 h 17"/>
                  <a:gd name="T46" fmla="*/ 14 w 21"/>
                  <a:gd name="T47" fmla="*/ 4 h 17"/>
                  <a:gd name="T48" fmla="*/ 16 w 21"/>
                  <a:gd name="T49" fmla="*/ 3 h 17"/>
                  <a:gd name="T50" fmla="*/ 18 w 21"/>
                  <a:gd name="T51" fmla="*/ 4 h 17"/>
                  <a:gd name="T52" fmla="*/ 19 w 21"/>
                  <a:gd name="T53" fmla="*/ 5 h 17"/>
                  <a:gd name="T54" fmla="*/ 20 w 21"/>
                  <a:gd name="T55" fmla="*/ 5 h 17"/>
                  <a:gd name="T56" fmla="*/ 19 w 21"/>
                  <a:gd name="T57" fmla="*/ 5 h 17"/>
                  <a:gd name="T58" fmla="*/ 18 w 21"/>
                  <a:gd name="T59" fmla="*/ 5 h 17"/>
                  <a:gd name="T60" fmla="*/ 16 w 21"/>
                  <a:gd name="T61" fmla="*/ 6 h 17"/>
                  <a:gd name="T62" fmla="*/ 14 w 21"/>
                  <a:gd name="T63" fmla="*/ 7 h 17"/>
                  <a:gd name="T64" fmla="*/ 14 w 21"/>
                  <a:gd name="T65" fmla="*/ 8 h 17"/>
                  <a:gd name="T66" fmla="*/ 12 w 21"/>
                  <a:gd name="T67" fmla="*/ 9 h 17"/>
                  <a:gd name="T68" fmla="*/ 12 w 21"/>
                  <a:gd name="T69" fmla="*/ 10 h 17"/>
                  <a:gd name="T70" fmla="*/ 11 w 21"/>
                  <a:gd name="T71" fmla="*/ 13 h 17"/>
                  <a:gd name="T72" fmla="*/ 11 w 21"/>
                  <a:gd name="T73" fmla="*/ 16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17"/>
                  <a:gd name="T113" fmla="*/ 21 w 21"/>
                  <a:gd name="T114" fmla="*/ 17 h 1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17">
                    <a:moveTo>
                      <a:pt x="0" y="2"/>
                    </a:moveTo>
                    <a:lnTo>
                      <a:pt x="2" y="2"/>
                    </a:lnTo>
                    <a:lnTo>
                      <a:pt x="4" y="2"/>
                    </a:lnTo>
                    <a:lnTo>
                      <a:pt x="5" y="3"/>
                    </a:lnTo>
                    <a:lnTo>
                      <a:pt x="6" y="6"/>
                    </a:lnTo>
                    <a:lnTo>
                      <a:pt x="6" y="8"/>
                    </a:lnTo>
                    <a:lnTo>
                      <a:pt x="7" y="10"/>
                    </a:lnTo>
                    <a:lnTo>
                      <a:pt x="7" y="13"/>
                    </a:lnTo>
                    <a:lnTo>
                      <a:pt x="8" y="11"/>
                    </a:lnTo>
                    <a:lnTo>
                      <a:pt x="8" y="8"/>
                    </a:lnTo>
                    <a:lnTo>
                      <a:pt x="8" y="6"/>
                    </a:lnTo>
                    <a:lnTo>
                      <a:pt x="8" y="4"/>
                    </a:lnTo>
                    <a:lnTo>
                      <a:pt x="6" y="1"/>
                    </a:lnTo>
                    <a:lnTo>
                      <a:pt x="6" y="0"/>
                    </a:lnTo>
                    <a:lnTo>
                      <a:pt x="7" y="0"/>
                    </a:lnTo>
                    <a:lnTo>
                      <a:pt x="8" y="3"/>
                    </a:lnTo>
                    <a:lnTo>
                      <a:pt x="9" y="6"/>
                    </a:lnTo>
                    <a:lnTo>
                      <a:pt x="9" y="8"/>
                    </a:lnTo>
                    <a:lnTo>
                      <a:pt x="9" y="10"/>
                    </a:lnTo>
                    <a:lnTo>
                      <a:pt x="9" y="12"/>
                    </a:lnTo>
                    <a:lnTo>
                      <a:pt x="10" y="10"/>
                    </a:lnTo>
                    <a:lnTo>
                      <a:pt x="11" y="8"/>
                    </a:lnTo>
                    <a:lnTo>
                      <a:pt x="12" y="5"/>
                    </a:lnTo>
                    <a:lnTo>
                      <a:pt x="14" y="4"/>
                    </a:lnTo>
                    <a:lnTo>
                      <a:pt x="16" y="3"/>
                    </a:lnTo>
                    <a:lnTo>
                      <a:pt x="18" y="4"/>
                    </a:lnTo>
                    <a:lnTo>
                      <a:pt x="19" y="5"/>
                    </a:lnTo>
                    <a:lnTo>
                      <a:pt x="20" y="5"/>
                    </a:lnTo>
                    <a:lnTo>
                      <a:pt x="19" y="5"/>
                    </a:lnTo>
                    <a:lnTo>
                      <a:pt x="18" y="5"/>
                    </a:lnTo>
                    <a:lnTo>
                      <a:pt x="16" y="6"/>
                    </a:lnTo>
                    <a:lnTo>
                      <a:pt x="14" y="7"/>
                    </a:lnTo>
                    <a:lnTo>
                      <a:pt x="14" y="8"/>
                    </a:lnTo>
                    <a:lnTo>
                      <a:pt x="12" y="9"/>
                    </a:lnTo>
                    <a:lnTo>
                      <a:pt x="12" y="10"/>
                    </a:lnTo>
                    <a:lnTo>
                      <a:pt x="11" y="13"/>
                    </a:lnTo>
                    <a:lnTo>
                      <a:pt x="11" y="16"/>
                    </a:lnTo>
                  </a:path>
                </a:pathLst>
              </a:custGeom>
              <a:noFill/>
              <a:ln w="12700" cap="rnd">
                <a:solidFill>
                  <a:srgbClr val="000000"/>
                </a:solidFill>
                <a:round/>
                <a:headEnd type="none" w="sm" len="sm"/>
                <a:tailEnd type="none" w="sm" len="sm"/>
              </a:ln>
            </p:spPr>
            <p:txBody>
              <a:bodyPr/>
              <a:lstStyle/>
              <a:p>
                <a:endParaRPr lang="en-US"/>
              </a:p>
            </p:txBody>
          </p:sp>
          <p:sp>
            <p:nvSpPr>
              <p:cNvPr id="2100" name="Freeform 167"/>
              <p:cNvSpPr>
                <a:spLocks/>
              </p:cNvSpPr>
              <p:nvPr/>
            </p:nvSpPr>
            <p:spPr bwMode="auto">
              <a:xfrm flipH="1">
                <a:off x="2865" y="1322"/>
                <a:ext cx="39" cy="26"/>
              </a:xfrm>
              <a:custGeom>
                <a:avLst/>
                <a:gdLst>
                  <a:gd name="T0" fmla="*/ 15 w 17"/>
                  <a:gd name="T1" fmla="*/ 3 h 17"/>
                  <a:gd name="T2" fmla="*/ 16 w 17"/>
                  <a:gd name="T3" fmla="*/ 7 h 17"/>
                  <a:gd name="T4" fmla="*/ 16 w 17"/>
                  <a:gd name="T5" fmla="*/ 9 h 17"/>
                  <a:gd name="T6" fmla="*/ 15 w 17"/>
                  <a:gd name="T7" fmla="*/ 12 h 17"/>
                  <a:gd name="T8" fmla="*/ 13 w 17"/>
                  <a:gd name="T9" fmla="*/ 13 h 17"/>
                  <a:gd name="T10" fmla="*/ 11 w 17"/>
                  <a:gd name="T11" fmla="*/ 11 h 17"/>
                  <a:gd name="T12" fmla="*/ 8 w 17"/>
                  <a:gd name="T13" fmla="*/ 11 h 17"/>
                  <a:gd name="T14" fmla="*/ 6 w 17"/>
                  <a:gd name="T15" fmla="*/ 11 h 17"/>
                  <a:gd name="T16" fmla="*/ 3 w 17"/>
                  <a:gd name="T17" fmla="*/ 13 h 17"/>
                  <a:gd name="T18" fmla="*/ 1 w 17"/>
                  <a:gd name="T19" fmla="*/ 16 h 17"/>
                  <a:gd name="T20" fmla="*/ 0 w 17"/>
                  <a:gd name="T21" fmla="*/ 13 h 17"/>
                  <a:gd name="T22" fmla="*/ 0 w 17"/>
                  <a:gd name="T23" fmla="*/ 8 h 17"/>
                  <a:gd name="T24" fmla="*/ 0 w 17"/>
                  <a:gd name="T25" fmla="*/ 4 h 17"/>
                  <a:gd name="T26" fmla="*/ 2 w 17"/>
                  <a:gd name="T27" fmla="*/ 1 h 17"/>
                  <a:gd name="T28" fmla="*/ 6 w 17"/>
                  <a:gd name="T29" fmla="*/ 0 h 17"/>
                  <a:gd name="T30" fmla="*/ 9 w 17"/>
                  <a:gd name="T31" fmla="*/ 0 h 17"/>
                  <a:gd name="T32" fmla="*/ 13 w 17"/>
                  <a:gd name="T33" fmla="*/ 1 h 17"/>
                  <a:gd name="T34" fmla="*/ 15 w 17"/>
                  <a:gd name="T35" fmla="*/ 3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7"/>
                  <a:gd name="T56" fmla="*/ 17 w 17"/>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7">
                    <a:moveTo>
                      <a:pt x="15" y="3"/>
                    </a:moveTo>
                    <a:lnTo>
                      <a:pt x="16" y="7"/>
                    </a:lnTo>
                    <a:lnTo>
                      <a:pt x="16" y="9"/>
                    </a:lnTo>
                    <a:lnTo>
                      <a:pt x="15" y="12"/>
                    </a:lnTo>
                    <a:lnTo>
                      <a:pt x="13" y="13"/>
                    </a:lnTo>
                    <a:lnTo>
                      <a:pt x="11" y="11"/>
                    </a:lnTo>
                    <a:lnTo>
                      <a:pt x="8" y="11"/>
                    </a:lnTo>
                    <a:lnTo>
                      <a:pt x="6" y="11"/>
                    </a:lnTo>
                    <a:lnTo>
                      <a:pt x="3" y="13"/>
                    </a:lnTo>
                    <a:lnTo>
                      <a:pt x="1" y="16"/>
                    </a:lnTo>
                    <a:lnTo>
                      <a:pt x="0" y="13"/>
                    </a:lnTo>
                    <a:lnTo>
                      <a:pt x="0" y="8"/>
                    </a:lnTo>
                    <a:lnTo>
                      <a:pt x="0" y="4"/>
                    </a:lnTo>
                    <a:lnTo>
                      <a:pt x="2" y="1"/>
                    </a:lnTo>
                    <a:lnTo>
                      <a:pt x="6" y="0"/>
                    </a:lnTo>
                    <a:lnTo>
                      <a:pt x="9" y="0"/>
                    </a:lnTo>
                    <a:lnTo>
                      <a:pt x="13" y="1"/>
                    </a:lnTo>
                    <a:lnTo>
                      <a:pt x="15" y="3"/>
                    </a:lnTo>
                  </a:path>
                </a:pathLst>
              </a:custGeom>
              <a:solidFill>
                <a:srgbClr val="A04000"/>
              </a:solidFill>
              <a:ln w="12700" cap="rnd">
                <a:solidFill>
                  <a:srgbClr val="000000"/>
                </a:solidFill>
                <a:round/>
                <a:headEnd/>
                <a:tailEnd/>
              </a:ln>
            </p:spPr>
            <p:txBody>
              <a:bodyPr/>
              <a:lstStyle/>
              <a:p>
                <a:endParaRPr lang="en-US"/>
              </a:p>
            </p:txBody>
          </p:sp>
          <p:sp>
            <p:nvSpPr>
              <p:cNvPr id="2101" name="Freeform 168"/>
              <p:cNvSpPr>
                <a:spLocks/>
              </p:cNvSpPr>
              <p:nvPr/>
            </p:nvSpPr>
            <p:spPr bwMode="auto">
              <a:xfrm flipH="1">
                <a:off x="2665" y="1360"/>
                <a:ext cx="186" cy="192"/>
              </a:xfrm>
              <a:custGeom>
                <a:avLst/>
                <a:gdLst>
                  <a:gd name="T0" fmla="*/ 42 w 81"/>
                  <a:gd name="T1" fmla="*/ 18 h 123"/>
                  <a:gd name="T2" fmla="*/ 44 w 81"/>
                  <a:gd name="T3" fmla="*/ 11 h 123"/>
                  <a:gd name="T4" fmla="*/ 48 w 81"/>
                  <a:gd name="T5" fmla="*/ 5 h 123"/>
                  <a:gd name="T6" fmla="*/ 52 w 81"/>
                  <a:gd name="T7" fmla="*/ 1 h 123"/>
                  <a:gd name="T8" fmla="*/ 57 w 81"/>
                  <a:gd name="T9" fmla="*/ 0 h 123"/>
                  <a:gd name="T10" fmla="*/ 62 w 81"/>
                  <a:gd name="T11" fmla="*/ 0 h 123"/>
                  <a:gd name="T12" fmla="*/ 68 w 81"/>
                  <a:gd name="T13" fmla="*/ 3 h 123"/>
                  <a:gd name="T14" fmla="*/ 71 w 81"/>
                  <a:gd name="T15" fmla="*/ 7 h 123"/>
                  <a:gd name="T16" fmla="*/ 73 w 81"/>
                  <a:gd name="T17" fmla="*/ 12 h 123"/>
                  <a:gd name="T18" fmla="*/ 75 w 81"/>
                  <a:gd name="T19" fmla="*/ 17 h 123"/>
                  <a:gd name="T20" fmla="*/ 77 w 81"/>
                  <a:gd name="T21" fmla="*/ 21 h 123"/>
                  <a:gd name="T22" fmla="*/ 79 w 81"/>
                  <a:gd name="T23" fmla="*/ 26 h 123"/>
                  <a:gd name="T24" fmla="*/ 80 w 81"/>
                  <a:gd name="T25" fmla="*/ 32 h 123"/>
                  <a:gd name="T26" fmla="*/ 78 w 81"/>
                  <a:gd name="T27" fmla="*/ 43 h 123"/>
                  <a:gd name="T28" fmla="*/ 74 w 81"/>
                  <a:gd name="T29" fmla="*/ 56 h 123"/>
                  <a:gd name="T30" fmla="*/ 70 w 81"/>
                  <a:gd name="T31" fmla="*/ 67 h 123"/>
                  <a:gd name="T32" fmla="*/ 65 w 81"/>
                  <a:gd name="T33" fmla="*/ 75 h 123"/>
                  <a:gd name="T34" fmla="*/ 61 w 81"/>
                  <a:gd name="T35" fmla="*/ 84 h 123"/>
                  <a:gd name="T36" fmla="*/ 54 w 81"/>
                  <a:gd name="T37" fmla="*/ 94 h 123"/>
                  <a:gd name="T38" fmla="*/ 50 w 81"/>
                  <a:gd name="T39" fmla="*/ 102 h 123"/>
                  <a:gd name="T40" fmla="*/ 48 w 81"/>
                  <a:gd name="T41" fmla="*/ 106 h 123"/>
                  <a:gd name="T42" fmla="*/ 46 w 81"/>
                  <a:gd name="T43" fmla="*/ 111 h 123"/>
                  <a:gd name="T44" fmla="*/ 43 w 81"/>
                  <a:gd name="T45" fmla="*/ 116 h 123"/>
                  <a:gd name="T46" fmla="*/ 39 w 81"/>
                  <a:gd name="T47" fmla="*/ 120 h 123"/>
                  <a:gd name="T48" fmla="*/ 31 w 81"/>
                  <a:gd name="T49" fmla="*/ 122 h 123"/>
                  <a:gd name="T50" fmla="*/ 23 w 81"/>
                  <a:gd name="T51" fmla="*/ 121 h 123"/>
                  <a:gd name="T52" fmla="*/ 15 w 81"/>
                  <a:gd name="T53" fmla="*/ 119 h 123"/>
                  <a:gd name="T54" fmla="*/ 8 w 81"/>
                  <a:gd name="T55" fmla="*/ 115 h 123"/>
                  <a:gd name="T56" fmla="*/ 3 w 81"/>
                  <a:gd name="T57" fmla="*/ 108 h 123"/>
                  <a:gd name="T58" fmla="*/ 1 w 81"/>
                  <a:gd name="T59" fmla="*/ 100 h 123"/>
                  <a:gd name="T60" fmla="*/ 0 w 81"/>
                  <a:gd name="T61" fmla="*/ 91 h 123"/>
                  <a:gd name="T62" fmla="*/ 1 w 81"/>
                  <a:gd name="T63" fmla="*/ 81 h 123"/>
                  <a:gd name="T64" fmla="*/ 3 w 81"/>
                  <a:gd name="T65" fmla="*/ 74 h 123"/>
                  <a:gd name="T66" fmla="*/ 7 w 81"/>
                  <a:gd name="T67" fmla="*/ 68 h 123"/>
                  <a:gd name="T68" fmla="*/ 11 w 81"/>
                  <a:gd name="T69" fmla="*/ 63 h 123"/>
                  <a:gd name="T70" fmla="*/ 17 w 81"/>
                  <a:gd name="T71" fmla="*/ 60 h 123"/>
                  <a:gd name="T72" fmla="*/ 23 w 81"/>
                  <a:gd name="T73" fmla="*/ 59 h 123"/>
                  <a:gd name="T74" fmla="*/ 29 w 81"/>
                  <a:gd name="T75" fmla="*/ 60 h 123"/>
                  <a:gd name="T76" fmla="*/ 33 w 81"/>
                  <a:gd name="T77" fmla="*/ 63 h 123"/>
                  <a:gd name="T78" fmla="*/ 35 w 81"/>
                  <a:gd name="T79" fmla="*/ 67 h 123"/>
                  <a:gd name="T80" fmla="*/ 40 w 81"/>
                  <a:gd name="T81" fmla="*/ 63 h 123"/>
                  <a:gd name="T82" fmla="*/ 45 w 81"/>
                  <a:gd name="T83" fmla="*/ 57 h 123"/>
                  <a:gd name="T84" fmla="*/ 49 w 81"/>
                  <a:gd name="T85" fmla="*/ 50 h 123"/>
                  <a:gd name="T86" fmla="*/ 51 w 81"/>
                  <a:gd name="T87" fmla="*/ 42 h 123"/>
                  <a:gd name="T88" fmla="*/ 45 w 81"/>
                  <a:gd name="T89" fmla="*/ 35 h 123"/>
                  <a:gd name="T90" fmla="*/ 42 w 81"/>
                  <a:gd name="T91" fmla="*/ 27 h 123"/>
                  <a:gd name="T92" fmla="*/ 42 w 81"/>
                  <a:gd name="T93" fmla="*/ 18 h 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1"/>
                  <a:gd name="T142" fmla="*/ 0 h 123"/>
                  <a:gd name="T143" fmla="*/ 81 w 81"/>
                  <a:gd name="T144" fmla="*/ 123 h 12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1" h="123">
                    <a:moveTo>
                      <a:pt x="42" y="18"/>
                    </a:moveTo>
                    <a:lnTo>
                      <a:pt x="44" y="11"/>
                    </a:lnTo>
                    <a:lnTo>
                      <a:pt x="48" y="5"/>
                    </a:lnTo>
                    <a:lnTo>
                      <a:pt x="52" y="1"/>
                    </a:lnTo>
                    <a:lnTo>
                      <a:pt x="57" y="0"/>
                    </a:lnTo>
                    <a:lnTo>
                      <a:pt x="62" y="0"/>
                    </a:lnTo>
                    <a:lnTo>
                      <a:pt x="68" y="3"/>
                    </a:lnTo>
                    <a:lnTo>
                      <a:pt x="71" y="7"/>
                    </a:lnTo>
                    <a:lnTo>
                      <a:pt x="73" y="12"/>
                    </a:lnTo>
                    <a:lnTo>
                      <a:pt x="75" y="17"/>
                    </a:lnTo>
                    <a:lnTo>
                      <a:pt x="77" y="21"/>
                    </a:lnTo>
                    <a:lnTo>
                      <a:pt x="79" y="26"/>
                    </a:lnTo>
                    <a:lnTo>
                      <a:pt x="80" y="32"/>
                    </a:lnTo>
                    <a:lnTo>
                      <a:pt x="78" y="43"/>
                    </a:lnTo>
                    <a:lnTo>
                      <a:pt x="74" y="56"/>
                    </a:lnTo>
                    <a:lnTo>
                      <a:pt x="70" y="67"/>
                    </a:lnTo>
                    <a:lnTo>
                      <a:pt x="65" y="75"/>
                    </a:lnTo>
                    <a:lnTo>
                      <a:pt x="61" y="84"/>
                    </a:lnTo>
                    <a:lnTo>
                      <a:pt x="54" y="94"/>
                    </a:lnTo>
                    <a:lnTo>
                      <a:pt x="50" y="102"/>
                    </a:lnTo>
                    <a:lnTo>
                      <a:pt x="48" y="106"/>
                    </a:lnTo>
                    <a:lnTo>
                      <a:pt x="46" y="111"/>
                    </a:lnTo>
                    <a:lnTo>
                      <a:pt x="43" y="116"/>
                    </a:lnTo>
                    <a:lnTo>
                      <a:pt x="39" y="120"/>
                    </a:lnTo>
                    <a:lnTo>
                      <a:pt x="31" y="122"/>
                    </a:lnTo>
                    <a:lnTo>
                      <a:pt x="23" y="121"/>
                    </a:lnTo>
                    <a:lnTo>
                      <a:pt x="15" y="119"/>
                    </a:lnTo>
                    <a:lnTo>
                      <a:pt x="8" y="115"/>
                    </a:lnTo>
                    <a:lnTo>
                      <a:pt x="3" y="108"/>
                    </a:lnTo>
                    <a:lnTo>
                      <a:pt x="1" y="100"/>
                    </a:lnTo>
                    <a:lnTo>
                      <a:pt x="0" y="91"/>
                    </a:lnTo>
                    <a:lnTo>
                      <a:pt x="1" y="81"/>
                    </a:lnTo>
                    <a:lnTo>
                      <a:pt x="3" y="74"/>
                    </a:lnTo>
                    <a:lnTo>
                      <a:pt x="7" y="68"/>
                    </a:lnTo>
                    <a:lnTo>
                      <a:pt x="11" y="63"/>
                    </a:lnTo>
                    <a:lnTo>
                      <a:pt x="17" y="60"/>
                    </a:lnTo>
                    <a:lnTo>
                      <a:pt x="23" y="59"/>
                    </a:lnTo>
                    <a:lnTo>
                      <a:pt x="29" y="60"/>
                    </a:lnTo>
                    <a:lnTo>
                      <a:pt x="33" y="63"/>
                    </a:lnTo>
                    <a:lnTo>
                      <a:pt x="35" y="67"/>
                    </a:lnTo>
                    <a:lnTo>
                      <a:pt x="40" y="63"/>
                    </a:lnTo>
                    <a:lnTo>
                      <a:pt x="45" y="57"/>
                    </a:lnTo>
                    <a:lnTo>
                      <a:pt x="49" y="50"/>
                    </a:lnTo>
                    <a:lnTo>
                      <a:pt x="51" y="42"/>
                    </a:lnTo>
                    <a:lnTo>
                      <a:pt x="45" y="35"/>
                    </a:lnTo>
                    <a:lnTo>
                      <a:pt x="42" y="27"/>
                    </a:lnTo>
                    <a:lnTo>
                      <a:pt x="42" y="18"/>
                    </a:lnTo>
                  </a:path>
                </a:pathLst>
              </a:custGeom>
              <a:solidFill>
                <a:srgbClr val="0000FF"/>
              </a:solidFill>
              <a:ln w="12700" cap="rnd">
                <a:solidFill>
                  <a:srgbClr val="000000"/>
                </a:solidFill>
                <a:round/>
                <a:headEnd/>
                <a:tailEnd/>
              </a:ln>
            </p:spPr>
            <p:txBody>
              <a:bodyPr/>
              <a:lstStyle/>
              <a:p>
                <a:endParaRPr lang="en-US"/>
              </a:p>
            </p:txBody>
          </p:sp>
          <p:sp>
            <p:nvSpPr>
              <p:cNvPr id="2102" name="Freeform 169"/>
              <p:cNvSpPr>
                <a:spLocks/>
              </p:cNvSpPr>
              <p:nvPr/>
            </p:nvSpPr>
            <p:spPr bwMode="auto">
              <a:xfrm flipH="1">
                <a:off x="2642" y="1392"/>
                <a:ext cx="154" cy="249"/>
              </a:xfrm>
              <a:custGeom>
                <a:avLst/>
                <a:gdLst>
                  <a:gd name="T0" fmla="*/ 7 w 67"/>
                  <a:gd name="T1" fmla="*/ 3 h 159"/>
                  <a:gd name="T2" fmla="*/ 18 w 67"/>
                  <a:gd name="T3" fmla="*/ 0 h 159"/>
                  <a:gd name="T4" fmla="*/ 31 w 67"/>
                  <a:gd name="T5" fmla="*/ 0 h 159"/>
                  <a:gd name="T6" fmla="*/ 41 w 67"/>
                  <a:gd name="T7" fmla="*/ 3 h 159"/>
                  <a:gd name="T8" fmla="*/ 51 w 67"/>
                  <a:gd name="T9" fmla="*/ 7 h 159"/>
                  <a:gd name="T10" fmla="*/ 57 w 67"/>
                  <a:gd name="T11" fmla="*/ 11 h 159"/>
                  <a:gd name="T12" fmla="*/ 64 w 67"/>
                  <a:gd name="T13" fmla="*/ 23 h 159"/>
                  <a:gd name="T14" fmla="*/ 66 w 67"/>
                  <a:gd name="T15" fmla="*/ 34 h 159"/>
                  <a:gd name="T16" fmla="*/ 64 w 67"/>
                  <a:gd name="T17" fmla="*/ 45 h 159"/>
                  <a:gd name="T18" fmla="*/ 60 w 67"/>
                  <a:gd name="T19" fmla="*/ 55 h 159"/>
                  <a:gd name="T20" fmla="*/ 57 w 67"/>
                  <a:gd name="T21" fmla="*/ 68 h 159"/>
                  <a:gd name="T22" fmla="*/ 54 w 67"/>
                  <a:gd name="T23" fmla="*/ 79 h 159"/>
                  <a:gd name="T24" fmla="*/ 49 w 67"/>
                  <a:gd name="T25" fmla="*/ 89 h 159"/>
                  <a:gd name="T26" fmla="*/ 45 w 67"/>
                  <a:gd name="T27" fmla="*/ 97 h 159"/>
                  <a:gd name="T28" fmla="*/ 39 w 67"/>
                  <a:gd name="T29" fmla="*/ 103 h 159"/>
                  <a:gd name="T30" fmla="*/ 41 w 67"/>
                  <a:gd name="T31" fmla="*/ 129 h 159"/>
                  <a:gd name="T32" fmla="*/ 13 w 67"/>
                  <a:gd name="T33" fmla="*/ 150 h 159"/>
                  <a:gd name="T34" fmla="*/ 12 w 67"/>
                  <a:gd name="T35" fmla="*/ 130 h 159"/>
                  <a:gd name="T36" fmla="*/ 8 w 67"/>
                  <a:gd name="T37" fmla="*/ 118 h 159"/>
                  <a:gd name="T38" fmla="*/ 4 w 67"/>
                  <a:gd name="T39" fmla="*/ 107 h 159"/>
                  <a:gd name="T40" fmla="*/ 9 w 67"/>
                  <a:gd name="T41" fmla="*/ 101 h 159"/>
                  <a:gd name="T42" fmla="*/ 16 w 67"/>
                  <a:gd name="T43" fmla="*/ 96 h 159"/>
                  <a:gd name="T44" fmla="*/ 15 w 67"/>
                  <a:gd name="T45" fmla="*/ 83 h 159"/>
                  <a:gd name="T46" fmla="*/ 19 w 67"/>
                  <a:gd name="T47" fmla="*/ 68 h 159"/>
                  <a:gd name="T48" fmla="*/ 26 w 67"/>
                  <a:gd name="T49" fmla="*/ 54 h 159"/>
                  <a:gd name="T50" fmla="*/ 34 w 67"/>
                  <a:gd name="T51" fmla="*/ 46 h 159"/>
                  <a:gd name="T52" fmla="*/ 33 w 67"/>
                  <a:gd name="T53" fmla="*/ 45 h 159"/>
                  <a:gd name="T54" fmla="*/ 29 w 67"/>
                  <a:gd name="T55" fmla="*/ 44 h 159"/>
                  <a:gd name="T56" fmla="*/ 22 w 67"/>
                  <a:gd name="T57" fmla="*/ 49 h 159"/>
                  <a:gd name="T58" fmla="*/ 18 w 67"/>
                  <a:gd name="T59" fmla="*/ 56 h 159"/>
                  <a:gd name="T60" fmla="*/ 12 w 67"/>
                  <a:gd name="T61" fmla="*/ 56 h 159"/>
                  <a:gd name="T62" fmla="*/ 10 w 67"/>
                  <a:gd name="T63" fmla="*/ 50 h 159"/>
                  <a:gd name="T64" fmla="*/ 9 w 67"/>
                  <a:gd name="T65" fmla="*/ 46 h 159"/>
                  <a:gd name="T66" fmla="*/ 8 w 67"/>
                  <a:gd name="T67" fmla="*/ 39 h 159"/>
                  <a:gd name="T68" fmla="*/ 11 w 67"/>
                  <a:gd name="T69" fmla="*/ 33 h 159"/>
                  <a:gd name="T70" fmla="*/ 6 w 67"/>
                  <a:gd name="T71" fmla="*/ 32 h 159"/>
                  <a:gd name="T72" fmla="*/ 6 w 67"/>
                  <a:gd name="T73" fmla="*/ 25 h 159"/>
                  <a:gd name="T74" fmla="*/ 7 w 67"/>
                  <a:gd name="T75" fmla="*/ 22 h 159"/>
                  <a:gd name="T76" fmla="*/ 1 w 67"/>
                  <a:gd name="T77" fmla="*/ 21 h 159"/>
                  <a:gd name="T78" fmla="*/ 0 w 67"/>
                  <a:gd name="T79" fmla="*/ 17 h 159"/>
                  <a:gd name="T80" fmla="*/ 1 w 67"/>
                  <a:gd name="T81" fmla="*/ 9 h 15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59"/>
                  <a:gd name="T125" fmla="*/ 67 w 67"/>
                  <a:gd name="T126" fmla="*/ 159 h 15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59">
                    <a:moveTo>
                      <a:pt x="1" y="9"/>
                    </a:moveTo>
                    <a:lnTo>
                      <a:pt x="7" y="3"/>
                    </a:lnTo>
                    <a:lnTo>
                      <a:pt x="11" y="1"/>
                    </a:lnTo>
                    <a:lnTo>
                      <a:pt x="18" y="0"/>
                    </a:lnTo>
                    <a:lnTo>
                      <a:pt x="24" y="0"/>
                    </a:lnTo>
                    <a:lnTo>
                      <a:pt x="31" y="0"/>
                    </a:lnTo>
                    <a:lnTo>
                      <a:pt x="36" y="1"/>
                    </a:lnTo>
                    <a:lnTo>
                      <a:pt x="41" y="3"/>
                    </a:lnTo>
                    <a:lnTo>
                      <a:pt x="47" y="5"/>
                    </a:lnTo>
                    <a:lnTo>
                      <a:pt x="51" y="7"/>
                    </a:lnTo>
                    <a:lnTo>
                      <a:pt x="52" y="9"/>
                    </a:lnTo>
                    <a:lnTo>
                      <a:pt x="57" y="11"/>
                    </a:lnTo>
                    <a:lnTo>
                      <a:pt x="60" y="16"/>
                    </a:lnTo>
                    <a:lnTo>
                      <a:pt x="64" y="23"/>
                    </a:lnTo>
                    <a:lnTo>
                      <a:pt x="66" y="29"/>
                    </a:lnTo>
                    <a:lnTo>
                      <a:pt x="66" y="34"/>
                    </a:lnTo>
                    <a:lnTo>
                      <a:pt x="66" y="40"/>
                    </a:lnTo>
                    <a:lnTo>
                      <a:pt x="64" y="45"/>
                    </a:lnTo>
                    <a:lnTo>
                      <a:pt x="62" y="50"/>
                    </a:lnTo>
                    <a:lnTo>
                      <a:pt x="60" y="55"/>
                    </a:lnTo>
                    <a:lnTo>
                      <a:pt x="59" y="62"/>
                    </a:lnTo>
                    <a:lnTo>
                      <a:pt x="57" y="68"/>
                    </a:lnTo>
                    <a:lnTo>
                      <a:pt x="56" y="72"/>
                    </a:lnTo>
                    <a:lnTo>
                      <a:pt x="54" y="79"/>
                    </a:lnTo>
                    <a:lnTo>
                      <a:pt x="51" y="84"/>
                    </a:lnTo>
                    <a:lnTo>
                      <a:pt x="49" y="89"/>
                    </a:lnTo>
                    <a:lnTo>
                      <a:pt x="47" y="94"/>
                    </a:lnTo>
                    <a:lnTo>
                      <a:pt x="45" y="97"/>
                    </a:lnTo>
                    <a:lnTo>
                      <a:pt x="42" y="101"/>
                    </a:lnTo>
                    <a:lnTo>
                      <a:pt x="39" y="103"/>
                    </a:lnTo>
                    <a:lnTo>
                      <a:pt x="36" y="105"/>
                    </a:lnTo>
                    <a:lnTo>
                      <a:pt x="41" y="129"/>
                    </a:lnTo>
                    <a:lnTo>
                      <a:pt x="15" y="158"/>
                    </a:lnTo>
                    <a:lnTo>
                      <a:pt x="13" y="150"/>
                    </a:lnTo>
                    <a:lnTo>
                      <a:pt x="12" y="140"/>
                    </a:lnTo>
                    <a:lnTo>
                      <a:pt x="12" y="130"/>
                    </a:lnTo>
                    <a:lnTo>
                      <a:pt x="12" y="120"/>
                    </a:lnTo>
                    <a:lnTo>
                      <a:pt x="8" y="118"/>
                    </a:lnTo>
                    <a:lnTo>
                      <a:pt x="5" y="113"/>
                    </a:lnTo>
                    <a:lnTo>
                      <a:pt x="4" y="107"/>
                    </a:lnTo>
                    <a:lnTo>
                      <a:pt x="3" y="101"/>
                    </a:lnTo>
                    <a:lnTo>
                      <a:pt x="9" y="101"/>
                    </a:lnTo>
                    <a:lnTo>
                      <a:pt x="13" y="99"/>
                    </a:lnTo>
                    <a:lnTo>
                      <a:pt x="16" y="96"/>
                    </a:lnTo>
                    <a:lnTo>
                      <a:pt x="16" y="92"/>
                    </a:lnTo>
                    <a:lnTo>
                      <a:pt x="15" y="83"/>
                    </a:lnTo>
                    <a:lnTo>
                      <a:pt x="16" y="76"/>
                    </a:lnTo>
                    <a:lnTo>
                      <a:pt x="19" y="68"/>
                    </a:lnTo>
                    <a:lnTo>
                      <a:pt x="22" y="60"/>
                    </a:lnTo>
                    <a:lnTo>
                      <a:pt x="26" y="54"/>
                    </a:lnTo>
                    <a:lnTo>
                      <a:pt x="30" y="50"/>
                    </a:lnTo>
                    <a:lnTo>
                      <a:pt x="34" y="46"/>
                    </a:lnTo>
                    <a:lnTo>
                      <a:pt x="35" y="44"/>
                    </a:lnTo>
                    <a:lnTo>
                      <a:pt x="33" y="45"/>
                    </a:lnTo>
                    <a:lnTo>
                      <a:pt x="31" y="45"/>
                    </a:lnTo>
                    <a:lnTo>
                      <a:pt x="29" y="44"/>
                    </a:lnTo>
                    <a:lnTo>
                      <a:pt x="26" y="46"/>
                    </a:lnTo>
                    <a:lnTo>
                      <a:pt x="22" y="49"/>
                    </a:lnTo>
                    <a:lnTo>
                      <a:pt x="19" y="52"/>
                    </a:lnTo>
                    <a:lnTo>
                      <a:pt x="18" y="56"/>
                    </a:lnTo>
                    <a:lnTo>
                      <a:pt x="16" y="57"/>
                    </a:lnTo>
                    <a:lnTo>
                      <a:pt x="12" y="56"/>
                    </a:lnTo>
                    <a:lnTo>
                      <a:pt x="10" y="53"/>
                    </a:lnTo>
                    <a:lnTo>
                      <a:pt x="10" y="50"/>
                    </a:lnTo>
                    <a:lnTo>
                      <a:pt x="12" y="47"/>
                    </a:lnTo>
                    <a:lnTo>
                      <a:pt x="9" y="46"/>
                    </a:lnTo>
                    <a:lnTo>
                      <a:pt x="8" y="43"/>
                    </a:lnTo>
                    <a:lnTo>
                      <a:pt x="8" y="39"/>
                    </a:lnTo>
                    <a:lnTo>
                      <a:pt x="10" y="36"/>
                    </a:lnTo>
                    <a:lnTo>
                      <a:pt x="11" y="33"/>
                    </a:lnTo>
                    <a:lnTo>
                      <a:pt x="8" y="34"/>
                    </a:lnTo>
                    <a:lnTo>
                      <a:pt x="6" y="32"/>
                    </a:lnTo>
                    <a:lnTo>
                      <a:pt x="5" y="29"/>
                    </a:lnTo>
                    <a:lnTo>
                      <a:pt x="6" y="25"/>
                    </a:lnTo>
                    <a:lnTo>
                      <a:pt x="9" y="21"/>
                    </a:lnTo>
                    <a:lnTo>
                      <a:pt x="7" y="22"/>
                    </a:lnTo>
                    <a:lnTo>
                      <a:pt x="4" y="22"/>
                    </a:lnTo>
                    <a:lnTo>
                      <a:pt x="1" y="21"/>
                    </a:lnTo>
                    <a:lnTo>
                      <a:pt x="1" y="20"/>
                    </a:lnTo>
                    <a:lnTo>
                      <a:pt x="0" y="17"/>
                    </a:lnTo>
                    <a:lnTo>
                      <a:pt x="0" y="13"/>
                    </a:lnTo>
                    <a:lnTo>
                      <a:pt x="1" y="9"/>
                    </a:lnTo>
                  </a:path>
                </a:pathLst>
              </a:custGeom>
              <a:solidFill>
                <a:srgbClr val="E0A080"/>
              </a:solidFill>
              <a:ln w="12700" cap="rnd">
                <a:solidFill>
                  <a:srgbClr val="000000"/>
                </a:solidFill>
                <a:round/>
                <a:headEnd/>
                <a:tailEnd/>
              </a:ln>
            </p:spPr>
            <p:txBody>
              <a:bodyPr/>
              <a:lstStyle/>
              <a:p>
                <a:endParaRPr lang="en-US"/>
              </a:p>
            </p:txBody>
          </p:sp>
          <p:sp>
            <p:nvSpPr>
              <p:cNvPr id="2103" name="Freeform 170"/>
              <p:cNvSpPr>
                <a:spLocks/>
              </p:cNvSpPr>
              <p:nvPr/>
            </p:nvSpPr>
            <p:spPr bwMode="auto">
              <a:xfrm flipH="1">
                <a:off x="2721" y="1545"/>
                <a:ext cx="38" cy="26"/>
              </a:xfrm>
              <a:custGeom>
                <a:avLst/>
                <a:gdLst>
                  <a:gd name="T0" fmla="*/ 0 w 17"/>
                  <a:gd name="T1" fmla="*/ 0 h 17"/>
                  <a:gd name="T2" fmla="*/ 6 w 17"/>
                  <a:gd name="T3" fmla="*/ 8 h 17"/>
                  <a:gd name="T4" fmla="*/ 8 w 17"/>
                  <a:gd name="T5" fmla="*/ 12 h 17"/>
                  <a:gd name="T6" fmla="*/ 16 w 17"/>
                  <a:gd name="T7" fmla="*/ 16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6" y="8"/>
                    </a:lnTo>
                    <a:lnTo>
                      <a:pt x="8" y="12"/>
                    </a:lnTo>
                    <a:lnTo>
                      <a:pt x="16" y="16"/>
                    </a:lnTo>
                  </a:path>
                </a:pathLst>
              </a:custGeom>
              <a:noFill/>
              <a:ln w="12700" cap="rnd">
                <a:solidFill>
                  <a:srgbClr val="000000"/>
                </a:solidFill>
                <a:round/>
                <a:headEnd type="none" w="sm" len="sm"/>
                <a:tailEnd type="none" w="sm" len="sm"/>
              </a:ln>
            </p:spPr>
            <p:txBody>
              <a:bodyPr/>
              <a:lstStyle/>
              <a:p>
                <a:endParaRPr lang="en-US"/>
              </a:p>
            </p:txBody>
          </p:sp>
          <p:sp>
            <p:nvSpPr>
              <p:cNvPr id="2104" name="Freeform 171"/>
              <p:cNvSpPr>
                <a:spLocks/>
              </p:cNvSpPr>
              <p:nvPr/>
            </p:nvSpPr>
            <p:spPr bwMode="auto">
              <a:xfrm flipH="1">
                <a:off x="2693" y="1411"/>
                <a:ext cx="83" cy="27"/>
              </a:xfrm>
              <a:custGeom>
                <a:avLst/>
                <a:gdLst>
                  <a:gd name="T0" fmla="*/ 0 w 36"/>
                  <a:gd name="T1" fmla="*/ 16 h 17"/>
                  <a:gd name="T2" fmla="*/ 4 w 36"/>
                  <a:gd name="T3" fmla="*/ 7 h 17"/>
                  <a:gd name="T4" fmla="*/ 9 w 36"/>
                  <a:gd name="T5" fmla="*/ 3 h 17"/>
                  <a:gd name="T6" fmla="*/ 12 w 36"/>
                  <a:gd name="T7" fmla="*/ 1 h 17"/>
                  <a:gd name="T8" fmla="*/ 16 w 36"/>
                  <a:gd name="T9" fmla="*/ 1 h 17"/>
                  <a:gd name="T10" fmla="*/ 19 w 36"/>
                  <a:gd name="T11" fmla="*/ 0 h 17"/>
                  <a:gd name="T12" fmla="*/ 24 w 36"/>
                  <a:gd name="T13" fmla="*/ 2 h 17"/>
                  <a:gd name="T14" fmla="*/ 29 w 36"/>
                  <a:gd name="T15" fmla="*/ 3 h 17"/>
                  <a:gd name="T16" fmla="*/ 35 w 36"/>
                  <a:gd name="T17" fmla="*/ 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7"/>
                  <a:gd name="T29" fmla="*/ 36 w 36"/>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7">
                    <a:moveTo>
                      <a:pt x="0" y="16"/>
                    </a:moveTo>
                    <a:lnTo>
                      <a:pt x="4" y="7"/>
                    </a:lnTo>
                    <a:lnTo>
                      <a:pt x="9" y="3"/>
                    </a:lnTo>
                    <a:lnTo>
                      <a:pt x="12" y="1"/>
                    </a:lnTo>
                    <a:lnTo>
                      <a:pt x="16" y="1"/>
                    </a:lnTo>
                    <a:lnTo>
                      <a:pt x="19" y="0"/>
                    </a:lnTo>
                    <a:lnTo>
                      <a:pt x="24" y="2"/>
                    </a:lnTo>
                    <a:lnTo>
                      <a:pt x="29" y="3"/>
                    </a:lnTo>
                    <a:lnTo>
                      <a:pt x="35" y="7"/>
                    </a:lnTo>
                  </a:path>
                </a:pathLst>
              </a:custGeom>
              <a:noFill/>
              <a:ln w="12700" cap="rnd">
                <a:solidFill>
                  <a:srgbClr val="000000"/>
                </a:solidFill>
                <a:round/>
                <a:headEnd type="none" w="sm" len="sm"/>
                <a:tailEnd type="none" w="sm" len="sm"/>
              </a:ln>
            </p:spPr>
            <p:txBody>
              <a:bodyPr/>
              <a:lstStyle/>
              <a:p>
                <a:endParaRPr lang="en-US"/>
              </a:p>
            </p:txBody>
          </p:sp>
          <p:sp>
            <p:nvSpPr>
              <p:cNvPr id="2105" name="Freeform 172"/>
              <p:cNvSpPr>
                <a:spLocks/>
              </p:cNvSpPr>
              <p:nvPr/>
            </p:nvSpPr>
            <p:spPr bwMode="auto">
              <a:xfrm flipH="1">
                <a:off x="2700" y="1429"/>
                <a:ext cx="69" cy="26"/>
              </a:xfrm>
              <a:custGeom>
                <a:avLst/>
                <a:gdLst>
                  <a:gd name="T0" fmla="*/ 0 w 30"/>
                  <a:gd name="T1" fmla="*/ 16 h 17"/>
                  <a:gd name="T2" fmla="*/ 3 w 30"/>
                  <a:gd name="T3" fmla="*/ 10 h 17"/>
                  <a:gd name="T4" fmla="*/ 6 w 30"/>
                  <a:gd name="T5" fmla="*/ 5 h 17"/>
                  <a:gd name="T6" fmla="*/ 10 w 30"/>
                  <a:gd name="T7" fmla="*/ 1 h 17"/>
                  <a:gd name="T8" fmla="*/ 13 w 30"/>
                  <a:gd name="T9" fmla="*/ 0 h 17"/>
                  <a:gd name="T10" fmla="*/ 18 w 30"/>
                  <a:gd name="T11" fmla="*/ 0 h 17"/>
                  <a:gd name="T12" fmla="*/ 21 w 30"/>
                  <a:gd name="T13" fmla="*/ 2 h 17"/>
                  <a:gd name="T14" fmla="*/ 25 w 30"/>
                  <a:gd name="T15" fmla="*/ 5 h 17"/>
                  <a:gd name="T16" fmla="*/ 29 w 30"/>
                  <a:gd name="T17" fmla="*/ 1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7"/>
                  <a:gd name="T29" fmla="*/ 30 w 30"/>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7">
                    <a:moveTo>
                      <a:pt x="0" y="16"/>
                    </a:moveTo>
                    <a:lnTo>
                      <a:pt x="3" y="10"/>
                    </a:lnTo>
                    <a:lnTo>
                      <a:pt x="6" y="5"/>
                    </a:lnTo>
                    <a:lnTo>
                      <a:pt x="10" y="1"/>
                    </a:lnTo>
                    <a:lnTo>
                      <a:pt x="13" y="0"/>
                    </a:lnTo>
                    <a:lnTo>
                      <a:pt x="18" y="0"/>
                    </a:lnTo>
                    <a:lnTo>
                      <a:pt x="21" y="2"/>
                    </a:lnTo>
                    <a:lnTo>
                      <a:pt x="25" y="5"/>
                    </a:lnTo>
                    <a:lnTo>
                      <a:pt x="29" y="10"/>
                    </a:lnTo>
                  </a:path>
                </a:pathLst>
              </a:custGeom>
              <a:noFill/>
              <a:ln w="12700" cap="rnd">
                <a:solidFill>
                  <a:srgbClr val="000000"/>
                </a:solidFill>
                <a:round/>
                <a:headEnd type="none" w="sm" len="sm"/>
                <a:tailEnd type="none" w="sm" len="sm"/>
              </a:ln>
            </p:spPr>
            <p:txBody>
              <a:bodyPr/>
              <a:lstStyle/>
              <a:p>
                <a:endParaRPr lang="en-US"/>
              </a:p>
            </p:txBody>
          </p:sp>
          <p:sp>
            <p:nvSpPr>
              <p:cNvPr id="2106" name="Freeform 173"/>
              <p:cNvSpPr>
                <a:spLocks/>
              </p:cNvSpPr>
              <p:nvPr/>
            </p:nvSpPr>
            <p:spPr bwMode="auto">
              <a:xfrm flipH="1">
                <a:off x="2714" y="1444"/>
                <a:ext cx="53" cy="27"/>
              </a:xfrm>
              <a:custGeom>
                <a:avLst/>
                <a:gdLst>
                  <a:gd name="T0" fmla="*/ 0 w 23"/>
                  <a:gd name="T1" fmla="*/ 16 h 17"/>
                  <a:gd name="T2" fmla="*/ 2 w 23"/>
                  <a:gd name="T3" fmla="*/ 10 h 17"/>
                  <a:gd name="T4" fmla="*/ 5 w 23"/>
                  <a:gd name="T5" fmla="*/ 5 h 17"/>
                  <a:gd name="T6" fmla="*/ 9 w 23"/>
                  <a:gd name="T7" fmla="*/ 3 h 17"/>
                  <a:gd name="T8" fmla="*/ 14 w 23"/>
                  <a:gd name="T9" fmla="*/ 0 h 17"/>
                  <a:gd name="T10" fmla="*/ 19 w 23"/>
                  <a:gd name="T11" fmla="*/ 0 h 17"/>
                  <a:gd name="T12" fmla="*/ 22 w 23"/>
                  <a:gd name="T13" fmla="*/ 3 h 17"/>
                  <a:gd name="T14" fmla="*/ 0 60000 65536"/>
                  <a:gd name="T15" fmla="*/ 0 60000 65536"/>
                  <a:gd name="T16" fmla="*/ 0 60000 65536"/>
                  <a:gd name="T17" fmla="*/ 0 60000 65536"/>
                  <a:gd name="T18" fmla="*/ 0 60000 65536"/>
                  <a:gd name="T19" fmla="*/ 0 60000 65536"/>
                  <a:gd name="T20" fmla="*/ 0 60000 65536"/>
                  <a:gd name="T21" fmla="*/ 0 w 23"/>
                  <a:gd name="T22" fmla="*/ 0 h 17"/>
                  <a:gd name="T23" fmla="*/ 23 w 23"/>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7">
                    <a:moveTo>
                      <a:pt x="0" y="16"/>
                    </a:moveTo>
                    <a:lnTo>
                      <a:pt x="2" y="10"/>
                    </a:lnTo>
                    <a:lnTo>
                      <a:pt x="5" y="5"/>
                    </a:lnTo>
                    <a:lnTo>
                      <a:pt x="9" y="3"/>
                    </a:lnTo>
                    <a:lnTo>
                      <a:pt x="14" y="0"/>
                    </a:lnTo>
                    <a:lnTo>
                      <a:pt x="19" y="0"/>
                    </a:lnTo>
                    <a:lnTo>
                      <a:pt x="22" y="3"/>
                    </a:lnTo>
                  </a:path>
                </a:pathLst>
              </a:custGeom>
              <a:noFill/>
              <a:ln w="12700" cap="rnd">
                <a:solidFill>
                  <a:srgbClr val="000000"/>
                </a:solidFill>
                <a:round/>
                <a:headEnd type="none" w="sm" len="sm"/>
                <a:tailEnd type="none" w="sm" len="sm"/>
              </a:ln>
            </p:spPr>
            <p:txBody>
              <a:bodyPr/>
              <a:lstStyle/>
              <a:p>
                <a:endParaRPr lang="en-US"/>
              </a:p>
            </p:txBody>
          </p:sp>
          <p:sp>
            <p:nvSpPr>
              <p:cNvPr id="2107" name="Freeform 174"/>
              <p:cNvSpPr>
                <a:spLocks/>
              </p:cNvSpPr>
              <p:nvPr/>
            </p:nvSpPr>
            <p:spPr bwMode="auto">
              <a:xfrm flipH="1">
                <a:off x="2759" y="1409"/>
                <a:ext cx="40" cy="27"/>
              </a:xfrm>
              <a:custGeom>
                <a:avLst/>
                <a:gdLst>
                  <a:gd name="T0" fmla="*/ 2 w 17"/>
                  <a:gd name="T1" fmla="*/ 0 h 17"/>
                  <a:gd name="T2" fmla="*/ 1 w 17"/>
                  <a:gd name="T3" fmla="*/ 4 h 17"/>
                  <a:gd name="T4" fmla="*/ 0 w 17"/>
                  <a:gd name="T5" fmla="*/ 9 h 17"/>
                  <a:gd name="T6" fmla="*/ 3 w 17"/>
                  <a:gd name="T7" fmla="*/ 14 h 17"/>
                  <a:gd name="T8" fmla="*/ 9 w 17"/>
                  <a:gd name="T9" fmla="*/ 16 h 17"/>
                  <a:gd name="T10" fmla="*/ 16 w 17"/>
                  <a:gd name="T11" fmla="*/ 15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2" y="0"/>
                    </a:moveTo>
                    <a:lnTo>
                      <a:pt x="1" y="4"/>
                    </a:lnTo>
                    <a:lnTo>
                      <a:pt x="0" y="9"/>
                    </a:lnTo>
                    <a:lnTo>
                      <a:pt x="3" y="14"/>
                    </a:lnTo>
                    <a:lnTo>
                      <a:pt x="9" y="16"/>
                    </a:lnTo>
                    <a:lnTo>
                      <a:pt x="16" y="15"/>
                    </a:lnTo>
                  </a:path>
                </a:pathLst>
              </a:custGeom>
              <a:noFill/>
              <a:ln w="12700" cap="rnd">
                <a:solidFill>
                  <a:srgbClr val="000000"/>
                </a:solidFill>
                <a:round/>
                <a:headEnd type="none" w="sm" len="sm"/>
                <a:tailEnd type="none" w="sm" len="sm"/>
              </a:ln>
            </p:spPr>
            <p:txBody>
              <a:bodyPr/>
              <a:lstStyle/>
              <a:p>
                <a:endParaRPr lang="en-US"/>
              </a:p>
            </p:txBody>
          </p:sp>
          <p:sp>
            <p:nvSpPr>
              <p:cNvPr id="2108" name="Freeform 175"/>
              <p:cNvSpPr>
                <a:spLocks/>
              </p:cNvSpPr>
              <p:nvPr/>
            </p:nvSpPr>
            <p:spPr bwMode="auto">
              <a:xfrm flipH="1">
                <a:off x="2746" y="1432"/>
                <a:ext cx="39" cy="26"/>
              </a:xfrm>
              <a:custGeom>
                <a:avLst/>
                <a:gdLst>
                  <a:gd name="T0" fmla="*/ 2 w 17"/>
                  <a:gd name="T1" fmla="*/ 0 h 17"/>
                  <a:gd name="T2" fmla="*/ 0 w 17"/>
                  <a:gd name="T3" fmla="*/ 5 h 17"/>
                  <a:gd name="T4" fmla="*/ 0 w 17"/>
                  <a:gd name="T5" fmla="*/ 11 h 17"/>
                  <a:gd name="T6" fmla="*/ 4 w 17"/>
                  <a:gd name="T7" fmla="*/ 14 h 17"/>
                  <a:gd name="T8" fmla="*/ 10 w 17"/>
                  <a:gd name="T9" fmla="*/ 16 h 17"/>
                  <a:gd name="T10" fmla="*/ 16 w 17"/>
                  <a:gd name="T11" fmla="*/ 16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2" y="0"/>
                    </a:moveTo>
                    <a:lnTo>
                      <a:pt x="0" y="5"/>
                    </a:lnTo>
                    <a:lnTo>
                      <a:pt x="0" y="11"/>
                    </a:lnTo>
                    <a:lnTo>
                      <a:pt x="4" y="14"/>
                    </a:lnTo>
                    <a:lnTo>
                      <a:pt x="10" y="16"/>
                    </a:lnTo>
                    <a:lnTo>
                      <a:pt x="16" y="16"/>
                    </a:lnTo>
                  </a:path>
                </a:pathLst>
              </a:custGeom>
              <a:noFill/>
              <a:ln w="12700" cap="rnd">
                <a:solidFill>
                  <a:srgbClr val="000000"/>
                </a:solidFill>
                <a:round/>
                <a:headEnd type="none" w="sm" len="sm"/>
                <a:tailEnd type="none" w="sm" len="sm"/>
              </a:ln>
            </p:spPr>
            <p:txBody>
              <a:bodyPr/>
              <a:lstStyle/>
              <a:p>
                <a:endParaRPr lang="en-US"/>
              </a:p>
            </p:txBody>
          </p:sp>
          <p:sp>
            <p:nvSpPr>
              <p:cNvPr id="2109" name="Freeform 176"/>
              <p:cNvSpPr>
                <a:spLocks/>
              </p:cNvSpPr>
              <p:nvPr/>
            </p:nvSpPr>
            <p:spPr bwMode="auto">
              <a:xfrm flipH="1">
                <a:off x="2741" y="1449"/>
                <a:ext cx="40" cy="36"/>
              </a:xfrm>
              <a:custGeom>
                <a:avLst/>
                <a:gdLst>
                  <a:gd name="T0" fmla="*/ 1 w 17"/>
                  <a:gd name="T1" fmla="*/ 0 h 23"/>
                  <a:gd name="T2" fmla="*/ 0 w 17"/>
                  <a:gd name="T3" fmla="*/ 3 h 23"/>
                  <a:gd name="T4" fmla="*/ 0 w 17"/>
                  <a:gd name="T5" fmla="*/ 6 h 23"/>
                  <a:gd name="T6" fmla="*/ 0 w 17"/>
                  <a:gd name="T7" fmla="*/ 8 h 23"/>
                  <a:gd name="T8" fmla="*/ 1 w 17"/>
                  <a:gd name="T9" fmla="*/ 11 h 23"/>
                  <a:gd name="T10" fmla="*/ 4 w 17"/>
                  <a:gd name="T11" fmla="*/ 12 h 23"/>
                  <a:gd name="T12" fmla="*/ 3 w 17"/>
                  <a:gd name="T13" fmla="*/ 14 h 23"/>
                  <a:gd name="T14" fmla="*/ 3 w 17"/>
                  <a:gd name="T15" fmla="*/ 18 h 23"/>
                  <a:gd name="T16" fmla="*/ 5 w 17"/>
                  <a:gd name="T17" fmla="*/ 21 h 23"/>
                  <a:gd name="T18" fmla="*/ 9 w 17"/>
                  <a:gd name="T19" fmla="*/ 22 h 23"/>
                  <a:gd name="T20" fmla="*/ 13 w 17"/>
                  <a:gd name="T21" fmla="*/ 22 h 23"/>
                  <a:gd name="T22" fmla="*/ 16 w 17"/>
                  <a:gd name="T23" fmla="*/ 2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23"/>
                  <a:gd name="T38" fmla="*/ 17 w 17"/>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23">
                    <a:moveTo>
                      <a:pt x="1" y="0"/>
                    </a:moveTo>
                    <a:lnTo>
                      <a:pt x="0" y="3"/>
                    </a:lnTo>
                    <a:lnTo>
                      <a:pt x="0" y="6"/>
                    </a:lnTo>
                    <a:lnTo>
                      <a:pt x="0" y="8"/>
                    </a:lnTo>
                    <a:lnTo>
                      <a:pt x="1" y="11"/>
                    </a:lnTo>
                    <a:lnTo>
                      <a:pt x="4" y="12"/>
                    </a:lnTo>
                    <a:lnTo>
                      <a:pt x="3" y="14"/>
                    </a:lnTo>
                    <a:lnTo>
                      <a:pt x="3" y="18"/>
                    </a:lnTo>
                    <a:lnTo>
                      <a:pt x="5" y="21"/>
                    </a:lnTo>
                    <a:lnTo>
                      <a:pt x="9" y="22"/>
                    </a:lnTo>
                    <a:lnTo>
                      <a:pt x="13" y="22"/>
                    </a:lnTo>
                    <a:lnTo>
                      <a:pt x="16" y="21"/>
                    </a:lnTo>
                  </a:path>
                </a:pathLst>
              </a:custGeom>
              <a:noFill/>
              <a:ln w="12700" cap="rnd">
                <a:solidFill>
                  <a:srgbClr val="000000"/>
                </a:solidFill>
                <a:round/>
                <a:headEnd type="none" w="sm" len="sm"/>
                <a:tailEnd type="none" w="sm" len="sm"/>
              </a:ln>
            </p:spPr>
            <p:txBody>
              <a:bodyPr/>
              <a:lstStyle/>
              <a:p>
                <a:endParaRPr lang="en-US"/>
              </a:p>
            </p:txBody>
          </p:sp>
          <p:sp>
            <p:nvSpPr>
              <p:cNvPr id="2110" name="Freeform 177"/>
              <p:cNvSpPr>
                <a:spLocks/>
              </p:cNvSpPr>
              <p:nvPr/>
            </p:nvSpPr>
            <p:spPr bwMode="auto">
              <a:xfrm flipH="1">
                <a:off x="2665" y="1389"/>
                <a:ext cx="129" cy="27"/>
              </a:xfrm>
              <a:custGeom>
                <a:avLst/>
                <a:gdLst>
                  <a:gd name="T0" fmla="*/ 0 w 56"/>
                  <a:gd name="T1" fmla="*/ 14 h 17"/>
                  <a:gd name="T2" fmla="*/ 2 w 56"/>
                  <a:gd name="T3" fmla="*/ 10 h 17"/>
                  <a:gd name="T4" fmla="*/ 6 w 56"/>
                  <a:gd name="T5" fmla="*/ 6 h 17"/>
                  <a:gd name="T6" fmla="*/ 11 w 56"/>
                  <a:gd name="T7" fmla="*/ 2 h 17"/>
                  <a:gd name="T8" fmla="*/ 14 w 56"/>
                  <a:gd name="T9" fmla="*/ 0 h 17"/>
                  <a:gd name="T10" fmla="*/ 18 w 56"/>
                  <a:gd name="T11" fmla="*/ 0 h 17"/>
                  <a:gd name="T12" fmla="*/ 22 w 56"/>
                  <a:gd name="T13" fmla="*/ 0 h 17"/>
                  <a:gd name="T14" fmla="*/ 27 w 56"/>
                  <a:gd name="T15" fmla="*/ 0 h 17"/>
                  <a:gd name="T16" fmla="*/ 31 w 56"/>
                  <a:gd name="T17" fmla="*/ 1 h 17"/>
                  <a:gd name="T18" fmla="*/ 36 w 56"/>
                  <a:gd name="T19" fmla="*/ 3 h 17"/>
                  <a:gd name="T20" fmla="*/ 40 w 56"/>
                  <a:gd name="T21" fmla="*/ 4 h 17"/>
                  <a:gd name="T22" fmla="*/ 44 w 56"/>
                  <a:gd name="T23" fmla="*/ 7 h 17"/>
                  <a:gd name="T24" fmla="*/ 46 w 56"/>
                  <a:gd name="T25" fmla="*/ 9 h 17"/>
                  <a:gd name="T26" fmla="*/ 49 w 56"/>
                  <a:gd name="T27" fmla="*/ 11 h 17"/>
                  <a:gd name="T28" fmla="*/ 52 w 56"/>
                  <a:gd name="T29" fmla="*/ 13 h 17"/>
                  <a:gd name="T30" fmla="*/ 55 w 56"/>
                  <a:gd name="T31" fmla="*/ 1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6"/>
                  <a:gd name="T49" fmla="*/ 0 h 17"/>
                  <a:gd name="T50" fmla="*/ 56 w 56"/>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6" h="17">
                    <a:moveTo>
                      <a:pt x="0" y="14"/>
                    </a:moveTo>
                    <a:lnTo>
                      <a:pt x="2" y="10"/>
                    </a:lnTo>
                    <a:lnTo>
                      <a:pt x="6" y="6"/>
                    </a:lnTo>
                    <a:lnTo>
                      <a:pt x="11" y="2"/>
                    </a:lnTo>
                    <a:lnTo>
                      <a:pt x="14" y="0"/>
                    </a:lnTo>
                    <a:lnTo>
                      <a:pt x="18" y="0"/>
                    </a:lnTo>
                    <a:lnTo>
                      <a:pt x="22" y="0"/>
                    </a:lnTo>
                    <a:lnTo>
                      <a:pt x="27" y="0"/>
                    </a:lnTo>
                    <a:lnTo>
                      <a:pt x="31" y="1"/>
                    </a:lnTo>
                    <a:lnTo>
                      <a:pt x="36" y="3"/>
                    </a:lnTo>
                    <a:lnTo>
                      <a:pt x="40" y="4"/>
                    </a:lnTo>
                    <a:lnTo>
                      <a:pt x="44" y="7"/>
                    </a:lnTo>
                    <a:lnTo>
                      <a:pt x="46" y="9"/>
                    </a:lnTo>
                    <a:lnTo>
                      <a:pt x="49" y="11"/>
                    </a:lnTo>
                    <a:lnTo>
                      <a:pt x="52" y="13"/>
                    </a:lnTo>
                    <a:lnTo>
                      <a:pt x="55" y="16"/>
                    </a:lnTo>
                  </a:path>
                </a:pathLst>
              </a:custGeom>
              <a:noFill/>
              <a:ln w="12700" cap="rnd">
                <a:solidFill>
                  <a:srgbClr val="000000"/>
                </a:solidFill>
                <a:round/>
                <a:headEnd type="none" w="sm" len="sm"/>
                <a:tailEnd type="none" w="sm" len="sm"/>
              </a:ln>
            </p:spPr>
            <p:txBody>
              <a:bodyPr/>
              <a:lstStyle/>
              <a:p>
                <a:endParaRPr lang="en-US"/>
              </a:p>
            </p:txBody>
          </p:sp>
          <p:sp>
            <p:nvSpPr>
              <p:cNvPr id="2111" name="Freeform 178"/>
              <p:cNvSpPr>
                <a:spLocks/>
              </p:cNvSpPr>
              <p:nvPr/>
            </p:nvSpPr>
            <p:spPr bwMode="auto">
              <a:xfrm flipH="1">
                <a:off x="2702" y="1460"/>
                <a:ext cx="39" cy="27"/>
              </a:xfrm>
              <a:custGeom>
                <a:avLst/>
                <a:gdLst>
                  <a:gd name="T0" fmla="*/ 5 w 17"/>
                  <a:gd name="T1" fmla="*/ 0 h 17"/>
                  <a:gd name="T2" fmla="*/ 7 w 17"/>
                  <a:gd name="T3" fmla="*/ 1 h 17"/>
                  <a:gd name="T4" fmla="*/ 10 w 17"/>
                  <a:gd name="T5" fmla="*/ 2 h 17"/>
                  <a:gd name="T6" fmla="*/ 13 w 17"/>
                  <a:gd name="T7" fmla="*/ 2 h 17"/>
                  <a:gd name="T8" fmla="*/ 16 w 17"/>
                  <a:gd name="T9" fmla="*/ 2 h 17"/>
                  <a:gd name="T10" fmla="*/ 12 w 17"/>
                  <a:gd name="T11" fmla="*/ 4 h 17"/>
                  <a:gd name="T12" fmla="*/ 9 w 17"/>
                  <a:gd name="T13" fmla="*/ 6 h 17"/>
                  <a:gd name="T14" fmla="*/ 6 w 17"/>
                  <a:gd name="T15" fmla="*/ 8 h 17"/>
                  <a:gd name="T16" fmla="*/ 3 w 17"/>
                  <a:gd name="T17" fmla="*/ 12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7"/>
                  <a:gd name="T32" fmla="*/ 17 w 17"/>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7">
                    <a:moveTo>
                      <a:pt x="5" y="0"/>
                    </a:moveTo>
                    <a:lnTo>
                      <a:pt x="7" y="1"/>
                    </a:lnTo>
                    <a:lnTo>
                      <a:pt x="10" y="2"/>
                    </a:lnTo>
                    <a:lnTo>
                      <a:pt x="13" y="2"/>
                    </a:lnTo>
                    <a:lnTo>
                      <a:pt x="16" y="2"/>
                    </a:lnTo>
                    <a:lnTo>
                      <a:pt x="12" y="4"/>
                    </a:lnTo>
                    <a:lnTo>
                      <a:pt x="9" y="6"/>
                    </a:lnTo>
                    <a:lnTo>
                      <a:pt x="6" y="8"/>
                    </a:lnTo>
                    <a:lnTo>
                      <a:pt x="3" y="12"/>
                    </a:lnTo>
                    <a:lnTo>
                      <a:pt x="0" y="16"/>
                    </a:lnTo>
                  </a:path>
                </a:pathLst>
              </a:custGeom>
              <a:noFill/>
              <a:ln w="12700" cap="rnd">
                <a:solidFill>
                  <a:srgbClr val="000000"/>
                </a:solidFill>
                <a:round/>
                <a:headEnd type="none" w="sm" len="sm"/>
                <a:tailEnd type="none" w="sm" len="sm"/>
              </a:ln>
            </p:spPr>
            <p:txBody>
              <a:bodyPr/>
              <a:lstStyle/>
              <a:p>
                <a:endParaRPr lang="en-US"/>
              </a:p>
            </p:txBody>
          </p:sp>
          <p:sp>
            <p:nvSpPr>
              <p:cNvPr id="2112" name="Freeform 179"/>
              <p:cNvSpPr>
                <a:spLocks/>
              </p:cNvSpPr>
              <p:nvPr/>
            </p:nvSpPr>
            <p:spPr bwMode="auto">
              <a:xfrm flipH="1">
                <a:off x="2694" y="1372"/>
                <a:ext cx="45" cy="27"/>
              </a:xfrm>
              <a:custGeom>
                <a:avLst/>
                <a:gdLst>
                  <a:gd name="T0" fmla="*/ 19 w 20"/>
                  <a:gd name="T1" fmla="*/ 3 h 17"/>
                  <a:gd name="T2" fmla="*/ 15 w 20"/>
                  <a:gd name="T3" fmla="*/ 0 h 17"/>
                  <a:gd name="T4" fmla="*/ 11 w 20"/>
                  <a:gd name="T5" fmla="*/ 0 h 17"/>
                  <a:gd name="T6" fmla="*/ 7 w 20"/>
                  <a:gd name="T7" fmla="*/ 0 h 17"/>
                  <a:gd name="T8" fmla="*/ 5 w 20"/>
                  <a:gd name="T9" fmla="*/ 3 h 17"/>
                  <a:gd name="T10" fmla="*/ 1 w 20"/>
                  <a:gd name="T11" fmla="*/ 8 h 17"/>
                  <a:gd name="T12" fmla="*/ 0 w 20"/>
                  <a:gd name="T13" fmla="*/ 16 h 17"/>
                  <a:gd name="T14" fmla="*/ 0 60000 65536"/>
                  <a:gd name="T15" fmla="*/ 0 60000 65536"/>
                  <a:gd name="T16" fmla="*/ 0 60000 65536"/>
                  <a:gd name="T17" fmla="*/ 0 60000 65536"/>
                  <a:gd name="T18" fmla="*/ 0 60000 65536"/>
                  <a:gd name="T19" fmla="*/ 0 60000 65536"/>
                  <a:gd name="T20" fmla="*/ 0 60000 65536"/>
                  <a:gd name="T21" fmla="*/ 0 w 20"/>
                  <a:gd name="T22" fmla="*/ 0 h 17"/>
                  <a:gd name="T23" fmla="*/ 20 w 20"/>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7">
                    <a:moveTo>
                      <a:pt x="19" y="3"/>
                    </a:moveTo>
                    <a:lnTo>
                      <a:pt x="15" y="0"/>
                    </a:lnTo>
                    <a:lnTo>
                      <a:pt x="11" y="0"/>
                    </a:lnTo>
                    <a:lnTo>
                      <a:pt x="7" y="0"/>
                    </a:lnTo>
                    <a:lnTo>
                      <a:pt x="5" y="3"/>
                    </a:lnTo>
                    <a:lnTo>
                      <a:pt x="1" y="8"/>
                    </a:lnTo>
                    <a:lnTo>
                      <a:pt x="0" y="16"/>
                    </a:lnTo>
                  </a:path>
                </a:pathLst>
              </a:custGeom>
              <a:noFill/>
              <a:ln w="12700" cap="rnd">
                <a:solidFill>
                  <a:srgbClr val="006080"/>
                </a:solidFill>
                <a:round/>
                <a:headEnd type="none" w="sm" len="sm"/>
                <a:tailEnd type="none" w="sm" len="sm"/>
              </a:ln>
            </p:spPr>
            <p:txBody>
              <a:bodyPr/>
              <a:lstStyle/>
              <a:p>
                <a:endParaRPr lang="en-US"/>
              </a:p>
            </p:txBody>
          </p:sp>
          <p:sp>
            <p:nvSpPr>
              <p:cNvPr id="2113" name="Freeform 180"/>
              <p:cNvSpPr>
                <a:spLocks/>
              </p:cNvSpPr>
              <p:nvPr/>
            </p:nvSpPr>
            <p:spPr bwMode="auto">
              <a:xfrm flipH="1">
                <a:off x="2778" y="1460"/>
                <a:ext cx="55" cy="85"/>
              </a:xfrm>
              <a:custGeom>
                <a:avLst/>
                <a:gdLst>
                  <a:gd name="T0" fmla="*/ 23 w 24"/>
                  <a:gd name="T1" fmla="*/ 1 h 54"/>
                  <a:gd name="T2" fmla="*/ 18 w 24"/>
                  <a:gd name="T3" fmla="*/ 0 h 54"/>
                  <a:gd name="T4" fmla="*/ 14 w 24"/>
                  <a:gd name="T5" fmla="*/ 1 h 54"/>
                  <a:gd name="T6" fmla="*/ 8 w 24"/>
                  <a:gd name="T7" fmla="*/ 3 h 54"/>
                  <a:gd name="T8" fmla="*/ 4 w 24"/>
                  <a:gd name="T9" fmla="*/ 9 h 54"/>
                  <a:gd name="T10" fmla="*/ 2 w 24"/>
                  <a:gd name="T11" fmla="*/ 15 h 54"/>
                  <a:gd name="T12" fmla="*/ 0 w 24"/>
                  <a:gd name="T13" fmla="*/ 24 h 54"/>
                  <a:gd name="T14" fmla="*/ 0 w 24"/>
                  <a:gd name="T15" fmla="*/ 33 h 54"/>
                  <a:gd name="T16" fmla="*/ 1 w 24"/>
                  <a:gd name="T17" fmla="*/ 41 h 54"/>
                  <a:gd name="T18" fmla="*/ 2 w 24"/>
                  <a:gd name="T19" fmla="*/ 47 h 54"/>
                  <a:gd name="T20" fmla="*/ 4 w 24"/>
                  <a:gd name="T21" fmla="*/ 53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54"/>
                  <a:gd name="T35" fmla="*/ 24 w 24"/>
                  <a:gd name="T36" fmla="*/ 54 h 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54">
                    <a:moveTo>
                      <a:pt x="23" y="1"/>
                    </a:moveTo>
                    <a:lnTo>
                      <a:pt x="18" y="0"/>
                    </a:lnTo>
                    <a:lnTo>
                      <a:pt x="14" y="1"/>
                    </a:lnTo>
                    <a:lnTo>
                      <a:pt x="8" y="3"/>
                    </a:lnTo>
                    <a:lnTo>
                      <a:pt x="4" y="9"/>
                    </a:lnTo>
                    <a:lnTo>
                      <a:pt x="2" y="15"/>
                    </a:lnTo>
                    <a:lnTo>
                      <a:pt x="0" y="24"/>
                    </a:lnTo>
                    <a:lnTo>
                      <a:pt x="0" y="33"/>
                    </a:lnTo>
                    <a:lnTo>
                      <a:pt x="1" y="41"/>
                    </a:lnTo>
                    <a:lnTo>
                      <a:pt x="2" y="47"/>
                    </a:lnTo>
                    <a:lnTo>
                      <a:pt x="4" y="53"/>
                    </a:lnTo>
                  </a:path>
                </a:pathLst>
              </a:custGeom>
              <a:solidFill>
                <a:srgbClr val="0000FF"/>
              </a:solidFill>
              <a:ln w="12700" cap="rnd">
                <a:solidFill>
                  <a:srgbClr val="000000"/>
                </a:solidFill>
                <a:round/>
                <a:headEnd type="none" w="sm" len="sm"/>
                <a:tailEnd type="none" w="sm" len="sm"/>
              </a:ln>
            </p:spPr>
            <p:txBody>
              <a:bodyPr/>
              <a:lstStyle/>
              <a:p>
                <a:endParaRPr lang="en-US"/>
              </a:p>
            </p:txBody>
          </p:sp>
          <p:sp>
            <p:nvSpPr>
              <p:cNvPr id="2114" name="Arc 181"/>
              <p:cNvSpPr>
                <a:spLocks/>
              </p:cNvSpPr>
              <p:nvPr/>
            </p:nvSpPr>
            <p:spPr bwMode="auto">
              <a:xfrm rot="10800000" flipH="1">
                <a:off x="2592" y="1527"/>
                <a:ext cx="212" cy="277"/>
              </a:xfrm>
              <a:custGeom>
                <a:avLst/>
                <a:gdLst>
                  <a:gd name="T0" fmla="*/ 0 w 21600"/>
                  <a:gd name="T1" fmla="*/ 0 h 21600"/>
                  <a:gd name="T2" fmla="*/ 212 w 21600"/>
                  <a:gd name="T3" fmla="*/ 277 h 21600"/>
                  <a:gd name="T4" fmla="*/ 0 w 21600"/>
                  <a:gd name="T5" fmla="*/ 27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cap="rnd">
                <a:solidFill>
                  <a:srgbClr val="0000FF"/>
                </a:solidFill>
                <a:round/>
                <a:headEnd type="none" w="sm" len="sm"/>
                <a:tailEnd type="none" w="sm" len="sm"/>
              </a:ln>
            </p:spPr>
            <p:txBody>
              <a:bodyPr/>
              <a:lstStyle/>
              <a:p>
                <a:endParaRPr lang="en-US"/>
              </a:p>
            </p:txBody>
          </p:sp>
        </p:grpSp>
        <p:sp>
          <p:nvSpPr>
            <p:cNvPr id="2079" name="AutoShape 182"/>
            <p:cNvSpPr>
              <a:spLocks noChangeArrowheads="1"/>
            </p:cNvSpPr>
            <p:nvPr/>
          </p:nvSpPr>
          <p:spPr bwMode="auto">
            <a:xfrm>
              <a:off x="4560" y="672"/>
              <a:ext cx="1104" cy="624"/>
            </a:xfrm>
            <a:prstGeom prst="wedgeRoundRectCallout">
              <a:avLst>
                <a:gd name="adj1" fmla="val -45380"/>
                <a:gd name="adj2" fmla="val 70032"/>
                <a:gd name="adj3" fmla="val 16667"/>
              </a:avLst>
            </a:prstGeom>
            <a:noFill/>
            <a:ln w="9525">
              <a:solidFill>
                <a:schemeClr val="tx1"/>
              </a:solidFill>
              <a:miter lim="800000"/>
              <a:headEnd/>
              <a:tailEnd/>
            </a:ln>
          </p:spPr>
          <p:txBody>
            <a:bodyPr wrap="none" lIns="90000" tIns="46800" rIns="90000" bIns="46800" anchor="ctr"/>
            <a:lstStyle/>
            <a:p>
              <a:pPr algn="ctr"/>
              <a:endParaRPr lang="en-US"/>
            </a:p>
          </p:txBody>
        </p:sp>
        <p:sp>
          <p:nvSpPr>
            <p:cNvPr id="2080" name="Text Box 183"/>
            <p:cNvSpPr txBox="1">
              <a:spLocks noChangeArrowheads="1"/>
            </p:cNvSpPr>
            <p:nvPr/>
          </p:nvSpPr>
          <p:spPr bwMode="auto">
            <a:xfrm>
              <a:off x="4512" y="800"/>
              <a:ext cx="1163" cy="400"/>
            </a:xfrm>
            <a:prstGeom prst="rect">
              <a:avLst/>
            </a:prstGeom>
            <a:noFill/>
            <a:ln w="9525">
              <a:noFill/>
              <a:miter lim="800000"/>
              <a:headEnd/>
              <a:tailEnd/>
            </a:ln>
          </p:spPr>
          <p:txBody>
            <a:bodyPr wrap="none" lIns="90000" tIns="46800" rIns="90000" bIns="46800" anchor="ctr">
              <a:spAutoFit/>
            </a:bodyPr>
            <a:lstStyle/>
            <a:p>
              <a:pPr algn="ctr"/>
              <a:r>
                <a:rPr lang="en-GB" sz="1400">
                  <a:latin typeface="Comic Sans MS" pitchFamily="66" charset="0"/>
                </a:rPr>
                <a:t>TRYING TO REACH</a:t>
              </a:r>
            </a:p>
            <a:p>
              <a:pPr algn="ctr"/>
              <a:r>
                <a:rPr lang="en-GB" sz="1400">
                  <a:latin typeface="Comic Sans MS" pitchFamily="66" charset="0"/>
                </a:rPr>
                <a:t> THIS MOBILE</a:t>
              </a:r>
              <a:r>
                <a:rPr lang="en-GB"/>
                <a:t> </a:t>
              </a:r>
            </a:p>
          </p:txBody>
        </p:sp>
      </p:grpSp>
      <p:sp>
        <p:nvSpPr>
          <p:cNvPr id="2071" name="Rectangle 187"/>
          <p:cNvSpPr>
            <a:spLocks noChangeArrowheads="1"/>
          </p:cNvSpPr>
          <p:nvPr/>
        </p:nvSpPr>
        <p:spPr bwMode="auto">
          <a:xfrm>
            <a:off x="346075" y="1049338"/>
            <a:ext cx="3997325" cy="1071562"/>
          </a:xfrm>
          <a:prstGeom prst="rect">
            <a:avLst/>
          </a:prstGeom>
          <a:noFill/>
          <a:ln w="9525">
            <a:noFill/>
            <a:miter lim="800000"/>
            <a:headEnd/>
            <a:tailEnd/>
          </a:ln>
        </p:spPr>
        <p:txBody>
          <a:bodyPr wrap="none" lIns="90000" tIns="46800" rIns="90000" bIns="46800" anchor="ctr">
            <a:spAutoFit/>
          </a:bodyPr>
          <a:lstStyle/>
          <a:p>
            <a:pPr algn="ctr"/>
            <a:r>
              <a:rPr lang="en-GB" sz="1400">
                <a:latin typeface="Comic Sans MS" pitchFamily="66" charset="0"/>
              </a:rPr>
              <a:t>THIS MOBILE IS CURRENTLY REGISTERED</a:t>
            </a:r>
          </a:p>
          <a:p>
            <a:pPr algn="ctr"/>
            <a:r>
              <a:rPr lang="en-GB" sz="1400">
                <a:latin typeface="Comic Sans MS" pitchFamily="66" charset="0"/>
              </a:rPr>
              <a:t>ON OUR NETWORK IN LOCATION AREA 1</a:t>
            </a:r>
          </a:p>
          <a:p>
            <a:pPr algn="ctr"/>
            <a:endParaRPr lang="en-GB" sz="1400">
              <a:latin typeface="Comic Sans MS" pitchFamily="66" charset="0"/>
            </a:endParaRPr>
          </a:p>
          <a:p>
            <a:pPr algn="ctr"/>
            <a:r>
              <a:rPr lang="en-GB" sz="1400">
                <a:latin typeface="Comic Sans MS" pitchFamily="66" charset="0"/>
              </a:rPr>
              <a:t>=&gt; WAKING UP ALL MOBILES IN LA1 !!</a:t>
            </a:r>
          </a:p>
        </p:txBody>
      </p:sp>
      <p:sp>
        <p:nvSpPr>
          <p:cNvPr id="2072" name="AutoShape 189"/>
          <p:cNvSpPr>
            <a:spLocks noChangeArrowheads="1"/>
          </p:cNvSpPr>
          <p:nvPr/>
        </p:nvSpPr>
        <p:spPr bwMode="auto">
          <a:xfrm>
            <a:off x="457200" y="3276600"/>
            <a:ext cx="4724400" cy="3733800"/>
          </a:xfrm>
          <a:prstGeom prst="irregularSeal1">
            <a:avLst/>
          </a:prstGeom>
          <a:noFill/>
          <a:ln w="9525">
            <a:solidFill>
              <a:schemeClr val="accent1"/>
            </a:solidFill>
            <a:miter lim="800000"/>
            <a:headEnd/>
            <a:tailEnd/>
          </a:ln>
        </p:spPr>
        <p:txBody>
          <a:bodyPr wrap="none" lIns="90000" tIns="46800" rIns="90000" bIns="46800" anchor="ctr"/>
          <a:lstStyle/>
          <a:p>
            <a:endParaRPr lang="en-US"/>
          </a:p>
        </p:txBody>
      </p:sp>
      <p:sp>
        <p:nvSpPr>
          <p:cNvPr id="2073" name="Line 192"/>
          <p:cNvSpPr>
            <a:spLocks noChangeShapeType="1"/>
          </p:cNvSpPr>
          <p:nvPr/>
        </p:nvSpPr>
        <p:spPr bwMode="auto">
          <a:xfrm rot="3707531" flipV="1">
            <a:off x="5911850" y="1849438"/>
            <a:ext cx="165100" cy="1270000"/>
          </a:xfrm>
          <a:prstGeom prst="line">
            <a:avLst/>
          </a:prstGeom>
          <a:noFill/>
          <a:ln w="25400">
            <a:solidFill>
              <a:srgbClr val="3333FF"/>
            </a:solidFill>
            <a:round/>
            <a:headEnd type="triangle" w="med" len="med"/>
            <a:tailEnd/>
          </a:ln>
        </p:spPr>
        <p:txBody>
          <a:bodyPr wrap="none" anchor="ctr"/>
          <a:lstStyle/>
          <a:p>
            <a:endParaRPr lang="en-US"/>
          </a:p>
        </p:txBody>
      </p:sp>
      <p:sp>
        <p:nvSpPr>
          <p:cNvPr id="2074" name="Line 193"/>
          <p:cNvSpPr>
            <a:spLocks noChangeShapeType="1"/>
          </p:cNvSpPr>
          <p:nvPr/>
        </p:nvSpPr>
        <p:spPr bwMode="auto">
          <a:xfrm rot="2193589" flipV="1">
            <a:off x="3962400" y="3200400"/>
            <a:ext cx="152400" cy="736600"/>
          </a:xfrm>
          <a:prstGeom prst="line">
            <a:avLst/>
          </a:prstGeom>
          <a:noFill/>
          <a:ln w="25400">
            <a:solidFill>
              <a:srgbClr val="3333FF"/>
            </a:solidFill>
            <a:round/>
            <a:headEnd type="triangle" w="med" len="med"/>
            <a:tailEnd/>
          </a:ln>
        </p:spPr>
        <p:txBody>
          <a:bodyPr wrap="none" anchor="ctr"/>
          <a:lstStyle/>
          <a:p>
            <a:endParaRPr lang="en-US"/>
          </a:p>
        </p:txBody>
      </p:sp>
      <p:grpSp>
        <p:nvGrpSpPr>
          <p:cNvPr id="11" name="Group 195"/>
          <p:cNvGrpSpPr>
            <a:grpSpLocks/>
          </p:cNvGrpSpPr>
          <p:nvPr/>
        </p:nvGrpSpPr>
        <p:grpSpPr bwMode="auto">
          <a:xfrm>
            <a:off x="4267200" y="2362200"/>
            <a:ext cx="1128713" cy="1011238"/>
            <a:chOff x="2920" y="622"/>
            <a:chExt cx="674" cy="585"/>
          </a:xfrm>
        </p:grpSpPr>
        <p:graphicFrame>
          <p:nvGraphicFramePr>
            <p:cNvPr id="2050" name="Object 196">
              <a:hlinkClick r:id="" action="ppaction://ole?verb=0"/>
            </p:cNvPr>
            <p:cNvGraphicFramePr>
              <a:graphicFrameLocks/>
            </p:cNvGraphicFramePr>
            <p:nvPr/>
          </p:nvGraphicFramePr>
          <p:xfrm>
            <a:off x="2920" y="622"/>
            <a:ext cx="292" cy="585"/>
          </p:xfrm>
          <a:graphic>
            <a:graphicData uri="http://schemas.openxmlformats.org/presentationml/2006/ole">
              <p:oleObj spid="_x0000_s3074" name="Clip" r:id="rId10" imgW="461880" imgH="927000" progId="">
                <p:embed/>
              </p:oleObj>
            </a:graphicData>
          </a:graphic>
        </p:graphicFrame>
        <p:graphicFrame>
          <p:nvGraphicFramePr>
            <p:cNvPr id="2051" name="Object 197">
              <a:hlinkClick r:id="" action="ppaction://ole?verb=0"/>
            </p:cNvPr>
            <p:cNvGraphicFramePr>
              <a:graphicFrameLocks/>
            </p:cNvGraphicFramePr>
            <p:nvPr/>
          </p:nvGraphicFramePr>
          <p:xfrm>
            <a:off x="3111" y="622"/>
            <a:ext cx="292" cy="585"/>
          </p:xfrm>
          <a:graphic>
            <a:graphicData uri="http://schemas.openxmlformats.org/presentationml/2006/ole">
              <p:oleObj spid="_x0000_s3075" name="Clip" r:id="rId11" imgW="461880" imgH="927000" progId="">
                <p:embed/>
              </p:oleObj>
            </a:graphicData>
          </a:graphic>
        </p:graphicFrame>
        <p:graphicFrame>
          <p:nvGraphicFramePr>
            <p:cNvPr id="2052" name="Object 198">
              <a:hlinkClick r:id="" action="ppaction://ole?verb=0"/>
            </p:cNvPr>
            <p:cNvGraphicFramePr>
              <a:graphicFrameLocks/>
            </p:cNvGraphicFramePr>
            <p:nvPr/>
          </p:nvGraphicFramePr>
          <p:xfrm>
            <a:off x="3302" y="622"/>
            <a:ext cx="292" cy="585"/>
          </p:xfrm>
          <a:graphic>
            <a:graphicData uri="http://schemas.openxmlformats.org/presentationml/2006/ole">
              <p:oleObj spid="_x0000_s3076" name="Clip" r:id="rId12" imgW="461880" imgH="927000" progId="">
                <p:embed/>
              </p:oleObj>
            </a:graphicData>
          </a:graphic>
        </p:graphicFrame>
      </p:grpSp>
      <p:sp>
        <p:nvSpPr>
          <p:cNvPr id="2076" name="Text Box 199"/>
          <p:cNvSpPr txBox="1">
            <a:spLocks noChangeArrowheads="1"/>
          </p:cNvSpPr>
          <p:nvPr/>
        </p:nvSpPr>
        <p:spPr bwMode="auto">
          <a:xfrm>
            <a:off x="4267200" y="3200400"/>
            <a:ext cx="1090613" cy="304800"/>
          </a:xfrm>
          <a:prstGeom prst="rect">
            <a:avLst/>
          </a:prstGeom>
          <a:noFill/>
          <a:ln w="9525">
            <a:noFill/>
            <a:miter lim="800000"/>
            <a:headEnd/>
            <a:tailEnd/>
          </a:ln>
        </p:spPr>
        <p:txBody>
          <a:bodyPr wrap="none" lIns="90000" tIns="46800" rIns="90000" bIns="46800" anchor="ctr">
            <a:spAutoFit/>
          </a:bodyPr>
          <a:lstStyle/>
          <a:p>
            <a:pPr algn="ctr"/>
            <a:r>
              <a:rPr lang="en-GB" sz="1400">
                <a:latin typeface="Arial" pitchFamily="34" charset="0"/>
              </a:rPr>
              <a:t>NETWORK</a:t>
            </a:r>
            <a:endParaRPr lang="en-GB"/>
          </a:p>
        </p:txBody>
      </p:sp>
      <p:sp>
        <p:nvSpPr>
          <p:cNvPr id="2077" name="AutoShape 208"/>
          <p:cNvSpPr>
            <a:spLocks noChangeArrowheads="1"/>
          </p:cNvSpPr>
          <p:nvPr/>
        </p:nvSpPr>
        <p:spPr bwMode="auto">
          <a:xfrm flipH="1">
            <a:off x="296863" y="914400"/>
            <a:ext cx="4038600" cy="1371600"/>
          </a:xfrm>
          <a:prstGeom prst="wedgeRoundRectCallout">
            <a:avLst>
              <a:gd name="adj1" fmla="val -43750"/>
              <a:gd name="adj2" fmla="val 70000"/>
              <a:gd name="adj3" fmla="val 16667"/>
            </a:avLst>
          </a:prstGeom>
          <a:noFill/>
          <a:ln w="9525">
            <a:solidFill>
              <a:schemeClr val="tx1"/>
            </a:solidFill>
            <a:miter lim="800000"/>
            <a:headEnd/>
            <a:tailEnd/>
          </a:ln>
        </p:spPr>
        <p:txBody>
          <a:bodyPr wrap="none" lIns="90000" tIns="46800" rIns="90000" bIns="46800" anchor="ctr"/>
          <a:lstStyle/>
          <a:p>
            <a:pPr algn="ctr"/>
            <a:endParaRPr lang="en-US"/>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1330" name="Rectangle 2"/>
          <p:cNvSpPr>
            <a:spLocks noGrp="1" noChangeArrowheads="1"/>
          </p:cNvSpPr>
          <p:nvPr>
            <p:ph type="title"/>
          </p:nvPr>
        </p:nvSpPr>
        <p:spPr>
          <a:xfrm>
            <a:off x="0" y="347663"/>
            <a:ext cx="9144000" cy="685800"/>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GSM Power Control Functions</a:t>
            </a:r>
          </a:p>
        </p:txBody>
      </p:sp>
      <p:sp>
        <p:nvSpPr>
          <p:cNvPr id="84996" name="Rectangle 4"/>
          <p:cNvSpPr>
            <a:spLocks noChangeArrowheads="1"/>
          </p:cNvSpPr>
          <p:nvPr/>
        </p:nvSpPr>
        <p:spPr bwMode="auto">
          <a:xfrm>
            <a:off x="968620" y="1216026"/>
            <a:ext cx="7652238" cy="4391025"/>
          </a:xfrm>
          <a:prstGeom prst="rect">
            <a:avLst/>
          </a:prstGeom>
          <a:noFill/>
          <a:ln w="12700">
            <a:noFill/>
            <a:miter lim="800000"/>
            <a:headEnd/>
            <a:tailEnd/>
          </a:ln>
        </p:spPr>
        <p:txBody>
          <a:bodyPr lIns="90488" tIns="44450" rIns="90488" bIns="44450"/>
          <a:lstStyle/>
          <a:p>
            <a:pPr marL="268288" indent="-268288" defTabSz="762000">
              <a:lnSpc>
                <a:spcPct val="85000"/>
              </a:lnSpc>
              <a:spcBef>
                <a:spcPct val="50000"/>
              </a:spcBef>
              <a:buClr>
                <a:schemeClr val="hlink"/>
              </a:buClr>
              <a:buSzPct val="125000"/>
              <a:buFontTx/>
              <a:buChar char="•"/>
            </a:pPr>
            <a:r>
              <a:rPr lang="en-GB" sz="2800" b="0" dirty="0"/>
              <a:t>Prevent unnecessary power emissions to</a:t>
            </a:r>
            <a:r>
              <a:rPr lang="en-GB" sz="2400" b="0" dirty="0"/>
              <a:t>:</a:t>
            </a:r>
          </a:p>
          <a:p>
            <a:pPr marL="717550" lvl="1" indent="-269875" defTabSz="762000">
              <a:lnSpc>
                <a:spcPct val="85000"/>
              </a:lnSpc>
              <a:spcBef>
                <a:spcPct val="50000"/>
              </a:spcBef>
              <a:buClr>
                <a:schemeClr val="hlink"/>
              </a:buClr>
              <a:buFontTx/>
              <a:buChar char="•"/>
            </a:pPr>
            <a:r>
              <a:rPr lang="en-GB" sz="2400" b="0" dirty="0"/>
              <a:t>Increase life of battery-powered devices</a:t>
            </a:r>
          </a:p>
          <a:p>
            <a:pPr marL="717550" lvl="1" indent="-269875" defTabSz="762000">
              <a:lnSpc>
                <a:spcPct val="85000"/>
              </a:lnSpc>
              <a:spcBef>
                <a:spcPct val="50000"/>
              </a:spcBef>
              <a:buClr>
                <a:schemeClr val="hlink"/>
              </a:buClr>
              <a:buFontTx/>
              <a:buChar char="•"/>
            </a:pPr>
            <a:r>
              <a:rPr lang="en-GB" sz="2400" b="0" dirty="0"/>
              <a:t>Reduce network interference</a:t>
            </a:r>
          </a:p>
          <a:p>
            <a:pPr marL="268288" indent="-268288" defTabSz="762000">
              <a:lnSpc>
                <a:spcPct val="85000"/>
              </a:lnSpc>
              <a:spcBef>
                <a:spcPct val="50000"/>
              </a:spcBef>
              <a:buClr>
                <a:schemeClr val="hlink"/>
              </a:buClr>
              <a:buSzPct val="125000"/>
              <a:buFontTx/>
              <a:buChar char="•"/>
            </a:pPr>
            <a:r>
              <a:rPr lang="en-GB" sz="2800" b="0" dirty="0"/>
              <a:t>Equalise power levels received at BTSs</a:t>
            </a:r>
          </a:p>
          <a:p>
            <a:pPr marL="268288" indent="-268288" defTabSz="762000">
              <a:lnSpc>
                <a:spcPct val="85000"/>
              </a:lnSpc>
              <a:spcBef>
                <a:spcPct val="50000"/>
              </a:spcBef>
              <a:buClr>
                <a:schemeClr val="hlink"/>
              </a:buClr>
              <a:buSzPct val="125000"/>
              <a:buFontTx/>
              <a:buChar char="•"/>
            </a:pPr>
            <a:r>
              <a:rPr lang="en-GB" sz="2800" b="0" dirty="0"/>
              <a:t>Adjustments to cell coverage</a:t>
            </a:r>
          </a:p>
          <a:p>
            <a:pPr marL="268288" indent="-268288" defTabSz="762000">
              <a:lnSpc>
                <a:spcPct val="85000"/>
              </a:lnSpc>
              <a:spcBef>
                <a:spcPct val="50000"/>
              </a:spcBef>
              <a:buClr>
                <a:schemeClr val="hlink"/>
              </a:buClr>
              <a:buSzPct val="125000"/>
              <a:buFontTx/>
              <a:buChar char="•"/>
            </a:pPr>
            <a:r>
              <a:rPr lang="en-GB" sz="2800" b="0" dirty="0"/>
              <a:t>Methods Include:</a:t>
            </a:r>
          </a:p>
          <a:p>
            <a:pPr marL="717550" lvl="1" indent="-269875" defTabSz="762000">
              <a:lnSpc>
                <a:spcPct val="85000"/>
              </a:lnSpc>
              <a:spcBef>
                <a:spcPct val="50000"/>
              </a:spcBef>
              <a:buClr>
                <a:schemeClr val="hlink"/>
              </a:buClr>
              <a:buFontTx/>
              <a:buChar char="•"/>
            </a:pPr>
            <a:r>
              <a:rPr lang="en-GB" sz="2400" b="0" dirty="0"/>
              <a:t>Adaptive Power Control</a:t>
            </a:r>
          </a:p>
          <a:p>
            <a:pPr marL="717550" lvl="1" indent="-269875" defTabSz="762000">
              <a:lnSpc>
                <a:spcPct val="85000"/>
              </a:lnSpc>
              <a:spcBef>
                <a:spcPct val="50000"/>
              </a:spcBef>
              <a:buClr>
                <a:schemeClr val="hlink"/>
              </a:buClr>
              <a:buFontTx/>
              <a:buChar char="•"/>
            </a:pPr>
            <a:r>
              <a:rPr lang="en-GB" sz="2400" b="0" dirty="0"/>
              <a:t>Discontinuous </a:t>
            </a:r>
            <a:r>
              <a:rPr lang="en-GB" sz="2400" b="0" dirty="0" smtClean="0"/>
              <a:t>Transmission &amp; Reception </a:t>
            </a:r>
            <a:r>
              <a:rPr lang="en-GB" sz="2400" b="0" dirty="0"/>
              <a:t>(DTX)</a:t>
            </a:r>
          </a:p>
          <a:p>
            <a:pPr marL="268288" indent="-268288" defTabSz="762000">
              <a:lnSpc>
                <a:spcPct val="85000"/>
              </a:lnSpc>
              <a:spcBef>
                <a:spcPct val="50000"/>
              </a:spcBef>
              <a:buClr>
                <a:schemeClr val="hlink"/>
              </a:buClr>
              <a:buSzPct val="125000"/>
            </a:pPr>
            <a:endParaRPr lang="en-GB" sz="2800" b="0" dirty="0"/>
          </a:p>
          <a:p>
            <a:pPr marL="268288" indent="-268288" defTabSz="762000">
              <a:lnSpc>
                <a:spcPct val="85000"/>
              </a:lnSpc>
              <a:spcBef>
                <a:spcPct val="50000"/>
              </a:spcBef>
              <a:buClr>
                <a:schemeClr val="hlink"/>
              </a:buClr>
              <a:buSzPct val="125000"/>
            </a:pPr>
            <a:endParaRPr lang="en-GB" sz="2400" b="0" dirty="0"/>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3378" name="Rectangle 2"/>
          <p:cNvSpPr>
            <a:spLocks noGrp="1" noChangeArrowheads="1"/>
          </p:cNvSpPr>
          <p:nvPr>
            <p:ph type="title"/>
          </p:nvPr>
        </p:nvSpPr>
        <p:spPr>
          <a:xfrm>
            <a:off x="0" y="347663"/>
            <a:ext cx="9144000" cy="685800"/>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Mobile Station Power Classes</a:t>
            </a:r>
          </a:p>
        </p:txBody>
      </p:sp>
      <p:graphicFrame>
        <p:nvGraphicFramePr>
          <p:cNvPr id="3813379" name="Group 3"/>
          <p:cNvGraphicFramePr>
            <a:graphicFrameLocks noGrp="1"/>
          </p:cNvGraphicFramePr>
          <p:nvPr>
            <p:ph type="tbl" idx="1"/>
          </p:nvPr>
        </p:nvGraphicFramePr>
        <p:xfrm>
          <a:off x="2781301" y="1309688"/>
          <a:ext cx="3566746" cy="3957640"/>
        </p:xfrm>
        <a:graphic>
          <a:graphicData uri="http://schemas.openxmlformats.org/drawingml/2006/table">
            <a:tbl>
              <a:tblPr/>
              <a:tblGrid>
                <a:gridCol w="1273420"/>
                <a:gridCol w="1140069"/>
                <a:gridCol w="1153257"/>
              </a:tblGrid>
              <a:tr h="446088">
                <a:tc rowSpan="2">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MS Class</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gridSpan="2">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Full Rate</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hMerge="1">
                  <a:txBody>
                    <a:bodyPr/>
                    <a:lstStyle/>
                    <a:p>
                      <a:endParaRPr lang="en-US"/>
                    </a:p>
                  </a:txBody>
                  <a:tcPr/>
                </a:tc>
              </a:tr>
              <a:tr h="439738">
                <a:tc vMerge="1">
                  <a:txBody>
                    <a:bodyPr/>
                    <a:lstStyle/>
                    <a:p>
                      <a:endParaRPr lang="en-US"/>
                    </a:p>
                  </a:txBody>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Power mW</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dBm</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r>
              <a:tr h="438150">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GSM class 2</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960</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39 (8W) </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439738">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GSM class 3</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600</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37 (5W) </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438150">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GSM class 4</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240</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33 (2W) </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439738">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GSM class 5</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96</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29 (0.8W) </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438150">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DCS class 1</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120</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30 (1W) </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439738">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DCS class 2</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30</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24 (.25W) </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438150">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DCS class 3</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480</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ctr" latinLnBrk="0" hangingPunct="0">
                        <a:lnSpc>
                          <a:spcPct val="100000"/>
                        </a:lnSpc>
                        <a:spcBef>
                          <a:spcPct val="0"/>
                        </a:spcBef>
                        <a:spcAft>
                          <a:spcPct val="0"/>
                        </a:spcAft>
                        <a:buClrTx/>
                        <a:buSzPct val="100000"/>
                        <a:buFontTx/>
                        <a:buNone/>
                        <a:tabLst/>
                      </a:pPr>
                      <a:r>
                        <a:rPr kumimoji="0" lang="en-US" sz="1400" b="1" i="0" u="none" strike="noStrike" cap="none" normalizeH="0" baseline="0" smtClean="0">
                          <a:ln>
                            <a:noFill/>
                          </a:ln>
                          <a:solidFill>
                            <a:schemeClr val="tx1"/>
                          </a:solidFill>
                          <a:effectLst/>
                          <a:latin typeface="Arial" charset="0"/>
                          <a:cs typeface="Arial" charset="0"/>
                        </a:rPr>
                        <a:t>36 (4W) </a:t>
                      </a:r>
                      <a:endParaRPr kumimoji="0" lang="en-US" sz="1400" b="0" i="0" u="none" strike="noStrike" cap="none" normalizeH="0" baseline="0" smtClean="0">
                        <a:ln>
                          <a:noFill/>
                        </a:ln>
                        <a:solidFill>
                          <a:schemeClr val="tx1"/>
                        </a:solidFill>
                        <a:effectLst/>
                        <a:latin typeface="Times New Roman" pitchFamily="18" charset="0"/>
                      </a:endParaRPr>
                    </a:p>
                  </a:txBody>
                  <a:tcPr marL="84406" marR="8440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bl>
          </a:graphicData>
        </a:graphic>
      </p:graphicFrame>
      <p:sp>
        <p:nvSpPr>
          <p:cNvPr id="86059" name="Text Box 43"/>
          <p:cNvSpPr txBox="1">
            <a:spLocks noChangeArrowheads="1"/>
          </p:cNvSpPr>
          <p:nvPr/>
        </p:nvSpPr>
        <p:spPr bwMode="auto">
          <a:xfrm>
            <a:off x="507023" y="5854701"/>
            <a:ext cx="6399765" cy="369332"/>
          </a:xfrm>
          <a:prstGeom prst="rect">
            <a:avLst/>
          </a:prstGeom>
          <a:noFill/>
          <a:ln w="9525">
            <a:noFill/>
            <a:miter lim="800000"/>
            <a:headEnd/>
            <a:tailEnd/>
          </a:ln>
        </p:spPr>
        <p:txBody>
          <a:bodyPr wrap="none" anchorCtr="1">
            <a:spAutoFit/>
          </a:bodyPr>
          <a:lstStyle/>
          <a:p>
            <a:pPr algn="ctr"/>
            <a:r>
              <a:rPr lang="en-GB" dirty="0"/>
              <a:t>Power (</a:t>
            </a:r>
            <a:r>
              <a:rPr lang="en-GB" dirty="0" err="1"/>
              <a:t>mW</a:t>
            </a:r>
            <a:r>
              <a:rPr lang="en-GB" dirty="0"/>
              <a:t>) = Nominal maximum mean power output (</a:t>
            </a:r>
            <a:r>
              <a:rPr lang="en-GB" dirty="0" err="1"/>
              <a:t>milliwatts</a:t>
            </a:r>
            <a:r>
              <a:rPr lang="en-GB" dirty="0"/>
              <a:t>)</a:t>
            </a:r>
          </a:p>
        </p:txBody>
      </p:sp>
      <p:sp>
        <p:nvSpPr>
          <p:cNvPr id="86060" name="Text Box 44"/>
          <p:cNvSpPr txBox="1">
            <a:spLocks noChangeArrowheads="1"/>
          </p:cNvSpPr>
          <p:nvPr/>
        </p:nvSpPr>
        <p:spPr bwMode="auto">
          <a:xfrm>
            <a:off x="496766" y="5634039"/>
            <a:ext cx="5377049" cy="369332"/>
          </a:xfrm>
          <a:prstGeom prst="rect">
            <a:avLst/>
          </a:prstGeom>
          <a:noFill/>
          <a:ln w="9525">
            <a:noFill/>
            <a:miter lim="800000"/>
            <a:headEnd/>
            <a:tailEnd/>
          </a:ln>
        </p:spPr>
        <p:txBody>
          <a:bodyPr wrap="none" anchorCtr="1">
            <a:spAutoFit/>
          </a:bodyPr>
          <a:lstStyle/>
          <a:p>
            <a:pPr algn="ctr"/>
            <a:r>
              <a:rPr lang="en-GB" dirty="0"/>
              <a:t>GSM class 1 – deleted under GSM Phase 2 Specification</a:t>
            </a:r>
          </a:p>
        </p:txBody>
      </p:sp>
      <p:sp>
        <p:nvSpPr>
          <p:cNvPr id="86062" name="Text Box 46"/>
          <p:cNvSpPr txBox="1">
            <a:spLocks noChangeArrowheads="1"/>
          </p:cNvSpPr>
          <p:nvPr/>
        </p:nvSpPr>
        <p:spPr bwMode="auto">
          <a:xfrm>
            <a:off x="508490" y="6102351"/>
            <a:ext cx="5453994" cy="369332"/>
          </a:xfrm>
          <a:prstGeom prst="rect">
            <a:avLst/>
          </a:prstGeom>
          <a:noFill/>
          <a:ln w="9525">
            <a:noFill/>
            <a:miter lim="800000"/>
            <a:headEnd/>
            <a:tailEnd/>
          </a:ln>
        </p:spPr>
        <p:txBody>
          <a:bodyPr wrap="none" anchorCtr="1">
            <a:spAutoFit/>
          </a:bodyPr>
          <a:lstStyle/>
          <a:p>
            <a:pPr algn="ctr"/>
            <a:r>
              <a:rPr lang="en-GB" dirty="0"/>
              <a:t>Power (</a:t>
            </a:r>
            <a:r>
              <a:rPr lang="en-GB" dirty="0" err="1"/>
              <a:t>dBm</a:t>
            </a:r>
            <a:r>
              <a:rPr lang="en-GB" dirty="0"/>
              <a:t>) = Maximum power output in </a:t>
            </a:r>
            <a:r>
              <a:rPr lang="en-GB" dirty="0" err="1"/>
              <a:t>dBm</a:t>
            </a:r>
            <a:r>
              <a:rPr lang="en-GB" dirty="0"/>
              <a:t> (+watts)</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71476" y="762000"/>
            <a:ext cx="2128822" cy="523860"/>
          </a:xfrm>
          <a:prstGeom prst="rect">
            <a:avLst/>
          </a:prstGeom>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Collect  Performance measurement </a:t>
            </a:r>
            <a:r>
              <a:rPr lang="en-US" sz="1400" b="1" dirty="0" smtClean="0">
                <a:solidFill>
                  <a:schemeClr val="tx1"/>
                </a:solidFill>
                <a:latin typeface="+mj-lt"/>
                <a:cs typeface="Times New Roman" pitchFamily="18" charset="0"/>
              </a:rPr>
              <a:t>data</a:t>
            </a:r>
            <a:endParaRPr lang="en-US" sz="1400" b="1" dirty="0">
              <a:solidFill>
                <a:schemeClr val="tx1"/>
              </a:solidFill>
              <a:latin typeface="+mj-lt"/>
              <a:cs typeface="Times New Roman" pitchFamily="18" charset="0"/>
            </a:endParaRPr>
          </a:p>
        </p:txBody>
      </p:sp>
      <p:sp>
        <p:nvSpPr>
          <p:cNvPr id="7" name="Rectangle 6"/>
          <p:cNvSpPr/>
          <p:nvPr/>
        </p:nvSpPr>
        <p:spPr>
          <a:xfrm>
            <a:off x="6500826" y="762000"/>
            <a:ext cx="1143008" cy="452422"/>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Store </a:t>
            </a:r>
            <a:r>
              <a:rPr lang="en-US" sz="1400" b="1" dirty="0" smtClean="0">
                <a:solidFill>
                  <a:schemeClr val="tx1"/>
                </a:solidFill>
                <a:latin typeface="+mj-lt"/>
                <a:cs typeface="Times New Roman" pitchFamily="18" charset="0"/>
              </a:rPr>
              <a:t>data</a:t>
            </a:r>
            <a:endParaRPr lang="en-US" sz="1400" b="1" dirty="0">
              <a:solidFill>
                <a:schemeClr val="tx1"/>
              </a:solidFill>
              <a:latin typeface="+mj-lt"/>
              <a:cs typeface="Times New Roman" pitchFamily="18" charset="0"/>
            </a:endParaRPr>
          </a:p>
        </p:txBody>
      </p:sp>
      <p:sp>
        <p:nvSpPr>
          <p:cNvPr id="9" name="Rectangle 8"/>
          <p:cNvSpPr/>
          <p:nvPr/>
        </p:nvSpPr>
        <p:spPr>
          <a:xfrm>
            <a:off x="642910" y="2143116"/>
            <a:ext cx="1255390" cy="357182"/>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Store </a:t>
            </a:r>
            <a:r>
              <a:rPr lang="en-US" sz="1400" b="1" dirty="0" smtClean="0">
                <a:solidFill>
                  <a:schemeClr val="tx1"/>
                </a:solidFill>
                <a:latin typeface="+mj-lt"/>
                <a:cs typeface="Times New Roman" pitchFamily="18" charset="0"/>
              </a:rPr>
              <a:t>data</a:t>
            </a:r>
            <a:endParaRPr lang="en-US" sz="1400" b="1" dirty="0">
              <a:solidFill>
                <a:schemeClr val="tx1"/>
              </a:solidFill>
              <a:latin typeface="+mj-lt"/>
              <a:cs typeface="Times New Roman" pitchFamily="18" charset="0"/>
            </a:endParaRPr>
          </a:p>
        </p:txBody>
      </p:sp>
      <p:sp>
        <p:nvSpPr>
          <p:cNvPr id="10" name="Rectangle 9"/>
          <p:cNvSpPr/>
          <p:nvPr/>
        </p:nvSpPr>
        <p:spPr>
          <a:xfrm>
            <a:off x="3112746" y="3000372"/>
            <a:ext cx="2362200" cy="1214446"/>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Analysis &amp; Verify  Performance</a:t>
            </a:r>
          </a:p>
        </p:txBody>
      </p:sp>
      <p:sp>
        <p:nvSpPr>
          <p:cNvPr id="12" name="Bent-Up Arrow 11"/>
          <p:cNvSpPr/>
          <p:nvPr/>
        </p:nvSpPr>
        <p:spPr>
          <a:xfrm rot="5400000">
            <a:off x="1600176" y="2114544"/>
            <a:ext cx="990600" cy="1905000"/>
          </a:xfrm>
          <a:prstGeom prst="bentUpArrow">
            <a:avLst>
              <a:gd name="adj1" fmla="val 20551"/>
              <a:gd name="adj2" fmla="val 25000"/>
              <a:gd name="adj3" fmla="val 19046"/>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17" name="Bent Arrow 16"/>
          <p:cNvSpPr/>
          <p:nvPr/>
        </p:nvSpPr>
        <p:spPr>
          <a:xfrm rot="10800000">
            <a:off x="5486400" y="1295400"/>
            <a:ext cx="1752600" cy="2590800"/>
          </a:xfrm>
          <a:prstGeom prst="bentArrow">
            <a:avLst>
              <a:gd name="adj1" fmla="val 11475"/>
              <a:gd name="adj2" fmla="val 14740"/>
              <a:gd name="adj3" fmla="val 15672"/>
              <a:gd name="adj4" fmla="val 43750"/>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18" name="Diamond 17"/>
          <p:cNvSpPr/>
          <p:nvPr/>
        </p:nvSpPr>
        <p:spPr>
          <a:xfrm>
            <a:off x="2971800" y="4800600"/>
            <a:ext cx="2362200" cy="838200"/>
          </a:xfrm>
          <a:prstGeom prst="diamond">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Performance Ok ?</a:t>
            </a:r>
          </a:p>
        </p:txBody>
      </p:sp>
      <p:sp>
        <p:nvSpPr>
          <p:cNvPr id="20" name="Rectangle 19"/>
          <p:cNvSpPr/>
          <p:nvPr/>
        </p:nvSpPr>
        <p:spPr>
          <a:xfrm>
            <a:off x="3048000" y="6019800"/>
            <a:ext cx="2286000" cy="609600"/>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Prepare Report by UCE </a:t>
            </a:r>
          </a:p>
        </p:txBody>
      </p:sp>
      <p:sp>
        <p:nvSpPr>
          <p:cNvPr id="21" name="Rectangle 20"/>
          <p:cNvSpPr/>
          <p:nvPr/>
        </p:nvSpPr>
        <p:spPr>
          <a:xfrm>
            <a:off x="6215742" y="4891314"/>
            <a:ext cx="1143000" cy="609600"/>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400" b="1" dirty="0">
                <a:solidFill>
                  <a:schemeClr val="tx1"/>
                </a:solidFill>
                <a:latin typeface="+mj-lt"/>
                <a:cs typeface="Times New Roman" pitchFamily="18" charset="0"/>
              </a:rPr>
              <a:t>Identify Problem </a:t>
            </a:r>
          </a:p>
        </p:txBody>
      </p:sp>
      <p:sp>
        <p:nvSpPr>
          <p:cNvPr id="3088" name="TextBox 22"/>
          <p:cNvSpPr txBox="1">
            <a:spLocks noChangeArrowheads="1"/>
          </p:cNvSpPr>
          <p:nvPr/>
        </p:nvSpPr>
        <p:spPr bwMode="auto">
          <a:xfrm>
            <a:off x="4495800" y="5562600"/>
            <a:ext cx="429541" cy="307777"/>
          </a:xfrm>
          <a:prstGeom prst="rect">
            <a:avLst/>
          </a:prstGeom>
          <a:noFill/>
          <a:ln w="9525">
            <a:noFill/>
            <a:miter lim="800000"/>
            <a:headEnd/>
            <a:tailEnd/>
          </a:ln>
        </p:spPr>
        <p:txBody>
          <a:bodyPr wrap="none">
            <a:spAutoFit/>
          </a:bodyPr>
          <a:lstStyle/>
          <a:p>
            <a:pPr>
              <a:defRPr/>
            </a:pPr>
            <a:r>
              <a:rPr lang="en-US" sz="1400" b="1" dirty="0">
                <a:latin typeface="+mj-lt"/>
                <a:cs typeface="Times New Roman" pitchFamily="18" charset="0"/>
              </a:rPr>
              <a:t>yes</a:t>
            </a:r>
          </a:p>
        </p:txBody>
      </p:sp>
      <p:sp>
        <p:nvSpPr>
          <p:cNvPr id="3090" name="TextBox 25"/>
          <p:cNvSpPr txBox="1">
            <a:spLocks noChangeArrowheads="1"/>
          </p:cNvSpPr>
          <p:nvPr/>
        </p:nvSpPr>
        <p:spPr bwMode="auto">
          <a:xfrm>
            <a:off x="5486400" y="4752975"/>
            <a:ext cx="457200" cy="307777"/>
          </a:xfrm>
          <a:prstGeom prst="rect">
            <a:avLst/>
          </a:prstGeom>
          <a:noFill/>
          <a:ln w="9525">
            <a:noFill/>
            <a:miter lim="800000"/>
            <a:headEnd/>
            <a:tailEnd/>
          </a:ln>
        </p:spPr>
        <p:txBody>
          <a:bodyPr>
            <a:spAutoFit/>
          </a:bodyPr>
          <a:lstStyle/>
          <a:p>
            <a:pPr>
              <a:defRPr/>
            </a:pPr>
            <a:r>
              <a:rPr lang="en-US" sz="1400" b="1" dirty="0">
                <a:latin typeface="+mj-lt"/>
                <a:cs typeface="Times New Roman" pitchFamily="18" charset="0"/>
              </a:rPr>
              <a:t>No</a:t>
            </a:r>
          </a:p>
        </p:txBody>
      </p:sp>
      <p:sp>
        <p:nvSpPr>
          <p:cNvPr id="23" name="Down Arrow 22"/>
          <p:cNvSpPr/>
          <p:nvPr/>
        </p:nvSpPr>
        <p:spPr>
          <a:xfrm>
            <a:off x="1219200" y="152400"/>
            <a:ext cx="381000" cy="6096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24" name="Down Arrow 23"/>
          <p:cNvSpPr/>
          <p:nvPr/>
        </p:nvSpPr>
        <p:spPr>
          <a:xfrm>
            <a:off x="6858000" y="152400"/>
            <a:ext cx="381000" cy="6096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26" name="Down Arrow 25"/>
          <p:cNvSpPr/>
          <p:nvPr/>
        </p:nvSpPr>
        <p:spPr>
          <a:xfrm>
            <a:off x="1071538" y="1304916"/>
            <a:ext cx="381000" cy="8382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28" name="Down Arrow 27"/>
          <p:cNvSpPr/>
          <p:nvPr/>
        </p:nvSpPr>
        <p:spPr>
          <a:xfrm>
            <a:off x="3962400" y="4267200"/>
            <a:ext cx="381000" cy="5334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29" name="Down Arrow 28"/>
          <p:cNvSpPr/>
          <p:nvPr/>
        </p:nvSpPr>
        <p:spPr>
          <a:xfrm>
            <a:off x="3962400" y="5638800"/>
            <a:ext cx="381000" cy="3810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19" name="Bent Arrow 18"/>
          <p:cNvSpPr/>
          <p:nvPr/>
        </p:nvSpPr>
        <p:spPr>
          <a:xfrm>
            <a:off x="2133600" y="3886200"/>
            <a:ext cx="990600" cy="1981200"/>
          </a:xfrm>
          <a:prstGeom prst="bentArrow">
            <a:avLst/>
          </a:prstGeom>
          <a:solidFill>
            <a:schemeClr val="accent4">
              <a:lumMod val="75000"/>
            </a:scheme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endParaRPr lang="en-US" sz="1400" b="1">
              <a:solidFill>
                <a:schemeClr val="tx1"/>
              </a:solidFill>
            </a:endParaRPr>
          </a:p>
        </p:txBody>
      </p:sp>
      <p:sp>
        <p:nvSpPr>
          <p:cNvPr id="22" name="Flowchart: Off-page Connector 21"/>
          <p:cNvSpPr/>
          <p:nvPr/>
        </p:nvSpPr>
        <p:spPr>
          <a:xfrm rot="10800000">
            <a:off x="1739900" y="5892800"/>
            <a:ext cx="1066800" cy="609600"/>
          </a:xfrm>
          <a:prstGeom prst="flowChartOffpageConnector">
            <a:avLst/>
          </a:prstGeom>
        </p:spPr>
        <p:style>
          <a:lnRef idx="0">
            <a:schemeClr val="accent1"/>
          </a:lnRef>
          <a:fillRef idx="3">
            <a:schemeClr val="accent1"/>
          </a:fillRef>
          <a:effectRef idx="3">
            <a:schemeClr val="accent1"/>
          </a:effectRef>
          <a:fontRef idx="minor">
            <a:schemeClr val="lt1"/>
          </a:fontRef>
        </p:style>
        <p:txBody>
          <a:bodyPr anchor="ctr"/>
          <a:lstStyle/>
          <a:p>
            <a:pPr algn="ctr">
              <a:defRPr/>
            </a:pPr>
            <a:endParaRPr lang="en-US" sz="1400" b="1" dirty="0">
              <a:solidFill>
                <a:schemeClr val="tx1"/>
              </a:solidFill>
            </a:endParaRPr>
          </a:p>
        </p:txBody>
      </p:sp>
      <p:sp>
        <p:nvSpPr>
          <p:cNvPr id="27" name="TextBox 26"/>
          <p:cNvSpPr txBox="1"/>
          <p:nvPr/>
        </p:nvSpPr>
        <p:spPr>
          <a:xfrm>
            <a:off x="1643042" y="6040438"/>
            <a:ext cx="1098571" cy="523220"/>
          </a:xfrm>
          <a:prstGeom prst="rect">
            <a:avLst/>
          </a:prstGeom>
          <a:noFill/>
        </p:spPr>
        <p:txBody>
          <a:bodyPr wrap="square">
            <a:spAutoFit/>
          </a:bodyPr>
          <a:lstStyle/>
          <a:p>
            <a:pPr algn="ctr">
              <a:defRPr/>
            </a:pPr>
            <a:r>
              <a:rPr lang="en-US" sz="1400" b="1" dirty="0">
                <a:latin typeface="+mn-lt"/>
              </a:rPr>
              <a:t>From Next Slide</a:t>
            </a:r>
          </a:p>
        </p:txBody>
      </p:sp>
      <p:sp>
        <p:nvSpPr>
          <p:cNvPr id="30" name="Down Arrow 29"/>
          <p:cNvSpPr/>
          <p:nvPr/>
        </p:nvSpPr>
        <p:spPr>
          <a:xfrm>
            <a:off x="6553200" y="5548086"/>
            <a:ext cx="381000" cy="3810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31" name="Down Arrow 30"/>
          <p:cNvSpPr/>
          <p:nvPr/>
        </p:nvSpPr>
        <p:spPr>
          <a:xfrm rot="16200000">
            <a:off x="5591628" y="4800600"/>
            <a:ext cx="381000" cy="8382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400" b="1">
              <a:solidFill>
                <a:schemeClr val="tx1"/>
              </a:solidFill>
              <a:latin typeface="+mj-lt"/>
              <a:cs typeface="Times New Roman" pitchFamily="18" charset="0"/>
            </a:endParaRPr>
          </a:p>
        </p:txBody>
      </p:sp>
      <p:sp>
        <p:nvSpPr>
          <p:cNvPr id="32" name="Flowchart: Off-page Connector 31"/>
          <p:cNvSpPr/>
          <p:nvPr/>
        </p:nvSpPr>
        <p:spPr>
          <a:xfrm>
            <a:off x="6219372" y="5943600"/>
            <a:ext cx="1066800" cy="609600"/>
          </a:xfrm>
          <a:prstGeom prst="flowChartOffpageConnector">
            <a:avLst/>
          </a:prstGeom>
        </p:spPr>
        <p:style>
          <a:lnRef idx="0">
            <a:schemeClr val="accent1"/>
          </a:lnRef>
          <a:fillRef idx="3">
            <a:schemeClr val="accent1"/>
          </a:fillRef>
          <a:effectRef idx="3">
            <a:schemeClr val="accent1"/>
          </a:effectRef>
          <a:fontRef idx="minor">
            <a:schemeClr val="lt1"/>
          </a:fontRef>
        </p:style>
        <p:txBody>
          <a:bodyPr anchor="ctr"/>
          <a:lstStyle/>
          <a:p>
            <a:pPr algn="ctr">
              <a:defRPr/>
            </a:pPr>
            <a:endParaRPr lang="en-US" sz="1400" dirty="0">
              <a:solidFill>
                <a:schemeClr val="tx1"/>
              </a:solidFill>
            </a:endParaRPr>
          </a:p>
        </p:txBody>
      </p:sp>
      <p:sp>
        <p:nvSpPr>
          <p:cNvPr id="33" name="TextBox 32"/>
          <p:cNvSpPr txBox="1"/>
          <p:nvPr/>
        </p:nvSpPr>
        <p:spPr>
          <a:xfrm>
            <a:off x="6313488" y="5943600"/>
            <a:ext cx="925512" cy="523220"/>
          </a:xfrm>
          <a:prstGeom prst="rect">
            <a:avLst/>
          </a:prstGeom>
          <a:noFill/>
        </p:spPr>
        <p:txBody>
          <a:bodyPr>
            <a:spAutoFit/>
          </a:bodyPr>
          <a:lstStyle/>
          <a:p>
            <a:pPr algn="ctr">
              <a:defRPr/>
            </a:pPr>
            <a:r>
              <a:rPr lang="en-US" sz="1400" b="1" dirty="0">
                <a:latin typeface="+mn-lt"/>
              </a:rPr>
              <a:t>To Next Slide</a:t>
            </a: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5426" name="Rectangle 2"/>
          <p:cNvSpPr>
            <a:spLocks noGrp="1" noChangeArrowheads="1"/>
          </p:cNvSpPr>
          <p:nvPr>
            <p:ph type="title"/>
          </p:nvPr>
        </p:nvSpPr>
        <p:spPr>
          <a:xfrm>
            <a:off x="0" y="347663"/>
            <a:ext cx="9144000" cy="685800"/>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BTS Power Classes</a:t>
            </a:r>
          </a:p>
        </p:txBody>
      </p:sp>
      <p:graphicFrame>
        <p:nvGraphicFramePr>
          <p:cNvPr id="3815429" name="Group 5"/>
          <p:cNvGraphicFramePr>
            <a:graphicFrameLocks noGrp="1"/>
          </p:cNvGraphicFramePr>
          <p:nvPr>
            <p:ph type="tbl" idx="1"/>
          </p:nvPr>
        </p:nvGraphicFramePr>
        <p:xfrm>
          <a:off x="2170235" y="1619250"/>
          <a:ext cx="4747845" cy="3859213"/>
        </p:xfrm>
        <a:graphic>
          <a:graphicData uri="http://schemas.openxmlformats.org/drawingml/2006/table">
            <a:tbl>
              <a:tblPr/>
              <a:tblGrid>
                <a:gridCol w="896815"/>
                <a:gridCol w="1409700"/>
                <a:gridCol w="986203"/>
                <a:gridCol w="1455127"/>
              </a:tblGrid>
              <a:tr h="298450">
                <a:tc gridSpan="2">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900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hMerge="1">
                  <a:txBody>
                    <a:bodyPr/>
                    <a:lstStyle/>
                    <a:p>
                      <a:endParaRPr lang="en-US"/>
                    </a:p>
                  </a:txBody>
                  <a:tcPr/>
                </a:tc>
                <a:tc gridSpan="2">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DCS 1800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hMerge="1">
                  <a:txBody>
                    <a:bodyPr/>
                    <a:lstStyle/>
                    <a:p>
                      <a:endParaRPr lang="en-US"/>
                    </a:p>
                  </a:txBody>
                  <a:tcPr/>
                </a:tc>
              </a:tr>
              <a:tr h="671513">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TRX Power Class</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Maximum</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O/P Power</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(W)</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TRX Power Class</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Maximum</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O/P Power</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(W)</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r>
              <a:tr h="298450">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320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20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298450">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2</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160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2</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00038">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3</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80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3</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5</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298450">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4</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40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4</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2.5</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14325">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5</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20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762000" rtl="0" eaLnBrk="0" fontAlgn="base" latinLnBrk="0" hangingPunct="0">
                        <a:lnSpc>
                          <a:spcPct val="90000"/>
                        </a:lnSpc>
                        <a:spcBef>
                          <a:spcPct val="40000"/>
                        </a:spcBef>
                        <a:spcAft>
                          <a:spcPct val="0"/>
                        </a:spcAft>
                        <a:buClr>
                          <a:schemeClr val="hlink"/>
                        </a:buClr>
                        <a:buSzPct val="125000"/>
                        <a:buFontTx/>
                        <a:buNone/>
                        <a:tabLst/>
                      </a:pPr>
                      <a:endParaRPr kumimoji="0" lang="en-GB"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762000" rtl="0" eaLnBrk="0" fontAlgn="base" latinLnBrk="0" hangingPunct="0">
                        <a:lnSpc>
                          <a:spcPct val="90000"/>
                        </a:lnSpc>
                        <a:spcBef>
                          <a:spcPct val="40000"/>
                        </a:spcBef>
                        <a:spcAft>
                          <a:spcPct val="0"/>
                        </a:spcAft>
                        <a:buClr>
                          <a:schemeClr val="hlink"/>
                        </a:buClr>
                        <a:buSzPct val="125000"/>
                        <a:buFontTx/>
                        <a:buNone/>
                        <a:tabLst/>
                      </a:pPr>
                      <a:endParaRPr kumimoji="0" lang="en-GB" sz="1600" b="0" i="0" u="none" strike="noStrike" cap="none" normalizeH="0" baseline="0" smtClean="0">
                        <a:ln>
                          <a:noFill/>
                        </a:ln>
                        <a:solidFill>
                          <a:schemeClr val="tx1"/>
                        </a:solidFill>
                        <a:effectLst/>
                        <a:latin typeface="Arial" charset="0"/>
                      </a:endParaRPr>
                    </a:p>
                  </a:txBody>
                  <a:tcPr marL="84406" marR="84406"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54013">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6</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10</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762000" rtl="0" eaLnBrk="0" fontAlgn="base" latinLnBrk="0" hangingPunct="0">
                        <a:lnSpc>
                          <a:spcPct val="90000"/>
                        </a:lnSpc>
                        <a:spcBef>
                          <a:spcPct val="40000"/>
                        </a:spcBef>
                        <a:spcAft>
                          <a:spcPct val="0"/>
                        </a:spcAft>
                        <a:buClr>
                          <a:schemeClr val="hlink"/>
                        </a:buClr>
                        <a:buSzPct val="125000"/>
                        <a:buFontTx/>
                        <a:buNone/>
                        <a:tabLst/>
                      </a:pPr>
                      <a:endParaRPr kumimoji="0" lang="en-GB"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762000" rtl="0" eaLnBrk="0" fontAlgn="base" latinLnBrk="0" hangingPunct="0">
                        <a:lnSpc>
                          <a:spcPct val="90000"/>
                        </a:lnSpc>
                        <a:spcBef>
                          <a:spcPct val="40000"/>
                        </a:spcBef>
                        <a:spcAft>
                          <a:spcPct val="0"/>
                        </a:spcAft>
                        <a:buClr>
                          <a:schemeClr val="hlink"/>
                        </a:buClr>
                        <a:buSzPct val="125000"/>
                        <a:buFontTx/>
                        <a:buNone/>
                        <a:tabLst/>
                      </a:pPr>
                      <a:endParaRPr kumimoji="0" lang="en-GB" sz="1600" b="0" i="0" u="none" strike="noStrike" cap="none" normalizeH="0" baseline="0" smtClean="0">
                        <a:ln>
                          <a:noFill/>
                        </a:ln>
                        <a:solidFill>
                          <a:schemeClr val="tx1"/>
                        </a:solidFill>
                        <a:effectLst/>
                        <a:latin typeface="Arial" charset="0"/>
                      </a:endParaRPr>
                    </a:p>
                  </a:txBody>
                  <a:tcPr marL="84406" marR="84406"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30200">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7</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5</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762000" rtl="0" eaLnBrk="0" fontAlgn="base" latinLnBrk="0" hangingPunct="0">
                        <a:lnSpc>
                          <a:spcPct val="90000"/>
                        </a:lnSpc>
                        <a:spcBef>
                          <a:spcPct val="40000"/>
                        </a:spcBef>
                        <a:spcAft>
                          <a:spcPct val="0"/>
                        </a:spcAft>
                        <a:buClr>
                          <a:schemeClr val="hlink"/>
                        </a:buClr>
                        <a:buSzPct val="125000"/>
                        <a:buFontTx/>
                        <a:buNone/>
                        <a:tabLst/>
                      </a:pPr>
                      <a:endParaRPr kumimoji="0" lang="en-GB"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762000" rtl="0" eaLnBrk="0" fontAlgn="base" latinLnBrk="0" hangingPunct="0">
                        <a:lnSpc>
                          <a:spcPct val="90000"/>
                        </a:lnSpc>
                        <a:spcBef>
                          <a:spcPct val="40000"/>
                        </a:spcBef>
                        <a:spcAft>
                          <a:spcPct val="0"/>
                        </a:spcAft>
                        <a:buClr>
                          <a:schemeClr val="hlink"/>
                        </a:buClr>
                        <a:buSzPct val="125000"/>
                        <a:buFontTx/>
                        <a:buNone/>
                        <a:tabLst/>
                      </a:pPr>
                      <a:endParaRPr kumimoji="0" lang="en-GB" sz="1600" b="0" i="0" u="none" strike="noStrike" cap="none" normalizeH="0" baseline="0" smtClean="0">
                        <a:ln>
                          <a:noFill/>
                        </a:ln>
                        <a:solidFill>
                          <a:schemeClr val="tx1"/>
                        </a:solidFill>
                        <a:effectLst/>
                        <a:latin typeface="Arial" charset="0"/>
                      </a:endParaRPr>
                    </a:p>
                  </a:txBody>
                  <a:tcPr marL="84406" marR="84406"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r h="325438">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8</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22.57</a:t>
                      </a:r>
                      <a:endParaRPr kumimoji="0" lang="en-US" sz="1600" b="0"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762000" rtl="0" eaLnBrk="0" fontAlgn="base" latinLnBrk="0" hangingPunct="0">
                        <a:lnSpc>
                          <a:spcPct val="90000"/>
                        </a:lnSpc>
                        <a:spcBef>
                          <a:spcPct val="40000"/>
                        </a:spcBef>
                        <a:spcAft>
                          <a:spcPct val="0"/>
                        </a:spcAft>
                        <a:buClr>
                          <a:schemeClr val="hlink"/>
                        </a:buClr>
                        <a:buSzPct val="125000"/>
                        <a:buFontTx/>
                        <a:buNone/>
                        <a:tabLst/>
                      </a:pPr>
                      <a:endParaRPr kumimoji="0" lang="en-GB" sz="1600" b="0" i="0" u="none" strike="noStrike" cap="none" normalizeH="0" baseline="0" smtClean="0">
                        <a:ln>
                          <a:noFill/>
                        </a:ln>
                        <a:solidFill>
                          <a:schemeClr val="tx1"/>
                        </a:solidFill>
                        <a:effectLst/>
                        <a:latin typeface="Arial" charset="0"/>
                      </a:endParaRPr>
                    </a:p>
                  </a:txBody>
                  <a:tcPr marL="84406" marR="84406"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762000" rtl="0" eaLnBrk="0" fontAlgn="base" latinLnBrk="0" hangingPunct="0">
                        <a:lnSpc>
                          <a:spcPct val="90000"/>
                        </a:lnSpc>
                        <a:spcBef>
                          <a:spcPct val="40000"/>
                        </a:spcBef>
                        <a:spcAft>
                          <a:spcPct val="0"/>
                        </a:spcAft>
                        <a:buClr>
                          <a:schemeClr val="hlink"/>
                        </a:buClr>
                        <a:buSzPct val="125000"/>
                        <a:buFontTx/>
                        <a:buNone/>
                        <a:tabLst/>
                      </a:pPr>
                      <a:endParaRPr kumimoji="0" lang="en-GB" sz="1600" b="0" i="0" u="none" strike="noStrike" cap="none" normalizeH="0" baseline="0" smtClean="0">
                        <a:ln>
                          <a:noFill/>
                        </a:ln>
                        <a:solidFill>
                          <a:schemeClr val="tx1"/>
                        </a:solidFill>
                        <a:effectLst/>
                        <a:latin typeface="Arial" charset="0"/>
                      </a:endParaRPr>
                    </a:p>
                  </a:txBody>
                  <a:tcPr marL="84406" marR="84406"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87106" name="Rectangle 66"/>
          <p:cNvSpPr>
            <a:spLocks noChangeArrowheads="1"/>
          </p:cNvSpPr>
          <p:nvPr/>
        </p:nvSpPr>
        <p:spPr bwMode="auto">
          <a:xfrm>
            <a:off x="4491404" y="3790950"/>
            <a:ext cx="3368919" cy="1993900"/>
          </a:xfrm>
          <a:prstGeom prst="rect">
            <a:avLst/>
          </a:prstGeom>
          <a:solidFill>
            <a:schemeClr val="bg1"/>
          </a:solidFill>
          <a:ln w="9525">
            <a:no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7474" name="Rectangle 2"/>
          <p:cNvSpPr>
            <a:spLocks noGrp="1" noChangeArrowheads="1"/>
          </p:cNvSpPr>
          <p:nvPr>
            <p:ph type="title"/>
          </p:nvPr>
        </p:nvSpPr>
        <p:spPr>
          <a:xfrm>
            <a:off x="0" y="347663"/>
            <a:ext cx="9144000" cy="685800"/>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Receiver Sensitivity Levels</a:t>
            </a:r>
          </a:p>
        </p:txBody>
      </p:sp>
      <p:sp>
        <p:nvSpPr>
          <p:cNvPr id="88069" name="Rectangle 5"/>
          <p:cNvSpPr>
            <a:spLocks noChangeArrowheads="1"/>
          </p:cNvSpPr>
          <p:nvPr/>
        </p:nvSpPr>
        <p:spPr bwMode="auto">
          <a:xfrm>
            <a:off x="4491404" y="3790950"/>
            <a:ext cx="3368919" cy="1993900"/>
          </a:xfrm>
          <a:prstGeom prst="rect">
            <a:avLst/>
          </a:prstGeom>
          <a:solidFill>
            <a:schemeClr val="bg1"/>
          </a:solidFill>
          <a:ln w="9525">
            <a:noFill/>
            <a:miter lim="800000"/>
            <a:headEnd/>
            <a:tailEnd/>
          </a:ln>
        </p:spPr>
        <p:txBody>
          <a:bodyPr wrap="none" anchor="ctr"/>
          <a:lstStyle/>
          <a:p>
            <a:endParaRPr lang="en-US"/>
          </a:p>
        </p:txBody>
      </p:sp>
      <p:graphicFrame>
        <p:nvGraphicFramePr>
          <p:cNvPr id="3817478" name="Group 6"/>
          <p:cNvGraphicFramePr>
            <a:graphicFrameLocks noGrp="1"/>
          </p:cNvGraphicFramePr>
          <p:nvPr>
            <p:ph idx="1"/>
          </p:nvPr>
        </p:nvGraphicFramePr>
        <p:xfrm>
          <a:off x="1563566" y="1512888"/>
          <a:ext cx="5987562" cy="4023360"/>
        </p:xfrm>
        <a:graphic>
          <a:graphicData uri="http://schemas.openxmlformats.org/drawingml/2006/table">
            <a:tbl>
              <a:tblPr/>
              <a:tblGrid>
                <a:gridCol w="1482969"/>
                <a:gridCol w="2061796"/>
                <a:gridCol w="2442797"/>
              </a:tblGrid>
              <a:tr h="328613">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System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Class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Sensitivity</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CC00"/>
                    </a:solidFill>
                  </a:tcPr>
                </a:tc>
              </a:tr>
              <a:tr h="330200">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900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Small MS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-102dBm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28613">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900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Other MS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-104dBm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28613">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900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Macro BTS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-104dBm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30200">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900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M1 Micro BTS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-97dBm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28613">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900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M2 Micro BTS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-92dBm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28613">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900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M3 Micro BTS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-87dBm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30200">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DCS 1800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MS Class 1 or 2</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-100 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28613">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DCS 1800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MS Class 3</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-102 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28613">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1800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M1 Micro BTS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-102dBm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30200">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1800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M2 Micro BTS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-97dBm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328613">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GSM 1800</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l"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M3 Micro BTS</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ctr" defTabSz="914400" rtl="0" eaLnBrk="0" fontAlgn="base" latinLnBrk="0" hangingPunct="0">
                        <a:lnSpc>
                          <a:spcPct val="100000"/>
                        </a:lnSpc>
                        <a:spcBef>
                          <a:spcPct val="0"/>
                        </a:spcBef>
                        <a:spcAft>
                          <a:spcPct val="0"/>
                        </a:spcAft>
                        <a:buClrTx/>
                        <a:buSzPct val="100000"/>
                        <a:buFontTx/>
                        <a:buNone/>
                        <a:tabLst/>
                      </a:pPr>
                      <a:r>
                        <a:rPr kumimoji="0" lang="en-US" sz="1600" b="1" i="0" u="none" strike="noStrike" cap="none" normalizeH="0" baseline="0" smtClean="0">
                          <a:ln>
                            <a:noFill/>
                          </a:ln>
                          <a:solidFill>
                            <a:schemeClr val="tx1"/>
                          </a:solidFill>
                          <a:effectLst/>
                          <a:latin typeface="Arial" charset="0"/>
                          <a:ea typeface="Times New Roman" pitchFamily="18" charset="0"/>
                          <a:cs typeface="Arial" charset="0"/>
                        </a:rPr>
                        <a:t>-92dBm</a:t>
                      </a: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charset="0"/>
                      </a:endParaRPr>
                    </a:p>
                  </a:txBody>
                  <a:tcPr marL="84406" marR="8440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bl>
          </a:graphicData>
        </a:graphic>
      </p:graphicFrame>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22" name="Rectangle 2"/>
          <p:cNvSpPr>
            <a:spLocks noGrp="1" noChangeArrowheads="1"/>
          </p:cNvSpPr>
          <p:nvPr>
            <p:ph type="title"/>
          </p:nvPr>
        </p:nvSpPr>
        <p:spPr>
          <a:xfrm>
            <a:off x="0" y="347663"/>
            <a:ext cx="9144000" cy="685800"/>
          </a:xfrm>
        </p:spPr>
        <p:txBody>
          <a:bodyPr>
            <a:normAutofit/>
          </a:bodyPr>
          <a:lstStyle/>
          <a:p>
            <a:pPr>
              <a:defRPr/>
            </a:pPr>
            <a:r>
              <a:rPr lang="en-GB" sz="36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Adaptive Power Control Process</a:t>
            </a:r>
          </a:p>
        </p:txBody>
      </p:sp>
      <p:sp>
        <p:nvSpPr>
          <p:cNvPr id="89092" name="Rectangle 4"/>
          <p:cNvSpPr>
            <a:spLocks noChangeArrowheads="1"/>
          </p:cNvSpPr>
          <p:nvPr/>
        </p:nvSpPr>
        <p:spPr bwMode="auto">
          <a:xfrm>
            <a:off x="625720" y="1558926"/>
            <a:ext cx="7894026" cy="4391025"/>
          </a:xfrm>
          <a:prstGeom prst="rect">
            <a:avLst/>
          </a:prstGeom>
          <a:noFill/>
          <a:ln w="12700">
            <a:noFill/>
            <a:miter lim="800000"/>
            <a:headEnd/>
            <a:tailEnd/>
          </a:ln>
        </p:spPr>
        <p:txBody>
          <a:bodyPr lIns="90488" tIns="44450" rIns="90488" bIns="44450"/>
          <a:lstStyle/>
          <a:p>
            <a:pPr marL="268288" indent="-268288" defTabSz="762000">
              <a:lnSpc>
                <a:spcPct val="125000"/>
              </a:lnSpc>
              <a:spcBef>
                <a:spcPct val="50000"/>
              </a:spcBef>
              <a:buClr>
                <a:schemeClr val="hlink"/>
              </a:buClr>
              <a:buSzPct val="125000"/>
              <a:buFontTx/>
              <a:buChar char="•"/>
            </a:pPr>
            <a:r>
              <a:rPr lang="en-GB" sz="2400" b="0"/>
              <a:t>Compulsory in MS, optional in BTS</a:t>
            </a:r>
          </a:p>
          <a:p>
            <a:pPr marL="268288" indent="-268288" defTabSz="762000">
              <a:lnSpc>
                <a:spcPct val="125000"/>
              </a:lnSpc>
              <a:spcBef>
                <a:spcPct val="50000"/>
              </a:spcBef>
              <a:buClr>
                <a:schemeClr val="hlink"/>
              </a:buClr>
              <a:buSzPct val="125000"/>
              <a:buFontTx/>
              <a:buChar char="•"/>
            </a:pPr>
            <a:r>
              <a:rPr lang="en-GB" sz="2400" b="0"/>
              <a:t>32 power levels separated by 2dBm</a:t>
            </a:r>
          </a:p>
          <a:p>
            <a:pPr marL="268288" indent="-268288" defTabSz="762000">
              <a:lnSpc>
                <a:spcPct val="125000"/>
              </a:lnSpc>
              <a:spcBef>
                <a:spcPct val="50000"/>
              </a:spcBef>
              <a:buClr>
                <a:schemeClr val="hlink"/>
              </a:buClr>
              <a:buSzPct val="125000"/>
              <a:buFontTx/>
              <a:buChar char="•"/>
            </a:pPr>
            <a:r>
              <a:rPr lang="en-GB" sz="2400" b="0"/>
              <a:t>Power changes are commanded using:</a:t>
            </a:r>
          </a:p>
          <a:p>
            <a:pPr marL="717550" lvl="1" indent="-269875" defTabSz="762000">
              <a:lnSpc>
                <a:spcPct val="125000"/>
              </a:lnSpc>
              <a:spcBef>
                <a:spcPct val="50000"/>
              </a:spcBef>
              <a:buClr>
                <a:schemeClr val="hlink"/>
              </a:buClr>
              <a:buFontTx/>
              <a:buChar char="•"/>
            </a:pPr>
            <a:r>
              <a:rPr lang="en-GB" sz="2400" b="0"/>
              <a:t>Reduction: POW_RED_STEP_SIZE (2, 4 dB steps)</a:t>
            </a:r>
          </a:p>
          <a:p>
            <a:pPr marL="717550" lvl="1" indent="-269875" defTabSz="762000">
              <a:lnSpc>
                <a:spcPct val="125000"/>
              </a:lnSpc>
              <a:spcBef>
                <a:spcPct val="50000"/>
              </a:spcBef>
              <a:buClr>
                <a:schemeClr val="hlink"/>
              </a:buClr>
              <a:buFontTx/>
              <a:buChar char="•"/>
            </a:pPr>
            <a:r>
              <a:rPr lang="en-GB" sz="2400" b="0"/>
              <a:t>Increase: POW_INC_STEP_SIZE (2, 4, 6 dB steps)</a:t>
            </a:r>
          </a:p>
          <a:p>
            <a:pPr marL="268288" indent="-268288" defTabSz="762000">
              <a:lnSpc>
                <a:spcPct val="125000"/>
              </a:lnSpc>
              <a:spcBef>
                <a:spcPct val="50000"/>
              </a:spcBef>
              <a:buClr>
                <a:schemeClr val="hlink"/>
              </a:buClr>
              <a:buSzPct val="125000"/>
              <a:buFontTx/>
              <a:buChar char="•"/>
            </a:pPr>
            <a:r>
              <a:rPr lang="en-GB" sz="2400" b="0"/>
              <a:t>Commands issued on SACCH</a:t>
            </a:r>
          </a:p>
          <a:p>
            <a:pPr marL="268288" indent="-268288" defTabSz="762000">
              <a:lnSpc>
                <a:spcPct val="125000"/>
              </a:lnSpc>
              <a:spcBef>
                <a:spcPct val="50000"/>
              </a:spcBef>
              <a:buClr>
                <a:schemeClr val="hlink"/>
              </a:buClr>
              <a:buSzPct val="125000"/>
              <a:buFontTx/>
              <a:buChar char="•"/>
            </a:pPr>
            <a:r>
              <a:rPr lang="en-GB" sz="2400" b="0"/>
              <a:t>One 2dB step change every 60mS</a:t>
            </a:r>
          </a:p>
          <a:p>
            <a:pPr marL="268288" indent="-268288" defTabSz="762000">
              <a:lnSpc>
                <a:spcPct val="85000"/>
              </a:lnSpc>
              <a:spcBef>
                <a:spcPct val="50000"/>
              </a:spcBef>
              <a:buClr>
                <a:schemeClr val="hlink"/>
              </a:buClr>
              <a:buSzPct val="125000"/>
              <a:buFontTx/>
              <a:buChar char="•"/>
            </a:pPr>
            <a:endParaRPr lang="en-GB" sz="2800" b="0"/>
          </a:p>
          <a:p>
            <a:pPr marL="268288" indent="-268288" defTabSz="762000">
              <a:lnSpc>
                <a:spcPct val="85000"/>
              </a:lnSpc>
              <a:spcBef>
                <a:spcPct val="50000"/>
              </a:spcBef>
              <a:buClr>
                <a:schemeClr val="hlink"/>
              </a:buClr>
              <a:buSzPct val="125000"/>
            </a:pPr>
            <a:endParaRPr lang="en-GB" sz="2400" b="0"/>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Date Placeholder 1"/>
          <p:cNvSpPr>
            <a:spLocks noGrp="1"/>
          </p:cNvSpPr>
          <p:nvPr>
            <p:ph type="dt" sz="quarter" idx="10"/>
          </p:nvPr>
        </p:nvSpPr>
        <p:spPr/>
        <p:txBody>
          <a:bodyPr/>
          <a:lstStyle/>
          <a:p>
            <a:pPr>
              <a:defRPr/>
            </a:pPr>
            <a:fld id="{B2591EB6-A447-45CD-B159-A37462556BC1}" type="datetime4">
              <a:rPr lang="en-GB"/>
              <a:pPr>
                <a:defRPr/>
              </a:pPr>
              <a:t>27 February 2010</a:t>
            </a:fld>
            <a:endParaRPr lang="en-GB"/>
          </a:p>
        </p:txBody>
      </p:sp>
      <p:sp>
        <p:nvSpPr>
          <p:cNvPr id="5125" name="Rectangle 8"/>
          <p:cNvSpPr>
            <a:spLocks noChangeArrowheads="1"/>
          </p:cNvSpPr>
          <p:nvPr/>
        </p:nvSpPr>
        <p:spPr bwMode="auto">
          <a:xfrm>
            <a:off x="4235480" y="3752850"/>
            <a:ext cx="3200400" cy="152400"/>
          </a:xfrm>
          <a:prstGeom prst="rect">
            <a:avLst/>
          </a:prstGeom>
          <a:solidFill>
            <a:srgbClr val="00FF00"/>
          </a:solidFill>
          <a:ln w="9525">
            <a:noFill/>
            <a:miter lim="800000"/>
            <a:headEnd/>
            <a:tailEnd/>
          </a:ln>
        </p:spPr>
        <p:txBody>
          <a:bodyPr wrap="none" lIns="90000" tIns="46800" rIns="90000" bIns="46800" anchor="ctr"/>
          <a:lstStyle/>
          <a:p>
            <a:endParaRPr lang="en-US"/>
          </a:p>
        </p:txBody>
      </p:sp>
      <p:graphicFrame>
        <p:nvGraphicFramePr>
          <p:cNvPr id="5122" name="Object 5"/>
          <p:cNvGraphicFramePr>
            <a:graphicFrameLocks noChangeAspect="1"/>
          </p:cNvGraphicFramePr>
          <p:nvPr/>
        </p:nvGraphicFramePr>
        <p:xfrm>
          <a:off x="4235480" y="3067050"/>
          <a:ext cx="3209925" cy="3105150"/>
        </p:xfrm>
        <a:graphic>
          <a:graphicData uri="http://schemas.openxmlformats.org/presentationml/2006/ole">
            <p:oleObj spid="_x0000_s9218" name="Worksheet" r:id="rId3" imgW="3033000" imgH="2934000" progId="Excel.Sheet.8">
              <p:embed/>
            </p:oleObj>
          </a:graphicData>
        </a:graphic>
      </p:graphicFrame>
      <p:sp>
        <p:nvSpPr>
          <p:cNvPr id="5126" name="Text Box 2"/>
          <p:cNvSpPr txBox="1">
            <a:spLocks noChangeArrowheads="1"/>
          </p:cNvSpPr>
          <p:nvPr/>
        </p:nvSpPr>
        <p:spPr bwMode="auto">
          <a:xfrm>
            <a:off x="3417983" y="285728"/>
            <a:ext cx="2225587" cy="525401"/>
          </a:xfrm>
          <a:prstGeom prst="rect">
            <a:avLst/>
          </a:prstGeom>
          <a:noFill/>
          <a:ln w="9525">
            <a:noFill/>
            <a:miter lim="800000"/>
            <a:headEnd/>
            <a:tailEnd/>
          </a:ln>
        </p:spPr>
        <p:txBody>
          <a:bodyPr wrap="none" lIns="90000" tIns="46800" rIns="90000" bIns="46800" anchor="ctr">
            <a:spAutoFit/>
          </a:bodyPr>
          <a:lstStyle/>
          <a:p>
            <a:pPr algn="ct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MS POWER</a:t>
            </a:r>
          </a:p>
        </p:txBody>
      </p:sp>
      <p:sp>
        <p:nvSpPr>
          <p:cNvPr id="5127" name="Text Box 3"/>
          <p:cNvSpPr txBox="1">
            <a:spLocks noChangeArrowheads="1"/>
          </p:cNvSpPr>
          <p:nvPr/>
        </p:nvSpPr>
        <p:spPr bwMode="auto">
          <a:xfrm>
            <a:off x="1295400" y="1233488"/>
            <a:ext cx="6581775" cy="1171575"/>
          </a:xfrm>
          <a:prstGeom prst="rect">
            <a:avLst/>
          </a:prstGeom>
          <a:solidFill>
            <a:srgbClr val="FFFF99">
              <a:alpha val="50195"/>
            </a:srgbClr>
          </a:solidFill>
          <a:ln w="9525">
            <a:noFill/>
            <a:miter lim="800000"/>
            <a:headEnd/>
            <a:tailEnd/>
          </a:ln>
        </p:spPr>
        <p:txBody>
          <a:bodyPr wrap="none" lIns="90000" tIns="46800" rIns="90000" bIns="46800" anchor="ctr">
            <a:spAutoFit/>
          </a:bodyPr>
          <a:lstStyle/>
          <a:p>
            <a:pPr>
              <a:spcBef>
                <a:spcPts val="500"/>
              </a:spcBef>
              <a:spcAft>
                <a:spcPts val="500"/>
              </a:spcAft>
              <a:buFontTx/>
              <a:buNone/>
            </a:pPr>
            <a:r>
              <a:rPr lang="en-GB">
                <a:latin typeface="Arial" pitchFamily="34" charset="0"/>
              </a:rPr>
              <a:t>MS power control level :</a:t>
            </a:r>
          </a:p>
          <a:p>
            <a:pPr>
              <a:spcBef>
                <a:spcPts val="500"/>
              </a:spcBef>
              <a:spcAft>
                <a:spcPts val="500"/>
              </a:spcAft>
              <a:buFontTx/>
              <a:buNone/>
            </a:pPr>
            <a:r>
              <a:rPr lang="en-GB" sz="1400">
                <a:latin typeface="Arial" pitchFamily="34" charset="0"/>
              </a:rPr>
              <a:t>Mobile station transmit power</a:t>
            </a:r>
            <a:r>
              <a:rPr lang="en-GB" sz="1400">
                <a:solidFill>
                  <a:srgbClr val="FFFFFF"/>
                </a:solidFill>
                <a:latin typeface="Arial" pitchFamily="34" charset="0"/>
              </a:rPr>
              <a:t> </a:t>
            </a:r>
            <a:r>
              <a:rPr lang="en-GB" sz="1400">
                <a:latin typeface="Arial" pitchFamily="34" charset="0"/>
              </a:rPr>
              <a:t>mapped to a number between 0 and 31</a:t>
            </a:r>
          </a:p>
          <a:p>
            <a:pPr>
              <a:spcBef>
                <a:spcPts val="500"/>
              </a:spcBef>
              <a:spcAft>
                <a:spcPts val="500"/>
              </a:spcAft>
              <a:buFontTx/>
              <a:buNone/>
            </a:pPr>
            <a:r>
              <a:rPr lang="en-GB" sz="1400">
                <a:latin typeface="Arial" pitchFamily="34" charset="0"/>
              </a:rPr>
              <a:t>according to the transform in GSM 05.05, ch. 4. Valid only in dedicated mode.</a:t>
            </a:r>
            <a:r>
              <a:rPr lang="en-GB">
                <a:latin typeface="Arial" pitchFamily="34" charset="0"/>
              </a:rPr>
              <a:t> 	</a:t>
            </a:r>
          </a:p>
        </p:txBody>
      </p:sp>
      <p:sp>
        <p:nvSpPr>
          <p:cNvPr id="5128" name="Text Box 7"/>
          <p:cNvSpPr txBox="1">
            <a:spLocks noChangeArrowheads="1"/>
          </p:cNvSpPr>
          <p:nvPr/>
        </p:nvSpPr>
        <p:spPr bwMode="auto">
          <a:xfrm>
            <a:off x="4002118" y="2762250"/>
            <a:ext cx="3662362" cy="336550"/>
          </a:xfrm>
          <a:prstGeom prst="rect">
            <a:avLst/>
          </a:prstGeom>
          <a:noFill/>
          <a:ln w="9525">
            <a:noFill/>
            <a:miter lim="800000"/>
            <a:headEnd/>
            <a:tailEnd/>
          </a:ln>
        </p:spPr>
        <p:txBody>
          <a:bodyPr wrap="none" lIns="90000" tIns="46800" rIns="90000" bIns="46800" anchor="ctr">
            <a:spAutoFit/>
          </a:bodyPr>
          <a:lstStyle/>
          <a:p>
            <a:r>
              <a:rPr lang="en-GB" sz="1600" u="sng">
                <a:latin typeface="Arial" pitchFamily="34" charset="0"/>
              </a:rPr>
              <a:t>GSM 400 and GSM 900 and GSM 850</a:t>
            </a:r>
            <a:endParaRPr lang="en-GB" sz="2400">
              <a:latin typeface="Times New Roman" pitchFamily="18" charset="0"/>
            </a:endParaRPr>
          </a:p>
        </p:txBody>
      </p:sp>
      <p:sp>
        <p:nvSpPr>
          <p:cNvPr id="5129" name="Text Box 9"/>
          <p:cNvSpPr txBox="1">
            <a:spLocks noChangeArrowheads="1"/>
          </p:cNvSpPr>
          <p:nvPr/>
        </p:nvSpPr>
        <p:spPr bwMode="auto">
          <a:xfrm>
            <a:off x="7585105" y="3676650"/>
            <a:ext cx="1344613" cy="304800"/>
          </a:xfrm>
          <a:prstGeom prst="rect">
            <a:avLst/>
          </a:prstGeom>
          <a:gradFill rotWithShape="0">
            <a:gsLst>
              <a:gs pos="0">
                <a:schemeClr val="bg1"/>
              </a:gs>
              <a:gs pos="100000">
                <a:srgbClr val="00CC00"/>
              </a:gs>
            </a:gsLst>
            <a:lin ang="5400000" scaled="1"/>
          </a:gradFill>
          <a:ln w="9525">
            <a:noFill/>
            <a:miter lim="800000"/>
            <a:headEnd/>
            <a:tailEnd/>
          </a:ln>
        </p:spPr>
        <p:txBody>
          <a:bodyPr wrap="none" lIns="90000" tIns="46800" rIns="90000" bIns="46800" anchor="ctr">
            <a:spAutoFit/>
          </a:bodyPr>
          <a:lstStyle/>
          <a:p>
            <a:r>
              <a:rPr lang="en-GB" sz="1400">
                <a:latin typeface="Comic Sans MS" pitchFamily="66" charset="0"/>
              </a:rPr>
              <a:t>33 dBm = 2 W</a:t>
            </a:r>
            <a:endParaRPr lang="en-GB">
              <a:latin typeface="Arial" pitchFamily="34" charset="0"/>
            </a:endParaRPr>
          </a:p>
        </p:txBody>
      </p:sp>
      <p:grpSp>
        <p:nvGrpSpPr>
          <p:cNvPr id="12" name="Group 11"/>
          <p:cNvGrpSpPr/>
          <p:nvPr/>
        </p:nvGrpSpPr>
        <p:grpSpPr>
          <a:xfrm>
            <a:off x="312614" y="3071810"/>
            <a:ext cx="3616444" cy="2638425"/>
            <a:chOff x="312614" y="3071810"/>
            <a:chExt cx="3616444" cy="2638425"/>
          </a:xfrm>
        </p:grpSpPr>
        <p:pic>
          <p:nvPicPr>
            <p:cNvPr id="9219" name="Picture 3"/>
            <p:cNvPicPr>
              <a:picLocks noChangeAspect="1" noChangeArrowheads="1"/>
            </p:cNvPicPr>
            <p:nvPr/>
          </p:nvPicPr>
          <p:blipFill>
            <a:blip r:embed="rId4"/>
            <a:srcRect/>
            <a:stretch>
              <a:fillRect/>
            </a:stretch>
          </p:blipFill>
          <p:spPr bwMode="auto">
            <a:xfrm>
              <a:off x="319083" y="3071810"/>
              <a:ext cx="3609975" cy="2638425"/>
            </a:xfrm>
            <a:prstGeom prst="rect">
              <a:avLst/>
            </a:prstGeom>
            <a:noFill/>
            <a:ln w="9525">
              <a:solidFill>
                <a:schemeClr val="tx1"/>
              </a:solidFill>
              <a:miter lim="800000"/>
              <a:headEnd/>
              <a:tailEnd/>
            </a:ln>
            <a:effectLst/>
          </p:spPr>
        </p:pic>
        <p:sp>
          <p:nvSpPr>
            <p:cNvPr id="11" name="Rounded Rectangle 10"/>
            <p:cNvSpPr/>
            <p:nvPr/>
          </p:nvSpPr>
          <p:spPr>
            <a:xfrm>
              <a:off x="312614" y="4429132"/>
              <a:ext cx="1428760" cy="142876"/>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 name="Date Placeholder 1"/>
          <p:cNvSpPr>
            <a:spLocks noGrp="1"/>
          </p:cNvSpPr>
          <p:nvPr>
            <p:ph type="dt" sz="quarter" idx="10"/>
          </p:nvPr>
        </p:nvSpPr>
        <p:spPr/>
        <p:txBody>
          <a:bodyPr/>
          <a:lstStyle/>
          <a:p>
            <a:pPr>
              <a:defRPr/>
            </a:pPr>
            <a:fld id="{E0383E2F-9388-4E1C-8ECA-5EFF440A4FA5}" type="datetime4">
              <a:rPr lang="en-GB"/>
              <a:pPr>
                <a:defRPr/>
              </a:pPr>
              <a:t>27 February 2010</a:t>
            </a:fld>
            <a:endParaRPr lang="en-GB"/>
          </a:p>
        </p:txBody>
      </p:sp>
      <p:sp>
        <p:nvSpPr>
          <p:cNvPr id="717" name="Slide Number Placeholder 3"/>
          <p:cNvSpPr>
            <a:spLocks noGrp="1"/>
          </p:cNvSpPr>
          <p:nvPr>
            <p:ph type="sldNum" sz="quarter" idx="12"/>
          </p:nvPr>
        </p:nvSpPr>
        <p:spPr/>
        <p:txBody>
          <a:bodyPr/>
          <a:lstStyle/>
          <a:p>
            <a:pPr>
              <a:defRPr/>
            </a:pPr>
            <a:r>
              <a:rPr lang="en-GB"/>
              <a:t>Slide </a:t>
            </a:r>
            <a:fld id="{56B998D9-BE03-4670-9E8D-24BE4CEA324C}" type="slidenum">
              <a:rPr lang="en-GB"/>
              <a:pPr>
                <a:defRPr/>
              </a:pPr>
              <a:t>54</a:t>
            </a:fld>
            <a:endParaRPr lang="en-GB"/>
          </a:p>
        </p:txBody>
      </p:sp>
      <p:grpSp>
        <p:nvGrpSpPr>
          <p:cNvPr id="2" name="Group 1514"/>
          <p:cNvGrpSpPr>
            <a:grpSpLocks noChangeAspect="1"/>
          </p:cNvGrpSpPr>
          <p:nvPr/>
        </p:nvGrpSpPr>
        <p:grpSpPr bwMode="auto">
          <a:xfrm>
            <a:off x="685800" y="2959100"/>
            <a:ext cx="7843838" cy="3060700"/>
            <a:chOff x="147" y="1105"/>
            <a:chExt cx="5490" cy="2142"/>
          </a:xfrm>
        </p:grpSpPr>
        <p:grpSp>
          <p:nvGrpSpPr>
            <p:cNvPr id="3" name="Group 842"/>
            <p:cNvGrpSpPr>
              <a:grpSpLocks noChangeAspect="1"/>
            </p:cNvGrpSpPr>
            <p:nvPr/>
          </p:nvGrpSpPr>
          <p:grpSpPr bwMode="auto">
            <a:xfrm>
              <a:off x="913" y="1510"/>
              <a:ext cx="616" cy="575"/>
              <a:chOff x="913" y="1510"/>
              <a:chExt cx="616" cy="575"/>
            </a:xfrm>
          </p:grpSpPr>
          <p:grpSp>
            <p:nvGrpSpPr>
              <p:cNvPr id="4" name="Group 761"/>
              <p:cNvGrpSpPr>
                <a:grpSpLocks noChangeAspect="1"/>
              </p:cNvGrpSpPr>
              <p:nvPr/>
            </p:nvGrpSpPr>
            <p:grpSpPr bwMode="auto">
              <a:xfrm>
                <a:off x="1151" y="1987"/>
                <a:ext cx="220" cy="95"/>
                <a:chOff x="1151" y="1987"/>
                <a:chExt cx="220" cy="95"/>
              </a:xfrm>
            </p:grpSpPr>
            <p:sp>
              <p:nvSpPr>
                <p:cNvPr id="31436" name="Freeform 759"/>
                <p:cNvSpPr>
                  <a:spLocks noChangeAspect="1"/>
                </p:cNvSpPr>
                <p:nvPr/>
              </p:nvSpPr>
              <p:spPr bwMode="auto">
                <a:xfrm>
                  <a:off x="1151" y="1987"/>
                  <a:ext cx="220" cy="95"/>
                </a:xfrm>
                <a:custGeom>
                  <a:avLst/>
                  <a:gdLst>
                    <a:gd name="T0" fmla="*/ 9 w 220"/>
                    <a:gd name="T1" fmla="*/ 0 h 95"/>
                    <a:gd name="T2" fmla="*/ 212 w 220"/>
                    <a:gd name="T3" fmla="*/ 0 h 95"/>
                    <a:gd name="T4" fmla="*/ 220 w 220"/>
                    <a:gd name="T5" fmla="*/ 95 h 95"/>
                    <a:gd name="T6" fmla="*/ 0 w 220"/>
                    <a:gd name="T7" fmla="*/ 95 h 95"/>
                    <a:gd name="T8" fmla="*/ 9 w 220"/>
                    <a:gd name="T9" fmla="*/ 0 h 95"/>
                    <a:gd name="T10" fmla="*/ 0 60000 65536"/>
                    <a:gd name="T11" fmla="*/ 0 60000 65536"/>
                    <a:gd name="T12" fmla="*/ 0 60000 65536"/>
                    <a:gd name="T13" fmla="*/ 0 60000 65536"/>
                    <a:gd name="T14" fmla="*/ 0 60000 65536"/>
                    <a:gd name="T15" fmla="*/ 0 w 220"/>
                    <a:gd name="T16" fmla="*/ 0 h 95"/>
                    <a:gd name="T17" fmla="*/ 220 w 220"/>
                    <a:gd name="T18" fmla="*/ 95 h 95"/>
                  </a:gdLst>
                  <a:ahLst/>
                  <a:cxnLst>
                    <a:cxn ang="T10">
                      <a:pos x="T0" y="T1"/>
                    </a:cxn>
                    <a:cxn ang="T11">
                      <a:pos x="T2" y="T3"/>
                    </a:cxn>
                    <a:cxn ang="T12">
                      <a:pos x="T4" y="T5"/>
                    </a:cxn>
                    <a:cxn ang="T13">
                      <a:pos x="T6" y="T7"/>
                    </a:cxn>
                    <a:cxn ang="T14">
                      <a:pos x="T8" y="T9"/>
                    </a:cxn>
                  </a:cxnLst>
                  <a:rect l="T15" t="T16" r="T17" b="T18"/>
                  <a:pathLst>
                    <a:path w="220" h="95">
                      <a:moveTo>
                        <a:pt x="9" y="0"/>
                      </a:moveTo>
                      <a:lnTo>
                        <a:pt x="212" y="0"/>
                      </a:lnTo>
                      <a:lnTo>
                        <a:pt x="220" y="95"/>
                      </a:lnTo>
                      <a:lnTo>
                        <a:pt x="0" y="95"/>
                      </a:lnTo>
                      <a:lnTo>
                        <a:pt x="9" y="0"/>
                      </a:lnTo>
                      <a:close/>
                    </a:path>
                  </a:pathLst>
                </a:custGeom>
                <a:solidFill>
                  <a:srgbClr val="404040"/>
                </a:solidFill>
                <a:ln w="1588">
                  <a:solidFill>
                    <a:srgbClr val="000000"/>
                  </a:solidFill>
                  <a:round/>
                  <a:headEnd/>
                  <a:tailEnd/>
                </a:ln>
              </p:spPr>
              <p:txBody>
                <a:bodyPr/>
                <a:lstStyle/>
                <a:p>
                  <a:endParaRPr lang="en-US"/>
                </a:p>
              </p:txBody>
            </p:sp>
            <p:sp>
              <p:nvSpPr>
                <p:cNvPr id="31437" name="Freeform 760"/>
                <p:cNvSpPr>
                  <a:spLocks noChangeAspect="1"/>
                </p:cNvSpPr>
                <p:nvPr/>
              </p:nvSpPr>
              <p:spPr bwMode="auto">
                <a:xfrm>
                  <a:off x="1158" y="1988"/>
                  <a:ext cx="210" cy="91"/>
                </a:xfrm>
                <a:custGeom>
                  <a:avLst/>
                  <a:gdLst>
                    <a:gd name="T0" fmla="*/ 3 w 210"/>
                    <a:gd name="T1" fmla="*/ 15 h 91"/>
                    <a:gd name="T2" fmla="*/ 22 w 210"/>
                    <a:gd name="T3" fmla="*/ 18 h 91"/>
                    <a:gd name="T4" fmla="*/ 22 w 210"/>
                    <a:gd name="T5" fmla="*/ 0 h 91"/>
                    <a:gd name="T6" fmla="*/ 32 w 210"/>
                    <a:gd name="T7" fmla="*/ 1 h 91"/>
                    <a:gd name="T8" fmla="*/ 31 w 210"/>
                    <a:gd name="T9" fmla="*/ 18 h 91"/>
                    <a:gd name="T10" fmla="*/ 52 w 210"/>
                    <a:gd name="T11" fmla="*/ 18 h 91"/>
                    <a:gd name="T12" fmla="*/ 66 w 210"/>
                    <a:gd name="T13" fmla="*/ 33 h 91"/>
                    <a:gd name="T14" fmla="*/ 81 w 210"/>
                    <a:gd name="T15" fmla="*/ 16 h 91"/>
                    <a:gd name="T16" fmla="*/ 100 w 210"/>
                    <a:gd name="T17" fmla="*/ 16 h 91"/>
                    <a:gd name="T18" fmla="*/ 101 w 210"/>
                    <a:gd name="T19" fmla="*/ 1 h 91"/>
                    <a:gd name="T20" fmla="*/ 108 w 210"/>
                    <a:gd name="T21" fmla="*/ 1 h 91"/>
                    <a:gd name="T22" fmla="*/ 106 w 210"/>
                    <a:gd name="T23" fmla="*/ 16 h 91"/>
                    <a:gd name="T24" fmla="*/ 167 w 210"/>
                    <a:gd name="T25" fmla="*/ 16 h 91"/>
                    <a:gd name="T26" fmla="*/ 168 w 210"/>
                    <a:gd name="T27" fmla="*/ 1 h 91"/>
                    <a:gd name="T28" fmla="*/ 180 w 210"/>
                    <a:gd name="T29" fmla="*/ 3 h 91"/>
                    <a:gd name="T30" fmla="*/ 175 w 210"/>
                    <a:gd name="T31" fmla="*/ 17 h 91"/>
                    <a:gd name="T32" fmla="*/ 202 w 210"/>
                    <a:gd name="T33" fmla="*/ 17 h 91"/>
                    <a:gd name="T34" fmla="*/ 210 w 210"/>
                    <a:gd name="T35" fmla="*/ 87 h 91"/>
                    <a:gd name="T36" fmla="*/ 203 w 210"/>
                    <a:gd name="T37" fmla="*/ 83 h 91"/>
                    <a:gd name="T38" fmla="*/ 173 w 210"/>
                    <a:gd name="T39" fmla="*/ 30 h 91"/>
                    <a:gd name="T40" fmla="*/ 171 w 210"/>
                    <a:gd name="T41" fmla="*/ 34 h 91"/>
                    <a:gd name="T42" fmla="*/ 202 w 210"/>
                    <a:gd name="T43" fmla="*/ 90 h 91"/>
                    <a:gd name="T44" fmla="*/ 66 w 210"/>
                    <a:gd name="T45" fmla="*/ 91 h 91"/>
                    <a:gd name="T46" fmla="*/ 58 w 210"/>
                    <a:gd name="T47" fmla="*/ 54 h 91"/>
                    <a:gd name="T48" fmla="*/ 58 w 210"/>
                    <a:gd name="T49" fmla="*/ 38 h 91"/>
                    <a:gd name="T50" fmla="*/ 54 w 210"/>
                    <a:gd name="T51" fmla="*/ 59 h 91"/>
                    <a:gd name="T52" fmla="*/ 61 w 210"/>
                    <a:gd name="T53" fmla="*/ 91 h 91"/>
                    <a:gd name="T54" fmla="*/ 0 w 210"/>
                    <a:gd name="T55" fmla="*/ 91 h 91"/>
                    <a:gd name="T56" fmla="*/ 0 w 210"/>
                    <a:gd name="T57" fmla="*/ 54 h 91"/>
                    <a:gd name="T58" fmla="*/ 17 w 210"/>
                    <a:gd name="T59" fmla="*/ 33 h 91"/>
                    <a:gd name="T60" fmla="*/ 1 w 210"/>
                    <a:gd name="T61" fmla="*/ 46 h 91"/>
                    <a:gd name="T62" fmla="*/ 3 w 210"/>
                    <a:gd name="T63" fmla="*/ 15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0"/>
                    <a:gd name="T97" fmla="*/ 0 h 91"/>
                    <a:gd name="T98" fmla="*/ 210 w 210"/>
                    <a:gd name="T99" fmla="*/ 91 h 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0" h="91">
                      <a:moveTo>
                        <a:pt x="3" y="15"/>
                      </a:moveTo>
                      <a:lnTo>
                        <a:pt x="22" y="18"/>
                      </a:lnTo>
                      <a:lnTo>
                        <a:pt x="22" y="0"/>
                      </a:lnTo>
                      <a:lnTo>
                        <a:pt x="32" y="1"/>
                      </a:lnTo>
                      <a:lnTo>
                        <a:pt x="31" y="18"/>
                      </a:lnTo>
                      <a:lnTo>
                        <a:pt x="52" y="18"/>
                      </a:lnTo>
                      <a:lnTo>
                        <a:pt x="66" y="33"/>
                      </a:lnTo>
                      <a:lnTo>
                        <a:pt x="81" y="16"/>
                      </a:lnTo>
                      <a:lnTo>
                        <a:pt x="100" y="16"/>
                      </a:lnTo>
                      <a:lnTo>
                        <a:pt x="101" y="1"/>
                      </a:lnTo>
                      <a:lnTo>
                        <a:pt x="108" y="1"/>
                      </a:lnTo>
                      <a:lnTo>
                        <a:pt x="106" y="16"/>
                      </a:lnTo>
                      <a:lnTo>
                        <a:pt x="167" y="16"/>
                      </a:lnTo>
                      <a:lnTo>
                        <a:pt x="168" y="1"/>
                      </a:lnTo>
                      <a:lnTo>
                        <a:pt x="180" y="3"/>
                      </a:lnTo>
                      <a:lnTo>
                        <a:pt x="175" y="17"/>
                      </a:lnTo>
                      <a:lnTo>
                        <a:pt x="202" y="17"/>
                      </a:lnTo>
                      <a:lnTo>
                        <a:pt x="210" y="87"/>
                      </a:lnTo>
                      <a:lnTo>
                        <a:pt x="203" y="83"/>
                      </a:lnTo>
                      <a:lnTo>
                        <a:pt x="173" y="30"/>
                      </a:lnTo>
                      <a:lnTo>
                        <a:pt x="171" y="34"/>
                      </a:lnTo>
                      <a:lnTo>
                        <a:pt x="202" y="90"/>
                      </a:lnTo>
                      <a:lnTo>
                        <a:pt x="66" y="91"/>
                      </a:lnTo>
                      <a:lnTo>
                        <a:pt x="58" y="54"/>
                      </a:lnTo>
                      <a:lnTo>
                        <a:pt x="58" y="38"/>
                      </a:lnTo>
                      <a:lnTo>
                        <a:pt x="54" y="59"/>
                      </a:lnTo>
                      <a:lnTo>
                        <a:pt x="61" y="91"/>
                      </a:lnTo>
                      <a:lnTo>
                        <a:pt x="0" y="91"/>
                      </a:lnTo>
                      <a:lnTo>
                        <a:pt x="0" y="54"/>
                      </a:lnTo>
                      <a:lnTo>
                        <a:pt x="17" y="33"/>
                      </a:lnTo>
                      <a:lnTo>
                        <a:pt x="1" y="46"/>
                      </a:lnTo>
                      <a:lnTo>
                        <a:pt x="3" y="15"/>
                      </a:lnTo>
                      <a:close/>
                    </a:path>
                  </a:pathLst>
                </a:custGeom>
                <a:solidFill>
                  <a:srgbClr val="606060"/>
                </a:solidFill>
                <a:ln w="9525">
                  <a:noFill/>
                  <a:round/>
                  <a:headEnd/>
                  <a:tailEnd/>
                </a:ln>
              </p:spPr>
              <p:txBody>
                <a:bodyPr/>
                <a:lstStyle/>
                <a:p>
                  <a:endParaRPr lang="en-US"/>
                </a:p>
              </p:txBody>
            </p:sp>
          </p:grpSp>
          <p:grpSp>
            <p:nvGrpSpPr>
              <p:cNvPr id="5" name="Group 840"/>
              <p:cNvGrpSpPr>
                <a:grpSpLocks noChangeAspect="1"/>
              </p:cNvGrpSpPr>
              <p:nvPr/>
            </p:nvGrpSpPr>
            <p:grpSpPr bwMode="auto">
              <a:xfrm>
                <a:off x="915" y="1518"/>
                <a:ext cx="610" cy="566"/>
                <a:chOff x="915" y="1518"/>
                <a:chExt cx="610" cy="566"/>
              </a:xfrm>
            </p:grpSpPr>
            <p:grpSp>
              <p:nvGrpSpPr>
                <p:cNvPr id="6" name="Group 764"/>
                <p:cNvGrpSpPr>
                  <a:grpSpLocks noChangeAspect="1"/>
                </p:cNvGrpSpPr>
                <p:nvPr/>
              </p:nvGrpSpPr>
              <p:grpSpPr bwMode="auto">
                <a:xfrm>
                  <a:off x="915" y="1800"/>
                  <a:ext cx="361" cy="176"/>
                  <a:chOff x="915" y="1800"/>
                  <a:chExt cx="361" cy="176"/>
                </a:xfrm>
              </p:grpSpPr>
              <p:sp>
                <p:nvSpPr>
                  <p:cNvPr id="31434" name="Freeform 762"/>
                  <p:cNvSpPr>
                    <a:spLocks noChangeAspect="1"/>
                  </p:cNvSpPr>
                  <p:nvPr/>
                </p:nvSpPr>
                <p:spPr bwMode="auto">
                  <a:xfrm>
                    <a:off x="915" y="1800"/>
                    <a:ext cx="361" cy="146"/>
                  </a:xfrm>
                  <a:custGeom>
                    <a:avLst/>
                    <a:gdLst>
                      <a:gd name="T0" fmla="*/ 0 w 361"/>
                      <a:gd name="T1" fmla="*/ 56 h 146"/>
                      <a:gd name="T2" fmla="*/ 174 w 361"/>
                      <a:gd name="T3" fmla="*/ 31 h 146"/>
                      <a:gd name="T4" fmla="*/ 209 w 361"/>
                      <a:gd name="T5" fmla="*/ 39 h 146"/>
                      <a:gd name="T6" fmla="*/ 264 w 361"/>
                      <a:gd name="T7" fmla="*/ 146 h 146"/>
                      <a:gd name="T8" fmla="*/ 361 w 361"/>
                      <a:gd name="T9" fmla="*/ 134 h 146"/>
                      <a:gd name="T10" fmla="*/ 235 w 361"/>
                      <a:gd name="T11" fmla="*/ 20 h 146"/>
                      <a:gd name="T12" fmla="*/ 30 w 361"/>
                      <a:gd name="T13" fmla="*/ 0 h 146"/>
                      <a:gd name="T14" fmla="*/ 0 w 361"/>
                      <a:gd name="T15" fmla="*/ 0 h 146"/>
                      <a:gd name="T16" fmla="*/ 0 w 361"/>
                      <a:gd name="T17" fmla="*/ 56 h 1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1"/>
                      <a:gd name="T28" fmla="*/ 0 h 146"/>
                      <a:gd name="T29" fmla="*/ 361 w 361"/>
                      <a:gd name="T30" fmla="*/ 146 h 1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1" h="146">
                        <a:moveTo>
                          <a:pt x="0" y="56"/>
                        </a:moveTo>
                        <a:lnTo>
                          <a:pt x="174" y="31"/>
                        </a:lnTo>
                        <a:lnTo>
                          <a:pt x="209" y="39"/>
                        </a:lnTo>
                        <a:lnTo>
                          <a:pt x="264" y="146"/>
                        </a:lnTo>
                        <a:lnTo>
                          <a:pt x="361" y="134"/>
                        </a:lnTo>
                        <a:lnTo>
                          <a:pt x="235" y="20"/>
                        </a:lnTo>
                        <a:lnTo>
                          <a:pt x="30" y="0"/>
                        </a:lnTo>
                        <a:lnTo>
                          <a:pt x="0" y="0"/>
                        </a:lnTo>
                        <a:lnTo>
                          <a:pt x="0" y="56"/>
                        </a:lnTo>
                        <a:close/>
                      </a:path>
                    </a:pathLst>
                  </a:custGeom>
                  <a:solidFill>
                    <a:srgbClr val="606060"/>
                  </a:solidFill>
                  <a:ln w="1588">
                    <a:solidFill>
                      <a:srgbClr val="000000"/>
                    </a:solidFill>
                    <a:round/>
                    <a:headEnd/>
                    <a:tailEnd/>
                  </a:ln>
                </p:spPr>
                <p:txBody>
                  <a:bodyPr/>
                  <a:lstStyle/>
                  <a:p>
                    <a:endParaRPr lang="en-US"/>
                  </a:p>
                </p:txBody>
              </p:sp>
              <p:sp>
                <p:nvSpPr>
                  <p:cNvPr id="31435" name="Freeform 763"/>
                  <p:cNvSpPr>
                    <a:spLocks noChangeAspect="1"/>
                  </p:cNvSpPr>
                  <p:nvPr/>
                </p:nvSpPr>
                <p:spPr bwMode="auto">
                  <a:xfrm>
                    <a:off x="915" y="1831"/>
                    <a:ext cx="274" cy="145"/>
                  </a:xfrm>
                  <a:custGeom>
                    <a:avLst/>
                    <a:gdLst>
                      <a:gd name="T0" fmla="*/ 0 w 274"/>
                      <a:gd name="T1" fmla="*/ 25 h 145"/>
                      <a:gd name="T2" fmla="*/ 174 w 274"/>
                      <a:gd name="T3" fmla="*/ 0 h 145"/>
                      <a:gd name="T4" fmla="*/ 183 w 274"/>
                      <a:gd name="T5" fmla="*/ 0 h 145"/>
                      <a:gd name="T6" fmla="*/ 192 w 274"/>
                      <a:gd name="T7" fmla="*/ 1 h 145"/>
                      <a:gd name="T8" fmla="*/ 202 w 274"/>
                      <a:gd name="T9" fmla="*/ 4 h 145"/>
                      <a:gd name="T10" fmla="*/ 211 w 274"/>
                      <a:gd name="T11" fmla="*/ 9 h 145"/>
                      <a:gd name="T12" fmla="*/ 215 w 274"/>
                      <a:gd name="T13" fmla="*/ 16 h 145"/>
                      <a:gd name="T14" fmla="*/ 223 w 274"/>
                      <a:gd name="T15" fmla="*/ 30 h 145"/>
                      <a:gd name="T16" fmla="*/ 274 w 274"/>
                      <a:gd name="T17" fmla="*/ 137 h 145"/>
                      <a:gd name="T18" fmla="*/ 255 w 274"/>
                      <a:gd name="T19" fmla="*/ 145 h 145"/>
                      <a:gd name="T20" fmla="*/ 205 w 274"/>
                      <a:gd name="T21" fmla="*/ 42 h 145"/>
                      <a:gd name="T22" fmla="*/ 201 w 274"/>
                      <a:gd name="T23" fmla="*/ 35 h 145"/>
                      <a:gd name="T24" fmla="*/ 192 w 274"/>
                      <a:gd name="T25" fmla="*/ 29 h 145"/>
                      <a:gd name="T26" fmla="*/ 179 w 274"/>
                      <a:gd name="T27" fmla="*/ 27 h 145"/>
                      <a:gd name="T28" fmla="*/ 167 w 274"/>
                      <a:gd name="T29" fmla="*/ 27 h 145"/>
                      <a:gd name="T30" fmla="*/ 0 w 274"/>
                      <a:gd name="T31" fmla="*/ 52 h 145"/>
                      <a:gd name="T32" fmla="*/ 0 w 274"/>
                      <a:gd name="T33" fmla="*/ 25 h 1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4"/>
                      <a:gd name="T52" fmla="*/ 0 h 145"/>
                      <a:gd name="T53" fmla="*/ 274 w 274"/>
                      <a:gd name="T54" fmla="*/ 145 h 1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4" h="145">
                        <a:moveTo>
                          <a:pt x="0" y="25"/>
                        </a:moveTo>
                        <a:lnTo>
                          <a:pt x="174" y="0"/>
                        </a:lnTo>
                        <a:lnTo>
                          <a:pt x="183" y="0"/>
                        </a:lnTo>
                        <a:lnTo>
                          <a:pt x="192" y="1"/>
                        </a:lnTo>
                        <a:lnTo>
                          <a:pt x="202" y="4"/>
                        </a:lnTo>
                        <a:lnTo>
                          <a:pt x="211" y="9"/>
                        </a:lnTo>
                        <a:lnTo>
                          <a:pt x="215" y="16"/>
                        </a:lnTo>
                        <a:lnTo>
                          <a:pt x="223" y="30"/>
                        </a:lnTo>
                        <a:lnTo>
                          <a:pt x="274" y="137"/>
                        </a:lnTo>
                        <a:lnTo>
                          <a:pt x="255" y="145"/>
                        </a:lnTo>
                        <a:lnTo>
                          <a:pt x="205" y="42"/>
                        </a:lnTo>
                        <a:lnTo>
                          <a:pt x="201" y="35"/>
                        </a:lnTo>
                        <a:lnTo>
                          <a:pt x="192" y="29"/>
                        </a:lnTo>
                        <a:lnTo>
                          <a:pt x="179" y="27"/>
                        </a:lnTo>
                        <a:lnTo>
                          <a:pt x="167" y="27"/>
                        </a:lnTo>
                        <a:lnTo>
                          <a:pt x="0" y="52"/>
                        </a:lnTo>
                        <a:lnTo>
                          <a:pt x="0" y="25"/>
                        </a:lnTo>
                        <a:close/>
                      </a:path>
                    </a:pathLst>
                  </a:custGeom>
                  <a:solidFill>
                    <a:srgbClr val="404040"/>
                  </a:solidFill>
                  <a:ln w="1588">
                    <a:solidFill>
                      <a:srgbClr val="000000"/>
                    </a:solidFill>
                    <a:round/>
                    <a:headEnd/>
                    <a:tailEnd/>
                  </a:ln>
                </p:spPr>
                <p:txBody>
                  <a:bodyPr/>
                  <a:lstStyle/>
                  <a:p>
                    <a:endParaRPr lang="en-US"/>
                  </a:p>
                </p:txBody>
              </p:sp>
            </p:grpSp>
            <p:sp>
              <p:nvSpPr>
                <p:cNvPr id="31359" name="Freeform 765"/>
                <p:cNvSpPr>
                  <a:spLocks noChangeAspect="1"/>
                </p:cNvSpPr>
                <p:nvPr/>
              </p:nvSpPr>
              <p:spPr bwMode="auto">
                <a:xfrm>
                  <a:off x="970" y="1669"/>
                  <a:ext cx="437" cy="318"/>
                </a:xfrm>
                <a:custGeom>
                  <a:avLst/>
                  <a:gdLst>
                    <a:gd name="T0" fmla="*/ 219 w 437"/>
                    <a:gd name="T1" fmla="*/ 19 h 318"/>
                    <a:gd name="T2" fmla="*/ 182 w 437"/>
                    <a:gd name="T3" fmla="*/ 25 h 318"/>
                    <a:gd name="T4" fmla="*/ 150 w 437"/>
                    <a:gd name="T5" fmla="*/ 28 h 318"/>
                    <a:gd name="T6" fmla="*/ 125 w 437"/>
                    <a:gd name="T7" fmla="*/ 53 h 318"/>
                    <a:gd name="T8" fmla="*/ 102 w 437"/>
                    <a:gd name="T9" fmla="*/ 73 h 318"/>
                    <a:gd name="T10" fmla="*/ 82 w 437"/>
                    <a:gd name="T11" fmla="*/ 92 h 318"/>
                    <a:gd name="T12" fmla="*/ 47 w 437"/>
                    <a:gd name="T13" fmla="*/ 106 h 318"/>
                    <a:gd name="T14" fmla="*/ 33 w 437"/>
                    <a:gd name="T15" fmla="*/ 123 h 318"/>
                    <a:gd name="T16" fmla="*/ 12 w 437"/>
                    <a:gd name="T17" fmla="*/ 144 h 318"/>
                    <a:gd name="T18" fmla="*/ 3 w 437"/>
                    <a:gd name="T19" fmla="*/ 163 h 318"/>
                    <a:gd name="T20" fmla="*/ 0 w 437"/>
                    <a:gd name="T21" fmla="*/ 189 h 318"/>
                    <a:gd name="T22" fmla="*/ 13 w 437"/>
                    <a:gd name="T23" fmla="*/ 181 h 318"/>
                    <a:gd name="T24" fmla="*/ 32 w 437"/>
                    <a:gd name="T25" fmla="*/ 184 h 318"/>
                    <a:gd name="T26" fmla="*/ 45 w 437"/>
                    <a:gd name="T27" fmla="*/ 190 h 318"/>
                    <a:gd name="T28" fmla="*/ 72 w 437"/>
                    <a:gd name="T29" fmla="*/ 187 h 318"/>
                    <a:gd name="T30" fmla="*/ 89 w 437"/>
                    <a:gd name="T31" fmla="*/ 176 h 318"/>
                    <a:gd name="T32" fmla="*/ 101 w 437"/>
                    <a:gd name="T33" fmla="*/ 159 h 318"/>
                    <a:gd name="T34" fmla="*/ 148 w 437"/>
                    <a:gd name="T35" fmla="*/ 141 h 318"/>
                    <a:gd name="T36" fmla="*/ 169 w 437"/>
                    <a:gd name="T37" fmla="*/ 161 h 318"/>
                    <a:gd name="T38" fmla="*/ 180 w 437"/>
                    <a:gd name="T39" fmla="*/ 221 h 318"/>
                    <a:gd name="T40" fmla="*/ 188 w 437"/>
                    <a:gd name="T41" fmla="*/ 283 h 318"/>
                    <a:gd name="T42" fmla="*/ 190 w 437"/>
                    <a:gd name="T43" fmla="*/ 318 h 318"/>
                    <a:gd name="T44" fmla="*/ 400 w 437"/>
                    <a:gd name="T45" fmla="*/ 288 h 318"/>
                    <a:gd name="T46" fmla="*/ 404 w 437"/>
                    <a:gd name="T47" fmla="*/ 237 h 318"/>
                    <a:gd name="T48" fmla="*/ 408 w 437"/>
                    <a:gd name="T49" fmla="*/ 187 h 318"/>
                    <a:gd name="T50" fmla="*/ 419 w 437"/>
                    <a:gd name="T51" fmla="*/ 169 h 318"/>
                    <a:gd name="T52" fmla="*/ 433 w 437"/>
                    <a:gd name="T53" fmla="*/ 156 h 318"/>
                    <a:gd name="T54" fmla="*/ 433 w 437"/>
                    <a:gd name="T55" fmla="*/ 134 h 318"/>
                    <a:gd name="T56" fmla="*/ 436 w 437"/>
                    <a:gd name="T57" fmla="*/ 103 h 318"/>
                    <a:gd name="T58" fmla="*/ 421 w 437"/>
                    <a:gd name="T59" fmla="*/ 83 h 318"/>
                    <a:gd name="T60" fmla="*/ 421 w 437"/>
                    <a:gd name="T61" fmla="*/ 58 h 318"/>
                    <a:gd name="T62" fmla="*/ 407 w 437"/>
                    <a:gd name="T63" fmla="*/ 34 h 318"/>
                    <a:gd name="T64" fmla="*/ 380 w 437"/>
                    <a:gd name="T65" fmla="*/ 25 h 318"/>
                    <a:gd name="T66" fmla="*/ 329 w 437"/>
                    <a:gd name="T67" fmla="*/ 17 h 318"/>
                    <a:gd name="T68" fmla="*/ 231 w 437"/>
                    <a:gd name="T69" fmla="*/ 12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7"/>
                    <a:gd name="T106" fmla="*/ 0 h 318"/>
                    <a:gd name="T107" fmla="*/ 437 w 437"/>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7" h="318">
                      <a:moveTo>
                        <a:pt x="231" y="12"/>
                      </a:moveTo>
                      <a:lnTo>
                        <a:pt x="219" y="19"/>
                      </a:lnTo>
                      <a:lnTo>
                        <a:pt x="200" y="22"/>
                      </a:lnTo>
                      <a:lnTo>
                        <a:pt x="182" y="25"/>
                      </a:lnTo>
                      <a:lnTo>
                        <a:pt x="168" y="25"/>
                      </a:lnTo>
                      <a:lnTo>
                        <a:pt x="150" y="28"/>
                      </a:lnTo>
                      <a:lnTo>
                        <a:pt x="139" y="38"/>
                      </a:lnTo>
                      <a:lnTo>
                        <a:pt x="125" y="53"/>
                      </a:lnTo>
                      <a:lnTo>
                        <a:pt x="117" y="66"/>
                      </a:lnTo>
                      <a:lnTo>
                        <a:pt x="102" y="73"/>
                      </a:lnTo>
                      <a:lnTo>
                        <a:pt x="92" y="85"/>
                      </a:lnTo>
                      <a:lnTo>
                        <a:pt x="82" y="92"/>
                      </a:lnTo>
                      <a:lnTo>
                        <a:pt x="72" y="102"/>
                      </a:lnTo>
                      <a:lnTo>
                        <a:pt x="47" y="106"/>
                      </a:lnTo>
                      <a:lnTo>
                        <a:pt x="37" y="114"/>
                      </a:lnTo>
                      <a:lnTo>
                        <a:pt x="33" y="123"/>
                      </a:lnTo>
                      <a:lnTo>
                        <a:pt x="20" y="134"/>
                      </a:lnTo>
                      <a:lnTo>
                        <a:pt x="12" y="144"/>
                      </a:lnTo>
                      <a:lnTo>
                        <a:pt x="9" y="154"/>
                      </a:lnTo>
                      <a:lnTo>
                        <a:pt x="3" y="163"/>
                      </a:lnTo>
                      <a:lnTo>
                        <a:pt x="4" y="173"/>
                      </a:lnTo>
                      <a:lnTo>
                        <a:pt x="0" y="189"/>
                      </a:lnTo>
                      <a:lnTo>
                        <a:pt x="3" y="184"/>
                      </a:lnTo>
                      <a:lnTo>
                        <a:pt x="13" y="181"/>
                      </a:lnTo>
                      <a:lnTo>
                        <a:pt x="23" y="181"/>
                      </a:lnTo>
                      <a:lnTo>
                        <a:pt x="32" y="184"/>
                      </a:lnTo>
                      <a:lnTo>
                        <a:pt x="37" y="199"/>
                      </a:lnTo>
                      <a:lnTo>
                        <a:pt x="45" y="190"/>
                      </a:lnTo>
                      <a:lnTo>
                        <a:pt x="61" y="191"/>
                      </a:lnTo>
                      <a:lnTo>
                        <a:pt x="72" y="187"/>
                      </a:lnTo>
                      <a:lnTo>
                        <a:pt x="79" y="179"/>
                      </a:lnTo>
                      <a:lnTo>
                        <a:pt x="89" y="176"/>
                      </a:lnTo>
                      <a:lnTo>
                        <a:pt x="96" y="170"/>
                      </a:lnTo>
                      <a:lnTo>
                        <a:pt x="101" y="159"/>
                      </a:lnTo>
                      <a:lnTo>
                        <a:pt x="113" y="154"/>
                      </a:lnTo>
                      <a:lnTo>
                        <a:pt x="148" y="141"/>
                      </a:lnTo>
                      <a:lnTo>
                        <a:pt x="161" y="146"/>
                      </a:lnTo>
                      <a:lnTo>
                        <a:pt x="169" y="161"/>
                      </a:lnTo>
                      <a:lnTo>
                        <a:pt x="177" y="189"/>
                      </a:lnTo>
                      <a:lnTo>
                        <a:pt x="180" y="221"/>
                      </a:lnTo>
                      <a:lnTo>
                        <a:pt x="185" y="259"/>
                      </a:lnTo>
                      <a:lnTo>
                        <a:pt x="188" y="283"/>
                      </a:lnTo>
                      <a:lnTo>
                        <a:pt x="191" y="299"/>
                      </a:lnTo>
                      <a:lnTo>
                        <a:pt x="190" y="318"/>
                      </a:lnTo>
                      <a:lnTo>
                        <a:pt x="392" y="318"/>
                      </a:lnTo>
                      <a:lnTo>
                        <a:pt x="400" y="288"/>
                      </a:lnTo>
                      <a:lnTo>
                        <a:pt x="401" y="260"/>
                      </a:lnTo>
                      <a:lnTo>
                        <a:pt x="404" y="237"/>
                      </a:lnTo>
                      <a:lnTo>
                        <a:pt x="407" y="209"/>
                      </a:lnTo>
                      <a:lnTo>
                        <a:pt x="408" y="187"/>
                      </a:lnTo>
                      <a:lnTo>
                        <a:pt x="408" y="175"/>
                      </a:lnTo>
                      <a:lnTo>
                        <a:pt x="419" y="169"/>
                      </a:lnTo>
                      <a:lnTo>
                        <a:pt x="426" y="162"/>
                      </a:lnTo>
                      <a:lnTo>
                        <a:pt x="433" y="156"/>
                      </a:lnTo>
                      <a:lnTo>
                        <a:pt x="435" y="147"/>
                      </a:lnTo>
                      <a:lnTo>
                        <a:pt x="433" y="134"/>
                      </a:lnTo>
                      <a:lnTo>
                        <a:pt x="437" y="118"/>
                      </a:lnTo>
                      <a:lnTo>
                        <a:pt x="436" y="103"/>
                      </a:lnTo>
                      <a:lnTo>
                        <a:pt x="431" y="92"/>
                      </a:lnTo>
                      <a:lnTo>
                        <a:pt x="421" y="83"/>
                      </a:lnTo>
                      <a:lnTo>
                        <a:pt x="419" y="73"/>
                      </a:lnTo>
                      <a:lnTo>
                        <a:pt x="421" y="58"/>
                      </a:lnTo>
                      <a:lnTo>
                        <a:pt x="418" y="47"/>
                      </a:lnTo>
                      <a:lnTo>
                        <a:pt x="407" y="34"/>
                      </a:lnTo>
                      <a:lnTo>
                        <a:pt x="394" y="26"/>
                      </a:lnTo>
                      <a:lnTo>
                        <a:pt x="380" y="25"/>
                      </a:lnTo>
                      <a:lnTo>
                        <a:pt x="353" y="22"/>
                      </a:lnTo>
                      <a:lnTo>
                        <a:pt x="329" y="17"/>
                      </a:lnTo>
                      <a:lnTo>
                        <a:pt x="313" y="0"/>
                      </a:lnTo>
                      <a:lnTo>
                        <a:pt x="231" y="12"/>
                      </a:lnTo>
                      <a:close/>
                    </a:path>
                  </a:pathLst>
                </a:custGeom>
                <a:solidFill>
                  <a:srgbClr val="C0C0C0"/>
                </a:solidFill>
                <a:ln w="1588">
                  <a:solidFill>
                    <a:srgbClr val="000000"/>
                  </a:solidFill>
                  <a:round/>
                  <a:headEnd/>
                  <a:tailEnd/>
                </a:ln>
              </p:spPr>
              <p:txBody>
                <a:bodyPr/>
                <a:lstStyle/>
                <a:p>
                  <a:endParaRPr lang="en-US"/>
                </a:p>
              </p:txBody>
            </p:sp>
            <p:grpSp>
              <p:nvGrpSpPr>
                <p:cNvPr id="7" name="Group 784"/>
                <p:cNvGrpSpPr>
                  <a:grpSpLocks noChangeAspect="1"/>
                </p:cNvGrpSpPr>
                <p:nvPr/>
              </p:nvGrpSpPr>
              <p:grpSpPr bwMode="auto">
                <a:xfrm>
                  <a:off x="1169" y="1518"/>
                  <a:ext cx="128" cy="181"/>
                  <a:chOff x="1169" y="1518"/>
                  <a:chExt cx="128" cy="181"/>
                </a:xfrm>
              </p:grpSpPr>
              <p:sp>
                <p:nvSpPr>
                  <p:cNvPr id="31416" name="Freeform 766"/>
                  <p:cNvSpPr>
                    <a:spLocks noChangeAspect="1"/>
                  </p:cNvSpPr>
                  <p:nvPr/>
                </p:nvSpPr>
                <p:spPr bwMode="auto">
                  <a:xfrm>
                    <a:off x="1206" y="1641"/>
                    <a:ext cx="70" cy="58"/>
                  </a:xfrm>
                  <a:custGeom>
                    <a:avLst/>
                    <a:gdLst>
                      <a:gd name="T0" fmla="*/ 0 w 70"/>
                      <a:gd name="T1" fmla="*/ 38 h 58"/>
                      <a:gd name="T2" fmla="*/ 12 w 70"/>
                      <a:gd name="T3" fmla="*/ 58 h 58"/>
                      <a:gd name="T4" fmla="*/ 22 w 70"/>
                      <a:gd name="T5" fmla="*/ 54 h 58"/>
                      <a:gd name="T6" fmla="*/ 36 w 70"/>
                      <a:gd name="T7" fmla="*/ 52 h 58"/>
                      <a:gd name="T8" fmla="*/ 48 w 70"/>
                      <a:gd name="T9" fmla="*/ 48 h 58"/>
                      <a:gd name="T10" fmla="*/ 62 w 70"/>
                      <a:gd name="T11" fmla="*/ 39 h 58"/>
                      <a:gd name="T12" fmla="*/ 70 w 70"/>
                      <a:gd name="T13" fmla="*/ 31 h 58"/>
                      <a:gd name="T14" fmla="*/ 64 w 70"/>
                      <a:gd name="T15" fmla="*/ 20 h 58"/>
                      <a:gd name="T16" fmla="*/ 60 w 70"/>
                      <a:gd name="T17" fmla="*/ 0 h 58"/>
                      <a:gd name="T18" fmla="*/ 7 w 70"/>
                      <a:gd name="T19" fmla="*/ 18 h 58"/>
                      <a:gd name="T20" fmla="*/ 0 w 70"/>
                      <a:gd name="T21" fmla="*/ 38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58"/>
                      <a:gd name="T35" fmla="*/ 70 w 70"/>
                      <a:gd name="T36" fmla="*/ 58 h 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58">
                        <a:moveTo>
                          <a:pt x="0" y="38"/>
                        </a:moveTo>
                        <a:lnTo>
                          <a:pt x="12" y="58"/>
                        </a:lnTo>
                        <a:lnTo>
                          <a:pt x="22" y="54"/>
                        </a:lnTo>
                        <a:lnTo>
                          <a:pt x="36" y="52"/>
                        </a:lnTo>
                        <a:lnTo>
                          <a:pt x="48" y="48"/>
                        </a:lnTo>
                        <a:lnTo>
                          <a:pt x="62" y="39"/>
                        </a:lnTo>
                        <a:lnTo>
                          <a:pt x="70" y="31"/>
                        </a:lnTo>
                        <a:lnTo>
                          <a:pt x="64" y="20"/>
                        </a:lnTo>
                        <a:lnTo>
                          <a:pt x="60" y="0"/>
                        </a:lnTo>
                        <a:lnTo>
                          <a:pt x="7" y="18"/>
                        </a:lnTo>
                        <a:lnTo>
                          <a:pt x="0" y="38"/>
                        </a:lnTo>
                        <a:close/>
                      </a:path>
                    </a:pathLst>
                  </a:custGeom>
                  <a:solidFill>
                    <a:srgbClr val="FFC080"/>
                  </a:solidFill>
                  <a:ln w="1588">
                    <a:solidFill>
                      <a:srgbClr val="402000"/>
                    </a:solidFill>
                    <a:round/>
                    <a:headEnd/>
                    <a:tailEnd/>
                  </a:ln>
                </p:spPr>
                <p:txBody>
                  <a:bodyPr/>
                  <a:lstStyle/>
                  <a:p>
                    <a:endParaRPr lang="en-US"/>
                  </a:p>
                </p:txBody>
              </p:sp>
              <p:sp>
                <p:nvSpPr>
                  <p:cNvPr id="31417" name="Freeform 767"/>
                  <p:cNvSpPr>
                    <a:spLocks noChangeAspect="1"/>
                  </p:cNvSpPr>
                  <p:nvPr/>
                </p:nvSpPr>
                <p:spPr bwMode="auto">
                  <a:xfrm>
                    <a:off x="1169" y="1526"/>
                    <a:ext cx="123" cy="161"/>
                  </a:xfrm>
                  <a:custGeom>
                    <a:avLst/>
                    <a:gdLst>
                      <a:gd name="T0" fmla="*/ 12 w 123"/>
                      <a:gd name="T1" fmla="*/ 34 h 161"/>
                      <a:gd name="T2" fmla="*/ 8 w 123"/>
                      <a:gd name="T3" fmla="*/ 46 h 161"/>
                      <a:gd name="T4" fmla="*/ 5 w 123"/>
                      <a:gd name="T5" fmla="*/ 54 h 161"/>
                      <a:gd name="T6" fmla="*/ 3 w 123"/>
                      <a:gd name="T7" fmla="*/ 60 h 161"/>
                      <a:gd name="T8" fmla="*/ 5 w 123"/>
                      <a:gd name="T9" fmla="*/ 69 h 161"/>
                      <a:gd name="T10" fmla="*/ 1 w 123"/>
                      <a:gd name="T11" fmla="*/ 80 h 161"/>
                      <a:gd name="T12" fmla="*/ 0 w 123"/>
                      <a:gd name="T13" fmla="*/ 92 h 161"/>
                      <a:gd name="T14" fmla="*/ 1 w 123"/>
                      <a:gd name="T15" fmla="*/ 107 h 161"/>
                      <a:gd name="T16" fmla="*/ 5 w 123"/>
                      <a:gd name="T17" fmla="*/ 120 h 161"/>
                      <a:gd name="T18" fmla="*/ 7 w 123"/>
                      <a:gd name="T19" fmla="*/ 133 h 161"/>
                      <a:gd name="T20" fmla="*/ 10 w 123"/>
                      <a:gd name="T21" fmla="*/ 143 h 161"/>
                      <a:gd name="T22" fmla="*/ 10 w 123"/>
                      <a:gd name="T23" fmla="*/ 153 h 161"/>
                      <a:gd name="T24" fmla="*/ 14 w 123"/>
                      <a:gd name="T25" fmla="*/ 160 h 161"/>
                      <a:gd name="T26" fmla="*/ 25 w 123"/>
                      <a:gd name="T27" fmla="*/ 161 h 161"/>
                      <a:gd name="T28" fmla="*/ 35 w 123"/>
                      <a:gd name="T29" fmla="*/ 161 h 161"/>
                      <a:gd name="T30" fmla="*/ 49 w 123"/>
                      <a:gd name="T31" fmla="*/ 155 h 161"/>
                      <a:gd name="T32" fmla="*/ 66 w 123"/>
                      <a:gd name="T33" fmla="*/ 150 h 161"/>
                      <a:gd name="T34" fmla="*/ 78 w 123"/>
                      <a:gd name="T35" fmla="*/ 144 h 161"/>
                      <a:gd name="T36" fmla="*/ 87 w 123"/>
                      <a:gd name="T37" fmla="*/ 138 h 161"/>
                      <a:gd name="T38" fmla="*/ 95 w 123"/>
                      <a:gd name="T39" fmla="*/ 132 h 161"/>
                      <a:gd name="T40" fmla="*/ 101 w 123"/>
                      <a:gd name="T41" fmla="*/ 124 h 161"/>
                      <a:gd name="T42" fmla="*/ 102 w 123"/>
                      <a:gd name="T43" fmla="*/ 109 h 161"/>
                      <a:gd name="T44" fmla="*/ 108 w 123"/>
                      <a:gd name="T45" fmla="*/ 106 h 161"/>
                      <a:gd name="T46" fmla="*/ 113 w 123"/>
                      <a:gd name="T47" fmla="*/ 100 h 161"/>
                      <a:gd name="T48" fmla="*/ 123 w 123"/>
                      <a:gd name="T49" fmla="*/ 65 h 161"/>
                      <a:gd name="T50" fmla="*/ 122 w 123"/>
                      <a:gd name="T51" fmla="*/ 46 h 161"/>
                      <a:gd name="T52" fmla="*/ 119 w 123"/>
                      <a:gd name="T53" fmla="*/ 33 h 161"/>
                      <a:gd name="T54" fmla="*/ 112 w 123"/>
                      <a:gd name="T55" fmla="*/ 8 h 161"/>
                      <a:gd name="T56" fmla="*/ 68 w 123"/>
                      <a:gd name="T57" fmla="*/ 0 h 161"/>
                      <a:gd name="T58" fmla="*/ 21 w 123"/>
                      <a:gd name="T59" fmla="*/ 6 h 161"/>
                      <a:gd name="T60" fmla="*/ 15 w 123"/>
                      <a:gd name="T61" fmla="*/ 11 h 161"/>
                      <a:gd name="T62" fmla="*/ 10 w 123"/>
                      <a:gd name="T63" fmla="*/ 23 h 161"/>
                      <a:gd name="T64" fmla="*/ 12 w 123"/>
                      <a:gd name="T65" fmla="*/ 34 h 1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3"/>
                      <a:gd name="T100" fmla="*/ 0 h 161"/>
                      <a:gd name="T101" fmla="*/ 123 w 123"/>
                      <a:gd name="T102" fmla="*/ 161 h 1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3" h="161">
                        <a:moveTo>
                          <a:pt x="12" y="34"/>
                        </a:moveTo>
                        <a:lnTo>
                          <a:pt x="8" y="46"/>
                        </a:lnTo>
                        <a:lnTo>
                          <a:pt x="5" y="54"/>
                        </a:lnTo>
                        <a:lnTo>
                          <a:pt x="3" y="60"/>
                        </a:lnTo>
                        <a:lnTo>
                          <a:pt x="5" y="69"/>
                        </a:lnTo>
                        <a:lnTo>
                          <a:pt x="1" y="80"/>
                        </a:lnTo>
                        <a:lnTo>
                          <a:pt x="0" y="92"/>
                        </a:lnTo>
                        <a:lnTo>
                          <a:pt x="1" y="107"/>
                        </a:lnTo>
                        <a:lnTo>
                          <a:pt x="5" y="120"/>
                        </a:lnTo>
                        <a:lnTo>
                          <a:pt x="7" y="133"/>
                        </a:lnTo>
                        <a:lnTo>
                          <a:pt x="10" y="143"/>
                        </a:lnTo>
                        <a:lnTo>
                          <a:pt x="10" y="153"/>
                        </a:lnTo>
                        <a:lnTo>
                          <a:pt x="14" y="160"/>
                        </a:lnTo>
                        <a:lnTo>
                          <a:pt x="25" y="161"/>
                        </a:lnTo>
                        <a:lnTo>
                          <a:pt x="35" y="161"/>
                        </a:lnTo>
                        <a:lnTo>
                          <a:pt x="49" y="155"/>
                        </a:lnTo>
                        <a:lnTo>
                          <a:pt x="66" y="150"/>
                        </a:lnTo>
                        <a:lnTo>
                          <a:pt x="78" y="144"/>
                        </a:lnTo>
                        <a:lnTo>
                          <a:pt x="87" y="138"/>
                        </a:lnTo>
                        <a:lnTo>
                          <a:pt x="95" y="132"/>
                        </a:lnTo>
                        <a:lnTo>
                          <a:pt x="101" y="124"/>
                        </a:lnTo>
                        <a:lnTo>
                          <a:pt x="102" y="109"/>
                        </a:lnTo>
                        <a:lnTo>
                          <a:pt x="108" y="106"/>
                        </a:lnTo>
                        <a:lnTo>
                          <a:pt x="113" y="100"/>
                        </a:lnTo>
                        <a:lnTo>
                          <a:pt x="123" y="65"/>
                        </a:lnTo>
                        <a:lnTo>
                          <a:pt x="122" y="46"/>
                        </a:lnTo>
                        <a:lnTo>
                          <a:pt x="119" y="33"/>
                        </a:lnTo>
                        <a:lnTo>
                          <a:pt x="112" y="8"/>
                        </a:lnTo>
                        <a:lnTo>
                          <a:pt x="68" y="0"/>
                        </a:lnTo>
                        <a:lnTo>
                          <a:pt x="21" y="6"/>
                        </a:lnTo>
                        <a:lnTo>
                          <a:pt x="15" y="11"/>
                        </a:lnTo>
                        <a:lnTo>
                          <a:pt x="10" y="23"/>
                        </a:lnTo>
                        <a:lnTo>
                          <a:pt x="12" y="34"/>
                        </a:lnTo>
                        <a:close/>
                      </a:path>
                    </a:pathLst>
                  </a:custGeom>
                  <a:solidFill>
                    <a:srgbClr val="FFC080"/>
                  </a:solidFill>
                  <a:ln w="1588">
                    <a:solidFill>
                      <a:srgbClr val="402000"/>
                    </a:solidFill>
                    <a:round/>
                    <a:headEnd/>
                    <a:tailEnd/>
                  </a:ln>
                </p:spPr>
                <p:txBody>
                  <a:bodyPr/>
                  <a:lstStyle/>
                  <a:p>
                    <a:endParaRPr lang="en-US"/>
                  </a:p>
                </p:txBody>
              </p:sp>
              <p:sp>
                <p:nvSpPr>
                  <p:cNvPr id="31418" name="Freeform 768"/>
                  <p:cNvSpPr>
                    <a:spLocks noChangeAspect="1"/>
                  </p:cNvSpPr>
                  <p:nvPr/>
                </p:nvSpPr>
                <p:spPr bwMode="auto">
                  <a:xfrm>
                    <a:off x="1174" y="1583"/>
                    <a:ext cx="24" cy="50"/>
                  </a:xfrm>
                  <a:custGeom>
                    <a:avLst/>
                    <a:gdLst>
                      <a:gd name="T0" fmla="*/ 0 w 24"/>
                      <a:gd name="T1" fmla="*/ 2 h 50"/>
                      <a:gd name="T2" fmla="*/ 5 w 24"/>
                      <a:gd name="T3" fmla="*/ 0 h 50"/>
                      <a:gd name="T4" fmla="*/ 10 w 24"/>
                      <a:gd name="T5" fmla="*/ 0 h 50"/>
                      <a:gd name="T6" fmla="*/ 13 w 24"/>
                      <a:gd name="T7" fmla="*/ 0 h 50"/>
                      <a:gd name="T8" fmla="*/ 20 w 24"/>
                      <a:gd name="T9" fmla="*/ 3 h 50"/>
                      <a:gd name="T10" fmla="*/ 17 w 24"/>
                      <a:gd name="T11" fmla="*/ 5 h 50"/>
                      <a:gd name="T12" fmla="*/ 17 w 24"/>
                      <a:gd name="T13" fmla="*/ 8 h 50"/>
                      <a:gd name="T14" fmla="*/ 3 w 24"/>
                      <a:gd name="T15" fmla="*/ 31 h 50"/>
                      <a:gd name="T16" fmla="*/ 2 w 24"/>
                      <a:gd name="T17" fmla="*/ 38 h 50"/>
                      <a:gd name="T18" fmla="*/ 2 w 24"/>
                      <a:gd name="T19" fmla="*/ 41 h 50"/>
                      <a:gd name="T20" fmla="*/ 5 w 24"/>
                      <a:gd name="T21" fmla="*/ 43 h 50"/>
                      <a:gd name="T22" fmla="*/ 6 w 24"/>
                      <a:gd name="T23" fmla="*/ 44 h 50"/>
                      <a:gd name="T24" fmla="*/ 9 w 24"/>
                      <a:gd name="T25" fmla="*/ 44 h 50"/>
                      <a:gd name="T26" fmla="*/ 14 w 24"/>
                      <a:gd name="T27" fmla="*/ 43 h 50"/>
                      <a:gd name="T28" fmla="*/ 16 w 24"/>
                      <a:gd name="T29" fmla="*/ 44 h 50"/>
                      <a:gd name="T30" fmla="*/ 20 w 24"/>
                      <a:gd name="T31" fmla="*/ 45 h 50"/>
                      <a:gd name="T32" fmla="*/ 24 w 24"/>
                      <a:gd name="T33" fmla="*/ 44 h 50"/>
                      <a:gd name="T34" fmla="*/ 21 w 24"/>
                      <a:gd name="T35" fmla="*/ 48 h 50"/>
                      <a:gd name="T36" fmla="*/ 16 w 24"/>
                      <a:gd name="T37" fmla="*/ 48 h 50"/>
                      <a:gd name="T38" fmla="*/ 15 w 24"/>
                      <a:gd name="T39" fmla="*/ 48 h 50"/>
                      <a:gd name="T40" fmla="*/ 13 w 24"/>
                      <a:gd name="T41" fmla="*/ 49 h 50"/>
                      <a:gd name="T42" fmla="*/ 9 w 24"/>
                      <a:gd name="T43" fmla="*/ 50 h 50"/>
                      <a:gd name="T44" fmla="*/ 6 w 24"/>
                      <a:gd name="T45" fmla="*/ 50 h 50"/>
                      <a:gd name="T46" fmla="*/ 3 w 24"/>
                      <a:gd name="T47" fmla="*/ 49 h 50"/>
                      <a:gd name="T48" fmla="*/ 2 w 24"/>
                      <a:gd name="T49" fmla="*/ 46 h 50"/>
                      <a:gd name="T50" fmla="*/ 2 w 24"/>
                      <a:gd name="T51" fmla="*/ 44 h 50"/>
                      <a:gd name="T52" fmla="*/ 1 w 24"/>
                      <a:gd name="T53" fmla="*/ 41 h 50"/>
                      <a:gd name="T54" fmla="*/ 1 w 24"/>
                      <a:gd name="T55" fmla="*/ 36 h 50"/>
                      <a:gd name="T56" fmla="*/ 5 w 24"/>
                      <a:gd name="T57" fmla="*/ 28 h 50"/>
                      <a:gd name="T58" fmla="*/ 12 w 24"/>
                      <a:gd name="T59" fmla="*/ 17 h 50"/>
                      <a:gd name="T60" fmla="*/ 15 w 24"/>
                      <a:gd name="T61" fmla="*/ 8 h 50"/>
                      <a:gd name="T62" fmla="*/ 13 w 24"/>
                      <a:gd name="T63" fmla="*/ 6 h 50"/>
                      <a:gd name="T64" fmla="*/ 10 w 24"/>
                      <a:gd name="T65" fmla="*/ 5 h 50"/>
                      <a:gd name="T66" fmla="*/ 3 w 24"/>
                      <a:gd name="T67" fmla="*/ 3 h 50"/>
                      <a:gd name="T68" fmla="*/ 0 w 24"/>
                      <a:gd name="T69" fmla="*/ 2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0"/>
                      <a:gd name="T107" fmla="*/ 24 w 24"/>
                      <a:gd name="T108" fmla="*/ 50 h 5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0">
                        <a:moveTo>
                          <a:pt x="0" y="2"/>
                        </a:moveTo>
                        <a:lnTo>
                          <a:pt x="5" y="0"/>
                        </a:lnTo>
                        <a:lnTo>
                          <a:pt x="10" y="0"/>
                        </a:lnTo>
                        <a:lnTo>
                          <a:pt x="13" y="0"/>
                        </a:lnTo>
                        <a:lnTo>
                          <a:pt x="20" y="3"/>
                        </a:lnTo>
                        <a:lnTo>
                          <a:pt x="17" y="5"/>
                        </a:lnTo>
                        <a:lnTo>
                          <a:pt x="17" y="8"/>
                        </a:lnTo>
                        <a:lnTo>
                          <a:pt x="3" y="31"/>
                        </a:lnTo>
                        <a:lnTo>
                          <a:pt x="2" y="38"/>
                        </a:lnTo>
                        <a:lnTo>
                          <a:pt x="2" y="41"/>
                        </a:lnTo>
                        <a:lnTo>
                          <a:pt x="5" y="43"/>
                        </a:lnTo>
                        <a:lnTo>
                          <a:pt x="6" y="44"/>
                        </a:lnTo>
                        <a:lnTo>
                          <a:pt x="9" y="44"/>
                        </a:lnTo>
                        <a:lnTo>
                          <a:pt x="14" y="43"/>
                        </a:lnTo>
                        <a:lnTo>
                          <a:pt x="16" y="44"/>
                        </a:lnTo>
                        <a:lnTo>
                          <a:pt x="20" y="45"/>
                        </a:lnTo>
                        <a:lnTo>
                          <a:pt x="24" y="44"/>
                        </a:lnTo>
                        <a:lnTo>
                          <a:pt x="21" y="48"/>
                        </a:lnTo>
                        <a:lnTo>
                          <a:pt x="16" y="48"/>
                        </a:lnTo>
                        <a:lnTo>
                          <a:pt x="15" y="48"/>
                        </a:lnTo>
                        <a:lnTo>
                          <a:pt x="13" y="49"/>
                        </a:lnTo>
                        <a:lnTo>
                          <a:pt x="9" y="50"/>
                        </a:lnTo>
                        <a:lnTo>
                          <a:pt x="6" y="50"/>
                        </a:lnTo>
                        <a:lnTo>
                          <a:pt x="3" y="49"/>
                        </a:lnTo>
                        <a:lnTo>
                          <a:pt x="2" y="46"/>
                        </a:lnTo>
                        <a:lnTo>
                          <a:pt x="2" y="44"/>
                        </a:lnTo>
                        <a:lnTo>
                          <a:pt x="1" y="41"/>
                        </a:lnTo>
                        <a:lnTo>
                          <a:pt x="1" y="36"/>
                        </a:lnTo>
                        <a:lnTo>
                          <a:pt x="5" y="28"/>
                        </a:lnTo>
                        <a:lnTo>
                          <a:pt x="12" y="17"/>
                        </a:lnTo>
                        <a:lnTo>
                          <a:pt x="15" y="8"/>
                        </a:lnTo>
                        <a:lnTo>
                          <a:pt x="13" y="6"/>
                        </a:lnTo>
                        <a:lnTo>
                          <a:pt x="10" y="5"/>
                        </a:lnTo>
                        <a:lnTo>
                          <a:pt x="3" y="3"/>
                        </a:lnTo>
                        <a:lnTo>
                          <a:pt x="0" y="2"/>
                        </a:lnTo>
                        <a:close/>
                      </a:path>
                    </a:pathLst>
                  </a:custGeom>
                  <a:solidFill>
                    <a:srgbClr val="402000"/>
                  </a:solidFill>
                  <a:ln w="9525">
                    <a:noFill/>
                    <a:round/>
                    <a:headEnd/>
                    <a:tailEnd/>
                  </a:ln>
                </p:spPr>
                <p:txBody>
                  <a:bodyPr/>
                  <a:lstStyle/>
                  <a:p>
                    <a:endParaRPr lang="en-US"/>
                  </a:p>
                </p:txBody>
              </p:sp>
              <p:sp>
                <p:nvSpPr>
                  <p:cNvPr id="31419" name="Freeform 769"/>
                  <p:cNvSpPr>
                    <a:spLocks noChangeAspect="1"/>
                  </p:cNvSpPr>
                  <p:nvPr/>
                </p:nvSpPr>
                <p:spPr bwMode="auto">
                  <a:xfrm>
                    <a:off x="1179" y="1646"/>
                    <a:ext cx="30" cy="7"/>
                  </a:xfrm>
                  <a:custGeom>
                    <a:avLst/>
                    <a:gdLst>
                      <a:gd name="T0" fmla="*/ 1 w 30"/>
                      <a:gd name="T1" fmla="*/ 2 h 7"/>
                      <a:gd name="T2" fmla="*/ 4 w 30"/>
                      <a:gd name="T3" fmla="*/ 0 h 7"/>
                      <a:gd name="T4" fmla="*/ 8 w 30"/>
                      <a:gd name="T5" fmla="*/ 1 h 7"/>
                      <a:gd name="T6" fmla="*/ 11 w 30"/>
                      <a:gd name="T7" fmla="*/ 0 h 7"/>
                      <a:gd name="T8" fmla="*/ 16 w 30"/>
                      <a:gd name="T9" fmla="*/ 1 h 7"/>
                      <a:gd name="T10" fmla="*/ 20 w 30"/>
                      <a:gd name="T11" fmla="*/ 3 h 7"/>
                      <a:gd name="T12" fmla="*/ 26 w 30"/>
                      <a:gd name="T13" fmla="*/ 5 h 7"/>
                      <a:gd name="T14" fmla="*/ 30 w 30"/>
                      <a:gd name="T15" fmla="*/ 7 h 7"/>
                      <a:gd name="T16" fmla="*/ 26 w 30"/>
                      <a:gd name="T17" fmla="*/ 7 h 7"/>
                      <a:gd name="T18" fmla="*/ 18 w 30"/>
                      <a:gd name="T19" fmla="*/ 5 h 7"/>
                      <a:gd name="T20" fmla="*/ 12 w 30"/>
                      <a:gd name="T21" fmla="*/ 4 h 7"/>
                      <a:gd name="T22" fmla="*/ 8 w 30"/>
                      <a:gd name="T23" fmla="*/ 5 h 7"/>
                      <a:gd name="T24" fmla="*/ 5 w 30"/>
                      <a:gd name="T25" fmla="*/ 4 h 7"/>
                      <a:gd name="T26" fmla="*/ 0 w 30"/>
                      <a:gd name="T27" fmla="*/ 5 h 7"/>
                      <a:gd name="T28" fmla="*/ 0 w 30"/>
                      <a:gd name="T29" fmla="*/ 4 h 7"/>
                      <a:gd name="T30" fmla="*/ 1 w 30"/>
                      <a:gd name="T31" fmla="*/ 2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0"/>
                      <a:gd name="T49" fmla="*/ 0 h 7"/>
                      <a:gd name="T50" fmla="*/ 30 w 30"/>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0" h="7">
                        <a:moveTo>
                          <a:pt x="1" y="2"/>
                        </a:moveTo>
                        <a:lnTo>
                          <a:pt x="4" y="0"/>
                        </a:lnTo>
                        <a:lnTo>
                          <a:pt x="8" y="1"/>
                        </a:lnTo>
                        <a:lnTo>
                          <a:pt x="11" y="0"/>
                        </a:lnTo>
                        <a:lnTo>
                          <a:pt x="16" y="1"/>
                        </a:lnTo>
                        <a:lnTo>
                          <a:pt x="20" y="3"/>
                        </a:lnTo>
                        <a:lnTo>
                          <a:pt x="26" y="5"/>
                        </a:lnTo>
                        <a:lnTo>
                          <a:pt x="30" y="7"/>
                        </a:lnTo>
                        <a:lnTo>
                          <a:pt x="26" y="7"/>
                        </a:lnTo>
                        <a:lnTo>
                          <a:pt x="18" y="5"/>
                        </a:lnTo>
                        <a:lnTo>
                          <a:pt x="12" y="4"/>
                        </a:lnTo>
                        <a:lnTo>
                          <a:pt x="8" y="5"/>
                        </a:lnTo>
                        <a:lnTo>
                          <a:pt x="5" y="4"/>
                        </a:lnTo>
                        <a:lnTo>
                          <a:pt x="0" y="5"/>
                        </a:lnTo>
                        <a:lnTo>
                          <a:pt x="0" y="4"/>
                        </a:lnTo>
                        <a:lnTo>
                          <a:pt x="1" y="2"/>
                        </a:lnTo>
                        <a:close/>
                      </a:path>
                    </a:pathLst>
                  </a:custGeom>
                  <a:solidFill>
                    <a:srgbClr val="402000"/>
                  </a:solidFill>
                  <a:ln w="9525">
                    <a:noFill/>
                    <a:round/>
                    <a:headEnd/>
                    <a:tailEnd/>
                  </a:ln>
                </p:spPr>
                <p:txBody>
                  <a:bodyPr/>
                  <a:lstStyle/>
                  <a:p>
                    <a:endParaRPr lang="en-US"/>
                  </a:p>
                </p:txBody>
              </p:sp>
              <p:sp>
                <p:nvSpPr>
                  <p:cNvPr id="31420" name="Freeform 770"/>
                  <p:cNvSpPr>
                    <a:spLocks noChangeAspect="1"/>
                  </p:cNvSpPr>
                  <p:nvPr/>
                </p:nvSpPr>
                <p:spPr bwMode="auto">
                  <a:xfrm>
                    <a:off x="1179" y="1655"/>
                    <a:ext cx="19" cy="13"/>
                  </a:xfrm>
                  <a:custGeom>
                    <a:avLst/>
                    <a:gdLst>
                      <a:gd name="T0" fmla="*/ 1 w 19"/>
                      <a:gd name="T1" fmla="*/ 0 h 13"/>
                      <a:gd name="T2" fmla="*/ 1 w 19"/>
                      <a:gd name="T3" fmla="*/ 4 h 13"/>
                      <a:gd name="T4" fmla="*/ 4 w 19"/>
                      <a:gd name="T5" fmla="*/ 7 h 13"/>
                      <a:gd name="T6" fmla="*/ 8 w 19"/>
                      <a:gd name="T7" fmla="*/ 9 h 13"/>
                      <a:gd name="T8" fmla="*/ 15 w 19"/>
                      <a:gd name="T9" fmla="*/ 7 h 13"/>
                      <a:gd name="T10" fmla="*/ 19 w 19"/>
                      <a:gd name="T11" fmla="*/ 6 h 13"/>
                      <a:gd name="T12" fmla="*/ 16 w 19"/>
                      <a:gd name="T13" fmla="*/ 10 h 13"/>
                      <a:gd name="T14" fmla="*/ 7 w 19"/>
                      <a:gd name="T15" fmla="*/ 13 h 13"/>
                      <a:gd name="T16" fmla="*/ 4 w 19"/>
                      <a:gd name="T17" fmla="*/ 11 h 13"/>
                      <a:gd name="T18" fmla="*/ 1 w 19"/>
                      <a:gd name="T19" fmla="*/ 7 h 13"/>
                      <a:gd name="T20" fmla="*/ 0 w 19"/>
                      <a:gd name="T21" fmla="*/ 4 h 13"/>
                      <a:gd name="T22" fmla="*/ 1 w 19"/>
                      <a:gd name="T23" fmla="*/ 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13"/>
                      <a:gd name="T38" fmla="*/ 19 w 19"/>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13">
                        <a:moveTo>
                          <a:pt x="1" y="0"/>
                        </a:moveTo>
                        <a:lnTo>
                          <a:pt x="1" y="4"/>
                        </a:lnTo>
                        <a:lnTo>
                          <a:pt x="4" y="7"/>
                        </a:lnTo>
                        <a:lnTo>
                          <a:pt x="8" y="9"/>
                        </a:lnTo>
                        <a:lnTo>
                          <a:pt x="15" y="7"/>
                        </a:lnTo>
                        <a:lnTo>
                          <a:pt x="19" y="6"/>
                        </a:lnTo>
                        <a:lnTo>
                          <a:pt x="16" y="10"/>
                        </a:lnTo>
                        <a:lnTo>
                          <a:pt x="7" y="13"/>
                        </a:lnTo>
                        <a:lnTo>
                          <a:pt x="4" y="11"/>
                        </a:lnTo>
                        <a:lnTo>
                          <a:pt x="1" y="7"/>
                        </a:lnTo>
                        <a:lnTo>
                          <a:pt x="0" y="4"/>
                        </a:lnTo>
                        <a:lnTo>
                          <a:pt x="1" y="0"/>
                        </a:lnTo>
                        <a:close/>
                      </a:path>
                    </a:pathLst>
                  </a:custGeom>
                  <a:solidFill>
                    <a:srgbClr val="402000"/>
                  </a:solidFill>
                  <a:ln w="9525">
                    <a:noFill/>
                    <a:round/>
                    <a:headEnd/>
                    <a:tailEnd/>
                  </a:ln>
                </p:spPr>
                <p:txBody>
                  <a:bodyPr/>
                  <a:lstStyle/>
                  <a:p>
                    <a:endParaRPr lang="en-US"/>
                  </a:p>
                </p:txBody>
              </p:sp>
              <p:sp>
                <p:nvSpPr>
                  <p:cNvPr id="31421" name="Freeform 771"/>
                  <p:cNvSpPr>
                    <a:spLocks noChangeAspect="1"/>
                  </p:cNvSpPr>
                  <p:nvPr/>
                </p:nvSpPr>
                <p:spPr bwMode="auto">
                  <a:xfrm>
                    <a:off x="1180" y="1650"/>
                    <a:ext cx="25" cy="7"/>
                  </a:xfrm>
                  <a:custGeom>
                    <a:avLst/>
                    <a:gdLst>
                      <a:gd name="T0" fmla="*/ 0 w 25"/>
                      <a:gd name="T1" fmla="*/ 0 h 7"/>
                      <a:gd name="T2" fmla="*/ 0 w 25"/>
                      <a:gd name="T3" fmla="*/ 1 h 7"/>
                      <a:gd name="T4" fmla="*/ 1 w 25"/>
                      <a:gd name="T5" fmla="*/ 6 h 7"/>
                      <a:gd name="T6" fmla="*/ 6 w 25"/>
                      <a:gd name="T7" fmla="*/ 7 h 7"/>
                      <a:gd name="T8" fmla="*/ 9 w 25"/>
                      <a:gd name="T9" fmla="*/ 7 h 7"/>
                      <a:gd name="T10" fmla="*/ 16 w 25"/>
                      <a:gd name="T11" fmla="*/ 7 h 7"/>
                      <a:gd name="T12" fmla="*/ 21 w 25"/>
                      <a:gd name="T13" fmla="*/ 5 h 7"/>
                      <a:gd name="T14" fmla="*/ 25 w 25"/>
                      <a:gd name="T15" fmla="*/ 3 h 7"/>
                      <a:gd name="T16" fmla="*/ 19 w 25"/>
                      <a:gd name="T17" fmla="*/ 1 h 7"/>
                      <a:gd name="T18" fmla="*/ 14 w 25"/>
                      <a:gd name="T19" fmla="*/ 3 h 7"/>
                      <a:gd name="T20" fmla="*/ 8 w 25"/>
                      <a:gd name="T21" fmla="*/ 3 h 7"/>
                      <a:gd name="T22" fmla="*/ 1 w 25"/>
                      <a:gd name="T23" fmla="*/ 0 h 7"/>
                      <a:gd name="T24" fmla="*/ 0 w 25"/>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7"/>
                      <a:gd name="T41" fmla="*/ 25 w 25"/>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7">
                        <a:moveTo>
                          <a:pt x="0" y="0"/>
                        </a:moveTo>
                        <a:lnTo>
                          <a:pt x="0" y="1"/>
                        </a:lnTo>
                        <a:lnTo>
                          <a:pt x="1" y="6"/>
                        </a:lnTo>
                        <a:lnTo>
                          <a:pt x="6" y="7"/>
                        </a:lnTo>
                        <a:lnTo>
                          <a:pt x="9" y="7"/>
                        </a:lnTo>
                        <a:lnTo>
                          <a:pt x="16" y="7"/>
                        </a:lnTo>
                        <a:lnTo>
                          <a:pt x="21" y="5"/>
                        </a:lnTo>
                        <a:lnTo>
                          <a:pt x="25" y="3"/>
                        </a:lnTo>
                        <a:lnTo>
                          <a:pt x="19" y="1"/>
                        </a:lnTo>
                        <a:lnTo>
                          <a:pt x="14" y="3"/>
                        </a:lnTo>
                        <a:lnTo>
                          <a:pt x="8" y="3"/>
                        </a:lnTo>
                        <a:lnTo>
                          <a:pt x="1" y="0"/>
                        </a:lnTo>
                        <a:lnTo>
                          <a:pt x="0" y="0"/>
                        </a:lnTo>
                        <a:close/>
                      </a:path>
                    </a:pathLst>
                  </a:custGeom>
                  <a:solidFill>
                    <a:srgbClr val="402000"/>
                  </a:solidFill>
                  <a:ln w="9525">
                    <a:noFill/>
                    <a:round/>
                    <a:headEnd/>
                    <a:tailEnd/>
                  </a:ln>
                </p:spPr>
                <p:txBody>
                  <a:bodyPr/>
                  <a:lstStyle/>
                  <a:p>
                    <a:endParaRPr lang="en-US"/>
                  </a:p>
                </p:txBody>
              </p:sp>
              <p:sp>
                <p:nvSpPr>
                  <p:cNvPr id="31422" name="Freeform 772"/>
                  <p:cNvSpPr>
                    <a:spLocks noChangeAspect="1"/>
                  </p:cNvSpPr>
                  <p:nvPr/>
                </p:nvSpPr>
                <p:spPr bwMode="auto">
                  <a:xfrm>
                    <a:off x="1179" y="1518"/>
                    <a:ext cx="118" cy="100"/>
                  </a:xfrm>
                  <a:custGeom>
                    <a:avLst/>
                    <a:gdLst>
                      <a:gd name="T0" fmla="*/ 4 w 118"/>
                      <a:gd name="T1" fmla="*/ 42 h 100"/>
                      <a:gd name="T2" fmla="*/ 9 w 118"/>
                      <a:gd name="T3" fmla="*/ 32 h 100"/>
                      <a:gd name="T4" fmla="*/ 12 w 118"/>
                      <a:gd name="T5" fmla="*/ 27 h 100"/>
                      <a:gd name="T6" fmla="*/ 19 w 118"/>
                      <a:gd name="T7" fmla="*/ 26 h 100"/>
                      <a:gd name="T8" fmla="*/ 29 w 118"/>
                      <a:gd name="T9" fmla="*/ 27 h 100"/>
                      <a:gd name="T10" fmla="*/ 40 w 118"/>
                      <a:gd name="T11" fmla="*/ 34 h 100"/>
                      <a:gd name="T12" fmla="*/ 58 w 118"/>
                      <a:gd name="T13" fmla="*/ 32 h 100"/>
                      <a:gd name="T14" fmla="*/ 79 w 118"/>
                      <a:gd name="T15" fmla="*/ 26 h 100"/>
                      <a:gd name="T16" fmla="*/ 91 w 118"/>
                      <a:gd name="T17" fmla="*/ 26 h 100"/>
                      <a:gd name="T18" fmla="*/ 75 w 118"/>
                      <a:gd name="T19" fmla="*/ 29 h 100"/>
                      <a:gd name="T20" fmla="*/ 62 w 118"/>
                      <a:gd name="T21" fmla="*/ 33 h 100"/>
                      <a:gd name="T22" fmla="*/ 72 w 118"/>
                      <a:gd name="T23" fmla="*/ 39 h 100"/>
                      <a:gd name="T24" fmla="*/ 74 w 118"/>
                      <a:gd name="T25" fmla="*/ 47 h 100"/>
                      <a:gd name="T26" fmla="*/ 74 w 118"/>
                      <a:gd name="T27" fmla="*/ 60 h 100"/>
                      <a:gd name="T28" fmla="*/ 67 w 118"/>
                      <a:gd name="T29" fmla="*/ 67 h 100"/>
                      <a:gd name="T30" fmla="*/ 69 w 118"/>
                      <a:gd name="T31" fmla="*/ 72 h 100"/>
                      <a:gd name="T32" fmla="*/ 76 w 118"/>
                      <a:gd name="T33" fmla="*/ 83 h 100"/>
                      <a:gd name="T34" fmla="*/ 80 w 118"/>
                      <a:gd name="T35" fmla="*/ 92 h 100"/>
                      <a:gd name="T36" fmla="*/ 87 w 118"/>
                      <a:gd name="T37" fmla="*/ 91 h 100"/>
                      <a:gd name="T38" fmla="*/ 92 w 118"/>
                      <a:gd name="T39" fmla="*/ 79 h 100"/>
                      <a:gd name="T40" fmla="*/ 101 w 118"/>
                      <a:gd name="T41" fmla="*/ 76 h 100"/>
                      <a:gd name="T42" fmla="*/ 104 w 118"/>
                      <a:gd name="T43" fmla="*/ 85 h 100"/>
                      <a:gd name="T44" fmla="*/ 104 w 118"/>
                      <a:gd name="T45" fmla="*/ 100 h 100"/>
                      <a:gd name="T46" fmla="*/ 111 w 118"/>
                      <a:gd name="T47" fmla="*/ 96 h 100"/>
                      <a:gd name="T48" fmla="*/ 116 w 118"/>
                      <a:gd name="T49" fmla="*/ 80 h 100"/>
                      <a:gd name="T50" fmla="*/ 118 w 118"/>
                      <a:gd name="T51" fmla="*/ 67 h 100"/>
                      <a:gd name="T52" fmla="*/ 117 w 118"/>
                      <a:gd name="T53" fmla="*/ 50 h 100"/>
                      <a:gd name="T54" fmla="*/ 113 w 118"/>
                      <a:gd name="T55" fmla="*/ 33 h 100"/>
                      <a:gd name="T56" fmla="*/ 109 w 118"/>
                      <a:gd name="T57" fmla="*/ 22 h 100"/>
                      <a:gd name="T58" fmla="*/ 103 w 118"/>
                      <a:gd name="T59" fmla="*/ 12 h 100"/>
                      <a:gd name="T60" fmla="*/ 87 w 118"/>
                      <a:gd name="T61" fmla="*/ 4 h 100"/>
                      <a:gd name="T62" fmla="*/ 76 w 118"/>
                      <a:gd name="T63" fmla="*/ 2 h 100"/>
                      <a:gd name="T64" fmla="*/ 62 w 118"/>
                      <a:gd name="T65" fmla="*/ 0 h 100"/>
                      <a:gd name="T66" fmla="*/ 43 w 118"/>
                      <a:gd name="T67" fmla="*/ 2 h 100"/>
                      <a:gd name="T68" fmla="*/ 22 w 118"/>
                      <a:gd name="T69" fmla="*/ 5 h 100"/>
                      <a:gd name="T70" fmla="*/ 12 w 118"/>
                      <a:gd name="T71" fmla="*/ 9 h 100"/>
                      <a:gd name="T72" fmla="*/ 5 w 118"/>
                      <a:gd name="T73" fmla="*/ 16 h 100"/>
                      <a:gd name="T74" fmla="*/ 1 w 118"/>
                      <a:gd name="T75" fmla="*/ 22 h 100"/>
                      <a:gd name="T76" fmla="*/ 0 w 118"/>
                      <a:gd name="T77" fmla="*/ 25 h 100"/>
                      <a:gd name="T78" fmla="*/ 0 w 118"/>
                      <a:gd name="T79" fmla="*/ 32 h 100"/>
                      <a:gd name="T80" fmla="*/ 4 w 118"/>
                      <a:gd name="T81" fmla="*/ 42 h 1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
                      <a:gd name="T124" fmla="*/ 0 h 100"/>
                      <a:gd name="T125" fmla="*/ 118 w 118"/>
                      <a:gd name="T126" fmla="*/ 100 h 10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 h="100">
                        <a:moveTo>
                          <a:pt x="4" y="42"/>
                        </a:moveTo>
                        <a:lnTo>
                          <a:pt x="9" y="32"/>
                        </a:lnTo>
                        <a:lnTo>
                          <a:pt x="12" y="27"/>
                        </a:lnTo>
                        <a:lnTo>
                          <a:pt x="19" y="26"/>
                        </a:lnTo>
                        <a:lnTo>
                          <a:pt x="29" y="27"/>
                        </a:lnTo>
                        <a:lnTo>
                          <a:pt x="40" y="34"/>
                        </a:lnTo>
                        <a:lnTo>
                          <a:pt x="58" y="32"/>
                        </a:lnTo>
                        <a:lnTo>
                          <a:pt x="79" y="26"/>
                        </a:lnTo>
                        <a:lnTo>
                          <a:pt x="91" y="26"/>
                        </a:lnTo>
                        <a:lnTo>
                          <a:pt x="75" y="29"/>
                        </a:lnTo>
                        <a:lnTo>
                          <a:pt x="62" y="33"/>
                        </a:lnTo>
                        <a:lnTo>
                          <a:pt x="72" y="39"/>
                        </a:lnTo>
                        <a:lnTo>
                          <a:pt x="74" y="47"/>
                        </a:lnTo>
                        <a:lnTo>
                          <a:pt x="74" y="60"/>
                        </a:lnTo>
                        <a:lnTo>
                          <a:pt x="67" y="67"/>
                        </a:lnTo>
                        <a:lnTo>
                          <a:pt x="69" y="72"/>
                        </a:lnTo>
                        <a:lnTo>
                          <a:pt x="76" y="83"/>
                        </a:lnTo>
                        <a:lnTo>
                          <a:pt x="80" y="92"/>
                        </a:lnTo>
                        <a:lnTo>
                          <a:pt x="87" y="91"/>
                        </a:lnTo>
                        <a:lnTo>
                          <a:pt x="92" y="79"/>
                        </a:lnTo>
                        <a:lnTo>
                          <a:pt x="101" y="76"/>
                        </a:lnTo>
                        <a:lnTo>
                          <a:pt x="104" y="85"/>
                        </a:lnTo>
                        <a:lnTo>
                          <a:pt x="104" y="100"/>
                        </a:lnTo>
                        <a:lnTo>
                          <a:pt x="111" y="96"/>
                        </a:lnTo>
                        <a:lnTo>
                          <a:pt x="116" y="80"/>
                        </a:lnTo>
                        <a:lnTo>
                          <a:pt x="118" y="67"/>
                        </a:lnTo>
                        <a:lnTo>
                          <a:pt x="117" y="50"/>
                        </a:lnTo>
                        <a:lnTo>
                          <a:pt x="113" y="33"/>
                        </a:lnTo>
                        <a:lnTo>
                          <a:pt x="109" y="22"/>
                        </a:lnTo>
                        <a:lnTo>
                          <a:pt x="103" y="12"/>
                        </a:lnTo>
                        <a:lnTo>
                          <a:pt x="87" y="4"/>
                        </a:lnTo>
                        <a:lnTo>
                          <a:pt x="76" y="2"/>
                        </a:lnTo>
                        <a:lnTo>
                          <a:pt x="62" y="0"/>
                        </a:lnTo>
                        <a:lnTo>
                          <a:pt x="43" y="2"/>
                        </a:lnTo>
                        <a:lnTo>
                          <a:pt x="22" y="5"/>
                        </a:lnTo>
                        <a:lnTo>
                          <a:pt x="12" y="9"/>
                        </a:lnTo>
                        <a:lnTo>
                          <a:pt x="5" y="16"/>
                        </a:lnTo>
                        <a:lnTo>
                          <a:pt x="1" y="22"/>
                        </a:lnTo>
                        <a:lnTo>
                          <a:pt x="0" y="25"/>
                        </a:lnTo>
                        <a:lnTo>
                          <a:pt x="0" y="32"/>
                        </a:lnTo>
                        <a:lnTo>
                          <a:pt x="4" y="42"/>
                        </a:lnTo>
                        <a:close/>
                      </a:path>
                    </a:pathLst>
                  </a:custGeom>
                  <a:solidFill>
                    <a:srgbClr val="402000"/>
                  </a:solidFill>
                  <a:ln w="9525">
                    <a:noFill/>
                    <a:round/>
                    <a:headEnd/>
                    <a:tailEnd/>
                  </a:ln>
                </p:spPr>
                <p:txBody>
                  <a:bodyPr/>
                  <a:lstStyle/>
                  <a:p>
                    <a:endParaRPr lang="en-US"/>
                  </a:p>
                </p:txBody>
              </p:sp>
              <p:sp>
                <p:nvSpPr>
                  <p:cNvPr id="31423" name="Freeform 773"/>
                  <p:cNvSpPr>
                    <a:spLocks noChangeAspect="1"/>
                  </p:cNvSpPr>
                  <p:nvPr/>
                </p:nvSpPr>
                <p:spPr bwMode="auto">
                  <a:xfrm>
                    <a:off x="1190" y="1618"/>
                    <a:ext cx="7" cy="3"/>
                  </a:xfrm>
                  <a:custGeom>
                    <a:avLst/>
                    <a:gdLst>
                      <a:gd name="T0" fmla="*/ 0 w 7"/>
                      <a:gd name="T1" fmla="*/ 0 h 3"/>
                      <a:gd name="T2" fmla="*/ 4 w 7"/>
                      <a:gd name="T3" fmla="*/ 2 h 3"/>
                      <a:gd name="T4" fmla="*/ 6 w 7"/>
                      <a:gd name="T5" fmla="*/ 2 h 3"/>
                      <a:gd name="T6" fmla="*/ 7 w 7"/>
                      <a:gd name="T7" fmla="*/ 3 h 3"/>
                      <a:gd name="T8" fmla="*/ 7 w 7"/>
                      <a:gd name="T9" fmla="*/ 1 h 3"/>
                      <a:gd name="T10" fmla="*/ 5 w 7"/>
                      <a:gd name="T11" fmla="*/ 1 h 3"/>
                      <a:gd name="T12" fmla="*/ 0 w 7"/>
                      <a:gd name="T13" fmla="*/ 0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0" y="0"/>
                        </a:moveTo>
                        <a:lnTo>
                          <a:pt x="4" y="2"/>
                        </a:lnTo>
                        <a:lnTo>
                          <a:pt x="6" y="2"/>
                        </a:lnTo>
                        <a:lnTo>
                          <a:pt x="7" y="3"/>
                        </a:lnTo>
                        <a:lnTo>
                          <a:pt x="7" y="1"/>
                        </a:lnTo>
                        <a:lnTo>
                          <a:pt x="5" y="1"/>
                        </a:lnTo>
                        <a:lnTo>
                          <a:pt x="0" y="0"/>
                        </a:lnTo>
                        <a:close/>
                      </a:path>
                    </a:pathLst>
                  </a:custGeom>
                  <a:solidFill>
                    <a:srgbClr val="402000"/>
                  </a:solidFill>
                  <a:ln w="9525">
                    <a:noFill/>
                    <a:round/>
                    <a:headEnd/>
                    <a:tailEnd/>
                  </a:ln>
                </p:spPr>
                <p:txBody>
                  <a:bodyPr/>
                  <a:lstStyle/>
                  <a:p>
                    <a:endParaRPr lang="en-US"/>
                  </a:p>
                </p:txBody>
              </p:sp>
              <p:grpSp>
                <p:nvGrpSpPr>
                  <p:cNvPr id="8" name="Group 777"/>
                  <p:cNvGrpSpPr>
                    <a:grpSpLocks noChangeAspect="1"/>
                  </p:cNvGrpSpPr>
                  <p:nvPr/>
                </p:nvGrpSpPr>
                <p:grpSpPr bwMode="auto">
                  <a:xfrm>
                    <a:off x="1175" y="1593"/>
                    <a:ext cx="13" cy="8"/>
                    <a:chOff x="1175" y="1593"/>
                    <a:chExt cx="13" cy="8"/>
                  </a:xfrm>
                </p:grpSpPr>
                <p:sp>
                  <p:nvSpPr>
                    <p:cNvPr id="31431" name="Freeform 774"/>
                    <p:cNvSpPr>
                      <a:spLocks noChangeAspect="1"/>
                    </p:cNvSpPr>
                    <p:nvPr/>
                  </p:nvSpPr>
                  <p:spPr bwMode="auto">
                    <a:xfrm>
                      <a:off x="1175" y="1593"/>
                      <a:ext cx="13" cy="8"/>
                    </a:xfrm>
                    <a:custGeom>
                      <a:avLst/>
                      <a:gdLst>
                        <a:gd name="T0" fmla="*/ 0 w 13"/>
                        <a:gd name="T1" fmla="*/ 1 h 8"/>
                        <a:gd name="T2" fmla="*/ 4 w 13"/>
                        <a:gd name="T3" fmla="*/ 0 h 8"/>
                        <a:gd name="T4" fmla="*/ 8 w 13"/>
                        <a:gd name="T5" fmla="*/ 0 h 8"/>
                        <a:gd name="T6" fmla="*/ 13 w 13"/>
                        <a:gd name="T7" fmla="*/ 1 h 8"/>
                        <a:gd name="T8" fmla="*/ 12 w 13"/>
                        <a:gd name="T9" fmla="*/ 4 h 8"/>
                        <a:gd name="T10" fmla="*/ 9 w 13"/>
                        <a:gd name="T11" fmla="*/ 7 h 8"/>
                        <a:gd name="T12" fmla="*/ 6 w 13"/>
                        <a:gd name="T13" fmla="*/ 8 h 8"/>
                        <a:gd name="T14" fmla="*/ 2 w 13"/>
                        <a:gd name="T15" fmla="*/ 7 h 8"/>
                        <a:gd name="T16" fmla="*/ 1 w 13"/>
                        <a:gd name="T17" fmla="*/ 4 h 8"/>
                        <a:gd name="T18" fmla="*/ 0 w 13"/>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8"/>
                        <a:gd name="T32" fmla="*/ 13 w 13"/>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8">
                          <a:moveTo>
                            <a:pt x="0" y="1"/>
                          </a:moveTo>
                          <a:lnTo>
                            <a:pt x="4" y="0"/>
                          </a:lnTo>
                          <a:lnTo>
                            <a:pt x="8" y="0"/>
                          </a:lnTo>
                          <a:lnTo>
                            <a:pt x="13" y="1"/>
                          </a:lnTo>
                          <a:lnTo>
                            <a:pt x="12" y="4"/>
                          </a:lnTo>
                          <a:lnTo>
                            <a:pt x="9" y="7"/>
                          </a:lnTo>
                          <a:lnTo>
                            <a:pt x="6" y="8"/>
                          </a:lnTo>
                          <a:lnTo>
                            <a:pt x="2" y="7"/>
                          </a:lnTo>
                          <a:lnTo>
                            <a:pt x="1" y="4"/>
                          </a:lnTo>
                          <a:lnTo>
                            <a:pt x="0" y="1"/>
                          </a:lnTo>
                          <a:close/>
                        </a:path>
                      </a:pathLst>
                    </a:custGeom>
                    <a:solidFill>
                      <a:srgbClr val="402000"/>
                    </a:solidFill>
                    <a:ln w="9525">
                      <a:noFill/>
                      <a:round/>
                      <a:headEnd/>
                      <a:tailEnd/>
                    </a:ln>
                  </p:spPr>
                  <p:txBody>
                    <a:bodyPr/>
                    <a:lstStyle/>
                    <a:p>
                      <a:endParaRPr lang="en-US"/>
                    </a:p>
                  </p:txBody>
                </p:sp>
                <p:sp>
                  <p:nvSpPr>
                    <p:cNvPr id="31432" name="Freeform 775"/>
                    <p:cNvSpPr>
                      <a:spLocks noChangeAspect="1"/>
                    </p:cNvSpPr>
                    <p:nvPr/>
                  </p:nvSpPr>
                  <p:spPr bwMode="auto">
                    <a:xfrm>
                      <a:off x="1183" y="1595"/>
                      <a:ext cx="3" cy="5"/>
                    </a:xfrm>
                    <a:custGeom>
                      <a:avLst/>
                      <a:gdLst>
                        <a:gd name="T0" fmla="*/ 0 w 3"/>
                        <a:gd name="T1" fmla="*/ 0 h 5"/>
                        <a:gd name="T2" fmla="*/ 0 w 3"/>
                        <a:gd name="T3" fmla="*/ 2 h 5"/>
                        <a:gd name="T4" fmla="*/ 0 w 3"/>
                        <a:gd name="T5" fmla="*/ 5 h 5"/>
                        <a:gd name="T6" fmla="*/ 1 w 3"/>
                        <a:gd name="T7" fmla="*/ 3 h 5"/>
                        <a:gd name="T8" fmla="*/ 3 w 3"/>
                        <a:gd name="T9" fmla="*/ 0 h 5"/>
                        <a:gd name="T10" fmla="*/ 0 w 3"/>
                        <a:gd name="T11" fmla="*/ 0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0" y="0"/>
                          </a:moveTo>
                          <a:lnTo>
                            <a:pt x="0" y="2"/>
                          </a:lnTo>
                          <a:lnTo>
                            <a:pt x="0" y="5"/>
                          </a:lnTo>
                          <a:lnTo>
                            <a:pt x="1" y="3"/>
                          </a:lnTo>
                          <a:lnTo>
                            <a:pt x="3" y="0"/>
                          </a:lnTo>
                          <a:lnTo>
                            <a:pt x="0" y="0"/>
                          </a:lnTo>
                          <a:close/>
                        </a:path>
                      </a:pathLst>
                    </a:custGeom>
                    <a:solidFill>
                      <a:srgbClr val="FFC080"/>
                    </a:solidFill>
                    <a:ln w="9525">
                      <a:noFill/>
                      <a:round/>
                      <a:headEnd/>
                      <a:tailEnd/>
                    </a:ln>
                  </p:spPr>
                  <p:txBody>
                    <a:bodyPr/>
                    <a:lstStyle/>
                    <a:p>
                      <a:endParaRPr lang="en-US"/>
                    </a:p>
                  </p:txBody>
                </p:sp>
                <p:sp>
                  <p:nvSpPr>
                    <p:cNvPr id="31433" name="Freeform 776"/>
                    <p:cNvSpPr>
                      <a:spLocks noChangeAspect="1"/>
                    </p:cNvSpPr>
                    <p:nvPr/>
                  </p:nvSpPr>
                  <p:spPr bwMode="auto">
                    <a:xfrm>
                      <a:off x="1176" y="1595"/>
                      <a:ext cx="1" cy="2"/>
                    </a:xfrm>
                    <a:custGeom>
                      <a:avLst/>
                      <a:gdLst>
                        <a:gd name="T0" fmla="*/ 1 w 1"/>
                        <a:gd name="T1" fmla="*/ 0 h 2"/>
                        <a:gd name="T2" fmla="*/ 1 w 1"/>
                        <a:gd name="T3" fmla="*/ 2 h 2"/>
                        <a:gd name="T4" fmla="*/ 0 w 1"/>
                        <a:gd name="T5" fmla="*/ 0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0"/>
                          </a:moveTo>
                          <a:lnTo>
                            <a:pt x="1" y="2"/>
                          </a:lnTo>
                          <a:lnTo>
                            <a:pt x="0" y="0"/>
                          </a:lnTo>
                          <a:lnTo>
                            <a:pt x="1" y="0"/>
                          </a:lnTo>
                          <a:close/>
                        </a:path>
                      </a:pathLst>
                    </a:custGeom>
                    <a:solidFill>
                      <a:srgbClr val="FFC080"/>
                    </a:solidFill>
                    <a:ln w="9525">
                      <a:noFill/>
                      <a:round/>
                      <a:headEnd/>
                      <a:tailEnd/>
                    </a:ln>
                  </p:spPr>
                  <p:txBody>
                    <a:bodyPr/>
                    <a:lstStyle/>
                    <a:p>
                      <a:endParaRPr lang="en-US"/>
                    </a:p>
                  </p:txBody>
                </p:sp>
              </p:grpSp>
              <p:grpSp>
                <p:nvGrpSpPr>
                  <p:cNvPr id="9" name="Group 781"/>
                  <p:cNvGrpSpPr>
                    <a:grpSpLocks noChangeAspect="1"/>
                  </p:cNvGrpSpPr>
                  <p:nvPr/>
                </p:nvGrpSpPr>
                <p:grpSpPr bwMode="auto">
                  <a:xfrm>
                    <a:off x="1198" y="1582"/>
                    <a:ext cx="36" cy="19"/>
                    <a:chOff x="1198" y="1582"/>
                    <a:chExt cx="36" cy="19"/>
                  </a:xfrm>
                </p:grpSpPr>
                <p:sp>
                  <p:nvSpPr>
                    <p:cNvPr id="31428" name="Freeform 778"/>
                    <p:cNvSpPr>
                      <a:spLocks noChangeAspect="1"/>
                    </p:cNvSpPr>
                    <p:nvPr/>
                  </p:nvSpPr>
                  <p:spPr bwMode="auto">
                    <a:xfrm>
                      <a:off x="1198" y="1582"/>
                      <a:ext cx="36" cy="19"/>
                    </a:xfrm>
                    <a:custGeom>
                      <a:avLst/>
                      <a:gdLst>
                        <a:gd name="T0" fmla="*/ 1 w 36"/>
                        <a:gd name="T1" fmla="*/ 9 h 19"/>
                        <a:gd name="T2" fmla="*/ 0 w 36"/>
                        <a:gd name="T3" fmla="*/ 7 h 19"/>
                        <a:gd name="T4" fmla="*/ 0 w 36"/>
                        <a:gd name="T5" fmla="*/ 4 h 19"/>
                        <a:gd name="T6" fmla="*/ 3 w 36"/>
                        <a:gd name="T7" fmla="*/ 1 h 19"/>
                        <a:gd name="T8" fmla="*/ 7 w 36"/>
                        <a:gd name="T9" fmla="*/ 0 h 19"/>
                        <a:gd name="T10" fmla="*/ 11 w 36"/>
                        <a:gd name="T11" fmla="*/ 0 h 19"/>
                        <a:gd name="T12" fmla="*/ 17 w 36"/>
                        <a:gd name="T13" fmla="*/ 0 h 19"/>
                        <a:gd name="T14" fmla="*/ 20 w 36"/>
                        <a:gd name="T15" fmla="*/ 0 h 19"/>
                        <a:gd name="T16" fmla="*/ 30 w 36"/>
                        <a:gd name="T17" fmla="*/ 3 h 19"/>
                        <a:gd name="T18" fmla="*/ 36 w 36"/>
                        <a:gd name="T19" fmla="*/ 7 h 19"/>
                        <a:gd name="T20" fmla="*/ 24 w 36"/>
                        <a:gd name="T21" fmla="*/ 6 h 19"/>
                        <a:gd name="T22" fmla="*/ 19 w 36"/>
                        <a:gd name="T23" fmla="*/ 6 h 19"/>
                        <a:gd name="T24" fmla="*/ 14 w 36"/>
                        <a:gd name="T25" fmla="*/ 6 h 19"/>
                        <a:gd name="T26" fmla="*/ 11 w 36"/>
                        <a:gd name="T27" fmla="*/ 8 h 19"/>
                        <a:gd name="T28" fmla="*/ 15 w 36"/>
                        <a:gd name="T29" fmla="*/ 8 h 19"/>
                        <a:gd name="T30" fmla="*/ 19 w 36"/>
                        <a:gd name="T31" fmla="*/ 9 h 19"/>
                        <a:gd name="T32" fmla="*/ 24 w 36"/>
                        <a:gd name="T33" fmla="*/ 11 h 19"/>
                        <a:gd name="T34" fmla="*/ 26 w 36"/>
                        <a:gd name="T35" fmla="*/ 13 h 19"/>
                        <a:gd name="T36" fmla="*/ 30 w 36"/>
                        <a:gd name="T37" fmla="*/ 16 h 19"/>
                        <a:gd name="T38" fmla="*/ 25 w 36"/>
                        <a:gd name="T39" fmla="*/ 18 h 19"/>
                        <a:gd name="T40" fmla="*/ 20 w 36"/>
                        <a:gd name="T41" fmla="*/ 18 h 19"/>
                        <a:gd name="T42" fmla="*/ 17 w 36"/>
                        <a:gd name="T43" fmla="*/ 19 h 19"/>
                        <a:gd name="T44" fmla="*/ 14 w 36"/>
                        <a:gd name="T45" fmla="*/ 18 h 19"/>
                        <a:gd name="T46" fmla="*/ 10 w 36"/>
                        <a:gd name="T47" fmla="*/ 18 h 19"/>
                        <a:gd name="T48" fmla="*/ 7 w 36"/>
                        <a:gd name="T49" fmla="*/ 13 h 19"/>
                        <a:gd name="T50" fmla="*/ 5 w 36"/>
                        <a:gd name="T51" fmla="*/ 15 h 19"/>
                        <a:gd name="T52" fmla="*/ 1 w 36"/>
                        <a:gd name="T53" fmla="*/ 19 h 19"/>
                        <a:gd name="T54" fmla="*/ 1 w 36"/>
                        <a:gd name="T55" fmla="*/ 9 h 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6"/>
                        <a:gd name="T85" fmla="*/ 0 h 19"/>
                        <a:gd name="T86" fmla="*/ 36 w 36"/>
                        <a:gd name="T87" fmla="*/ 19 h 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6" h="19">
                          <a:moveTo>
                            <a:pt x="1" y="9"/>
                          </a:moveTo>
                          <a:lnTo>
                            <a:pt x="0" y="7"/>
                          </a:lnTo>
                          <a:lnTo>
                            <a:pt x="0" y="4"/>
                          </a:lnTo>
                          <a:lnTo>
                            <a:pt x="3" y="1"/>
                          </a:lnTo>
                          <a:lnTo>
                            <a:pt x="7" y="0"/>
                          </a:lnTo>
                          <a:lnTo>
                            <a:pt x="11" y="0"/>
                          </a:lnTo>
                          <a:lnTo>
                            <a:pt x="17" y="0"/>
                          </a:lnTo>
                          <a:lnTo>
                            <a:pt x="20" y="0"/>
                          </a:lnTo>
                          <a:lnTo>
                            <a:pt x="30" y="3"/>
                          </a:lnTo>
                          <a:lnTo>
                            <a:pt x="36" y="7"/>
                          </a:lnTo>
                          <a:lnTo>
                            <a:pt x="24" y="6"/>
                          </a:lnTo>
                          <a:lnTo>
                            <a:pt x="19" y="6"/>
                          </a:lnTo>
                          <a:lnTo>
                            <a:pt x="14" y="6"/>
                          </a:lnTo>
                          <a:lnTo>
                            <a:pt x="11" y="8"/>
                          </a:lnTo>
                          <a:lnTo>
                            <a:pt x="15" y="8"/>
                          </a:lnTo>
                          <a:lnTo>
                            <a:pt x="19" y="9"/>
                          </a:lnTo>
                          <a:lnTo>
                            <a:pt x="24" y="11"/>
                          </a:lnTo>
                          <a:lnTo>
                            <a:pt x="26" y="13"/>
                          </a:lnTo>
                          <a:lnTo>
                            <a:pt x="30" y="16"/>
                          </a:lnTo>
                          <a:lnTo>
                            <a:pt x="25" y="18"/>
                          </a:lnTo>
                          <a:lnTo>
                            <a:pt x="20" y="18"/>
                          </a:lnTo>
                          <a:lnTo>
                            <a:pt x="17" y="19"/>
                          </a:lnTo>
                          <a:lnTo>
                            <a:pt x="14" y="18"/>
                          </a:lnTo>
                          <a:lnTo>
                            <a:pt x="10" y="18"/>
                          </a:lnTo>
                          <a:lnTo>
                            <a:pt x="7" y="13"/>
                          </a:lnTo>
                          <a:lnTo>
                            <a:pt x="5" y="15"/>
                          </a:lnTo>
                          <a:lnTo>
                            <a:pt x="1" y="19"/>
                          </a:lnTo>
                          <a:lnTo>
                            <a:pt x="1" y="9"/>
                          </a:lnTo>
                          <a:close/>
                        </a:path>
                      </a:pathLst>
                    </a:custGeom>
                    <a:solidFill>
                      <a:srgbClr val="402000"/>
                    </a:solidFill>
                    <a:ln w="9525">
                      <a:noFill/>
                      <a:round/>
                      <a:headEnd/>
                      <a:tailEnd/>
                    </a:ln>
                  </p:spPr>
                  <p:txBody>
                    <a:bodyPr/>
                    <a:lstStyle/>
                    <a:p>
                      <a:endParaRPr lang="en-US"/>
                    </a:p>
                  </p:txBody>
                </p:sp>
                <p:sp>
                  <p:nvSpPr>
                    <p:cNvPr id="31429" name="Freeform 779"/>
                    <p:cNvSpPr>
                      <a:spLocks noChangeAspect="1"/>
                    </p:cNvSpPr>
                    <p:nvPr/>
                  </p:nvSpPr>
                  <p:spPr bwMode="auto">
                    <a:xfrm>
                      <a:off x="1206" y="1593"/>
                      <a:ext cx="3" cy="5"/>
                    </a:xfrm>
                    <a:custGeom>
                      <a:avLst/>
                      <a:gdLst>
                        <a:gd name="T0" fmla="*/ 0 w 3"/>
                        <a:gd name="T1" fmla="*/ 2 h 5"/>
                        <a:gd name="T2" fmla="*/ 2 w 3"/>
                        <a:gd name="T3" fmla="*/ 5 h 5"/>
                        <a:gd name="T4" fmla="*/ 3 w 3"/>
                        <a:gd name="T5" fmla="*/ 5 h 5"/>
                        <a:gd name="T6" fmla="*/ 2 w 3"/>
                        <a:gd name="T7" fmla="*/ 4 h 5"/>
                        <a:gd name="T8" fmla="*/ 2 w 3"/>
                        <a:gd name="T9" fmla="*/ 2 h 5"/>
                        <a:gd name="T10" fmla="*/ 2 w 3"/>
                        <a:gd name="T11" fmla="*/ 0 h 5"/>
                        <a:gd name="T12" fmla="*/ 0 w 3"/>
                        <a:gd name="T13" fmla="*/ 2 h 5"/>
                        <a:gd name="T14" fmla="*/ 0 60000 65536"/>
                        <a:gd name="T15" fmla="*/ 0 60000 65536"/>
                        <a:gd name="T16" fmla="*/ 0 60000 65536"/>
                        <a:gd name="T17" fmla="*/ 0 60000 65536"/>
                        <a:gd name="T18" fmla="*/ 0 60000 65536"/>
                        <a:gd name="T19" fmla="*/ 0 60000 65536"/>
                        <a:gd name="T20" fmla="*/ 0 60000 65536"/>
                        <a:gd name="T21" fmla="*/ 0 w 3"/>
                        <a:gd name="T22" fmla="*/ 0 h 5"/>
                        <a:gd name="T23" fmla="*/ 3 w 3"/>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5">
                          <a:moveTo>
                            <a:pt x="0" y="2"/>
                          </a:moveTo>
                          <a:lnTo>
                            <a:pt x="2" y="5"/>
                          </a:lnTo>
                          <a:lnTo>
                            <a:pt x="3" y="5"/>
                          </a:lnTo>
                          <a:lnTo>
                            <a:pt x="2" y="4"/>
                          </a:lnTo>
                          <a:lnTo>
                            <a:pt x="2" y="2"/>
                          </a:lnTo>
                          <a:lnTo>
                            <a:pt x="2" y="0"/>
                          </a:lnTo>
                          <a:lnTo>
                            <a:pt x="0" y="2"/>
                          </a:lnTo>
                          <a:close/>
                        </a:path>
                      </a:pathLst>
                    </a:custGeom>
                    <a:solidFill>
                      <a:srgbClr val="FFC080"/>
                    </a:solidFill>
                    <a:ln w="9525">
                      <a:noFill/>
                      <a:round/>
                      <a:headEnd/>
                      <a:tailEnd/>
                    </a:ln>
                  </p:spPr>
                  <p:txBody>
                    <a:bodyPr/>
                    <a:lstStyle/>
                    <a:p>
                      <a:endParaRPr lang="en-US"/>
                    </a:p>
                  </p:txBody>
                </p:sp>
                <p:sp>
                  <p:nvSpPr>
                    <p:cNvPr id="31430" name="Freeform 780"/>
                    <p:cNvSpPr>
                      <a:spLocks noChangeAspect="1"/>
                    </p:cNvSpPr>
                    <p:nvPr/>
                  </p:nvSpPr>
                  <p:spPr bwMode="auto">
                    <a:xfrm>
                      <a:off x="1215" y="1594"/>
                      <a:ext cx="7" cy="6"/>
                    </a:xfrm>
                    <a:custGeom>
                      <a:avLst/>
                      <a:gdLst>
                        <a:gd name="T0" fmla="*/ 2 w 7"/>
                        <a:gd name="T1" fmla="*/ 0 h 6"/>
                        <a:gd name="T2" fmla="*/ 2 w 7"/>
                        <a:gd name="T3" fmla="*/ 3 h 6"/>
                        <a:gd name="T4" fmla="*/ 1 w 7"/>
                        <a:gd name="T5" fmla="*/ 4 h 6"/>
                        <a:gd name="T6" fmla="*/ 0 w 7"/>
                        <a:gd name="T7" fmla="*/ 6 h 6"/>
                        <a:gd name="T8" fmla="*/ 3 w 7"/>
                        <a:gd name="T9" fmla="*/ 4 h 6"/>
                        <a:gd name="T10" fmla="*/ 7 w 7"/>
                        <a:gd name="T11" fmla="*/ 3 h 6"/>
                        <a:gd name="T12" fmla="*/ 4 w 7"/>
                        <a:gd name="T13" fmla="*/ 1 h 6"/>
                        <a:gd name="T14" fmla="*/ 2 w 7"/>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6"/>
                        <a:gd name="T26" fmla="*/ 7 w 7"/>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6">
                          <a:moveTo>
                            <a:pt x="2" y="0"/>
                          </a:moveTo>
                          <a:lnTo>
                            <a:pt x="2" y="3"/>
                          </a:lnTo>
                          <a:lnTo>
                            <a:pt x="1" y="4"/>
                          </a:lnTo>
                          <a:lnTo>
                            <a:pt x="0" y="6"/>
                          </a:lnTo>
                          <a:lnTo>
                            <a:pt x="3" y="4"/>
                          </a:lnTo>
                          <a:lnTo>
                            <a:pt x="7" y="3"/>
                          </a:lnTo>
                          <a:lnTo>
                            <a:pt x="4" y="1"/>
                          </a:lnTo>
                          <a:lnTo>
                            <a:pt x="2" y="0"/>
                          </a:lnTo>
                          <a:close/>
                        </a:path>
                      </a:pathLst>
                    </a:custGeom>
                    <a:solidFill>
                      <a:srgbClr val="FFC080"/>
                    </a:solidFill>
                    <a:ln w="9525">
                      <a:noFill/>
                      <a:round/>
                      <a:headEnd/>
                      <a:tailEnd/>
                    </a:ln>
                  </p:spPr>
                  <p:txBody>
                    <a:bodyPr/>
                    <a:lstStyle/>
                    <a:p>
                      <a:endParaRPr lang="en-US"/>
                    </a:p>
                  </p:txBody>
                </p:sp>
              </p:grpSp>
              <p:sp>
                <p:nvSpPr>
                  <p:cNvPr id="31426" name="Freeform 782"/>
                  <p:cNvSpPr>
                    <a:spLocks noChangeAspect="1"/>
                  </p:cNvSpPr>
                  <p:nvPr/>
                </p:nvSpPr>
                <p:spPr bwMode="auto">
                  <a:xfrm>
                    <a:off x="1270" y="1610"/>
                    <a:ext cx="6" cy="11"/>
                  </a:xfrm>
                  <a:custGeom>
                    <a:avLst/>
                    <a:gdLst>
                      <a:gd name="T0" fmla="*/ 0 w 6"/>
                      <a:gd name="T1" fmla="*/ 0 h 11"/>
                      <a:gd name="T2" fmla="*/ 4 w 6"/>
                      <a:gd name="T3" fmla="*/ 7 h 11"/>
                      <a:gd name="T4" fmla="*/ 3 w 6"/>
                      <a:gd name="T5" fmla="*/ 11 h 11"/>
                      <a:gd name="T6" fmla="*/ 6 w 6"/>
                      <a:gd name="T7" fmla="*/ 8 h 11"/>
                      <a:gd name="T8" fmla="*/ 5 w 6"/>
                      <a:gd name="T9" fmla="*/ 1 h 11"/>
                      <a:gd name="T10" fmla="*/ 0 w 6"/>
                      <a:gd name="T11" fmla="*/ 0 h 11"/>
                      <a:gd name="T12" fmla="*/ 0 60000 65536"/>
                      <a:gd name="T13" fmla="*/ 0 60000 65536"/>
                      <a:gd name="T14" fmla="*/ 0 60000 65536"/>
                      <a:gd name="T15" fmla="*/ 0 60000 65536"/>
                      <a:gd name="T16" fmla="*/ 0 60000 65536"/>
                      <a:gd name="T17" fmla="*/ 0 60000 65536"/>
                      <a:gd name="T18" fmla="*/ 0 w 6"/>
                      <a:gd name="T19" fmla="*/ 0 h 11"/>
                      <a:gd name="T20" fmla="*/ 6 w 6"/>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 h="11">
                        <a:moveTo>
                          <a:pt x="0" y="0"/>
                        </a:moveTo>
                        <a:lnTo>
                          <a:pt x="4" y="7"/>
                        </a:lnTo>
                        <a:lnTo>
                          <a:pt x="3" y="11"/>
                        </a:lnTo>
                        <a:lnTo>
                          <a:pt x="6" y="8"/>
                        </a:lnTo>
                        <a:lnTo>
                          <a:pt x="5" y="1"/>
                        </a:lnTo>
                        <a:lnTo>
                          <a:pt x="0" y="0"/>
                        </a:lnTo>
                        <a:close/>
                      </a:path>
                    </a:pathLst>
                  </a:custGeom>
                  <a:solidFill>
                    <a:srgbClr val="402000"/>
                  </a:solidFill>
                  <a:ln w="9525">
                    <a:noFill/>
                    <a:round/>
                    <a:headEnd/>
                    <a:tailEnd/>
                  </a:ln>
                </p:spPr>
                <p:txBody>
                  <a:bodyPr/>
                  <a:lstStyle/>
                  <a:p>
                    <a:endParaRPr lang="en-US"/>
                  </a:p>
                </p:txBody>
              </p:sp>
              <p:sp>
                <p:nvSpPr>
                  <p:cNvPr id="31427" name="Freeform 783"/>
                  <p:cNvSpPr>
                    <a:spLocks noChangeAspect="1"/>
                  </p:cNvSpPr>
                  <p:nvPr/>
                </p:nvSpPr>
                <p:spPr bwMode="auto">
                  <a:xfrm>
                    <a:off x="1273" y="1602"/>
                    <a:ext cx="8" cy="27"/>
                  </a:xfrm>
                  <a:custGeom>
                    <a:avLst/>
                    <a:gdLst>
                      <a:gd name="T0" fmla="*/ 0 w 8"/>
                      <a:gd name="T1" fmla="*/ 2 h 27"/>
                      <a:gd name="T2" fmla="*/ 2 w 8"/>
                      <a:gd name="T3" fmla="*/ 0 h 27"/>
                      <a:gd name="T4" fmla="*/ 4 w 8"/>
                      <a:gd name="T5" fmla="*/ 6 h 27"/>
                      <a:gd name="T6" fmla="*/ 7 w 8"/>
                      <a:gd name="T7" fmla="*/ 12 h 27"/>
                      <a:gd name="T8" fmla="*/ 3 w 8"/>
                      <a:gd name="T9" fmla="*/ 19 h 27"/>
                      <a:gd name="T10" fmla="*/ 1 w 8"/>
                      <a:gd name="T11" fmla="*/ 27 h 27"/>
                      <a:gd name="T12" fmla="*/ 7 w 8"/>
                      <a:gd name="T13" fmla="*/ 19 h 27"/>
                      <a:gd name="T14" fmla="*/ 8 w 8"/>
                      <a:gd name="T15" fmla="*/ 12 h 27"/>
                      <a:gd name="T16" fmla="*/ 8 w 8"/>
                      <a:gd name="T17" fmla="*/ 7 h 27"/>
                      <a:gd name="T18" fmla="*/ 7 w 8"/>
                      <a:gd name="T19" fmla="*/ 0 h 27"/>
                      <a:gd name="T20" fmla="*/ 0 w 8"/>
                      <a:gd name="T21" fmla="*/ 2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27"/>
                      <a:gd name="T35" fmla="*/ 8 w 8"/>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27">
                        <a:moveTo>
                          <a:pt x="0" y="2"/>
                        </a:moveTo>
                        <a:lnTo>
                          <a:pt x="2" y="0"/>
                        </a:lnTo>
                        <a:lnTo>
                          <a:pt x="4" y="6"/>
                        </a:lnTo>
                        <a:lnTo>
                          <a:pt x="7" y="12"/>
                        </a:lnTo>
                        <a:lnTo>
                          <a:pt x="3" y="19"/>
                        </a:lnTo>
                        <a:lnTo>
                          <a:pt x="1" y="27"/>
                        </a:lnTo>
                        <a:lnTo>
                          <a:pt x="7" y="19"/>
                        </a:lnTo>
                        <a:lnTo>
                          <a:pt x="8" y="12"/>
                        </a:lnTo>
                        <a:lnTo>
                          <a:pt x="8" y="7"/>
                        </a:lnTo>
                        <a:lnTo>
                          <a:pt x="7" y="0"/>
                        </a:lnTo>
                        <a:lnTo>
                          <a:pt x="0" y="2"/>
                        </a:lnTo>
                        <a:close/>
                      </a:path>
                    </a:pathLst>
                  </a:custGeom>
                  <a:solidFill>
                    <a:srgbClr val="402000"/>
                  </a:solidFill>
                  <a:ln w="9525">
                    <a:noFill/>
                    <a:round/>
                    <a:headEnd/>
                    <a:tailEnd/>
                  </a:ln>
                </p:spPr>
                <p:txBody>
                  <a:bodyPr/>
                  <a:lstStyle/>
                  <a:p>
                    <a:endParaRPr lang="en-US"/>
                  </a:p>
                </p:txBody>
              </p:sp>
            </p:grpSp>
            <p:grpSp>
              <p:nvGrpSpPr>
                <p:cNvPr id="10" name="Group 792"/>
                <p:cNvGrpSpPr>
                  <a:grpSpLocks noChangeAspect="1"/>
                </p:cNvGrpSpPr>
                <p:nvPr/>
              </p:nvGrpSpPr>
              <p:grpSpPr bwMode="auto">
                <a:xfrm>
                  <a:off x="943" y="1847"/>
                  <a:ext cx="65" cy="109"/>
                  <a:chOff x="943" y="1847"/>
                  <a:chExt cx="65" cy="109"/>
                </a:xfrm>
              </p:grpSpPr>
              <p:sp>
                <p:nvSpPr>
                  <p:cNvPr id="31409" name="Freeform 785"/>
                  <p:cNvSpPr>
                    <a:spLocks noChangeAspect="1"/>
                  </p:cNvSpPr>
                  <p:nvPr/>
                </p:nvSpPr>
                <p:spPr bwMode="auto">
                  <a:xfrm>
                    <a:off x="943" y="1847"/>
                    <a:ext cx="65" cy="109"/>
                  </a:xfrm>
                  <a:custGeom>
                    <a:avLst/>
                    <a:gdLst>
                      <a:gd name="T0" fmla="*/ 22 w 65"/>
                      <a:gd name="T1" fmla="*/ 16 h 109"/>
                      <a:gd name="T2" fmla="*/ 38 w 65"/>
                      <a:gd name="T3" fmla="*/ 3 h 109"/>
                      <a:gd name="T4" fmla="*/ 47 w 65"/>
                      <a:gd name="T5" fmla="*/ 0 h 109"/>
                      <a:gd name="T6" fmla="*/ 54 w 65"/>
                      <a:gd name="T7" fmla="*/ 0 h 109"/>
                      <a:gd name="T8" fmla="*/ 65 w 65"/>
                      <a:gd name="T9" fmla="*/ 5 h 109"/>
                      <a:gd name="T10" fmla="*/ 63 w 65"/>
                      <a:gd name="T11" fmla="*/ 20 h 109"/>
                      <a:gd name="T12" fmla="*/ 63 w 65"/>
                      <a:gd name="T13" fmla="*/ 26 h 109"/>
                      <a:gd name="T14" fmla="*/ 63 w 65"/>
                      <a:gd name="T15" fmla="*/ 34 h 109"/>
                      <a:gd name="T16" fmla="*/ 60 w 65"/>
                      <a:gd name="T17" fmla="*/ 45 h 109"/>
                      <a:gd name="T18" fmla="*/ 58 w 65"/>
                      <a:gd name="T19" fmla="*/ 54 h 109"/>
                      <a:gd name="T20" fmla="*/ 56 w 65"/>
                      <a:gd name="T21" fmla="*/ 61 h 109"/>
                      <a:gd name="T22" fmla="*/ 54 w 65"/>
                      <a:gd name="T23" fmla="*/ 68 h 109"/>
                      <a:gd name="T24" fmla="*/ 52 w 65"/>
                      <a:gd name="T25" fmla="*/ 72 h 109"/>
                      <a:gd name="T26" fmla="*/ 51 w 65"/>
                      <a:gd name="T27" fmla="*/ 79 h 109"/>
                      <a:gd name="T28" fmla="*/ 50 w 65"/>
                      <a:gd name="T29" fmla="*/ 83 h 109"/>
                      <a:gd name="T30" fmla="*/ 49 w 65"/>
                      <a:gd name="T31" fmla="*/ 88 h 109"/>
                      <a:gd name="T32" fmla="*/ 49 w 65"/>
                      <a:gd name="T33" fmla="*/ 91 h 109"/>
                      <a:gd name="T34" fmla="*/ 47 w 65"/>
                      <a:gd name="T35" fmla="*/ 94 h 109"/>
                      <a:gd name="T36" fmla="*/ 43 w 65"/>
                      <a:gd name="T37" fmla="*/ 92 h 109"/>
                      <a:gd name="T38" fmla="*/ 40 w 65"/>
                      <a:gd name="T39" fmla="*/ 90 h 109"/>
                      <a:gd name="T40" fmla="*/ 39 w 65"/>
                      <a:gd name="T41" fmla="*/ 88 h 109"/>
                      <a:gd name="T42" fmla="*/ 38 w 65"/>
                      <a:gd name="T43" fmla="*/ 84 h 109"/>
                      <a:gd name="T44" fmla="*/ 39 w 65"/>
                      <a:gd name="T45" fmla="*/ 77 h 109"/>
                      <a:gd name="T46" fmla="*/ 40 w 65"/>
                      <a:gd name="T47" fmla="*/ 68 h 109"/>
                      <a:gd name="T48" fmla="*/ 39 w 65"/>
                      <a:gd name="T49" fmla="*/ 59 h 109"/>
                      <a:gd name="T50" fmla="*/ 34 w 65"/>
                      <a:gd name="T51" fmla="*/ 64 h 109"/>
                      <a:gd name="T52" fmla="*/ 30 w 65"/>
                      <a:gd name="T53" fmla="*/ 68 h 109"/>
                      <a:gd name="T54" fmla="*/ 29 w 65"/>
                      <a:gd name="T55" fmla="*/ 73 h 109"/>
                      <a:gd name="T56" fmla="*/ 25 w 65"/>
                      <a:gd name="T57" fmla="*/ 79 h 109"/>
                      <a:gd name="T58" fmla="*/ 30 w 65"/>
                      <a:gd name="T59" fmla="*/ 81 h 109"/>
                      <a:gd name="T60" fmla="*/ 31 w 65"/>
                      <a:gd name="T61" fmla="*/ 82 h 109"/>
                      <a:gd name="T62" fmla="*/ 31 w 65"/>
                      <a:gd name="T63" fmla="*/ 84 h 109"/>
                      <a:gd name="T64" fmla="*/ 27 w 65"/>
                      <a:gd name="T65" fmla="*/ 87 h 109"/>
                      <a:gd name="T66" fmla="*/ 30 w 65"/>
                      <a:gd name="T67" fmla="*/ 90 h 109"/>
                      <a:gd name="T68" fmla="*/ 30 w 65"/>
                      <a:gd name="T69" fmla="*/ 94 h 109"/>
                      <a:gd name="T70" fmla="*/ 29 w 65"/>
                      <a:gd name="T71" fmla="*/ 96 h 109"/>
                      <a:gd name="T72" fmla="*/ 24 w 65"/>
                      <a:gd name="T73" fmla="*/ 96 h 109"/>
                      <a:gd name="T74" fmla="*/ 24 w 65"/>
                      <a:gd name="T75" fmla="*/ 98 h 109"/>
                      <a:gd name="T76" fmla="*/ 22 w 65"/>
                      <a:gd name="T77" fmla="*/ 99 h 109"/>
                      <a:gd name="T78" fmla="*/ 17 w 65"/>
                      <a:gd name="T79" fmla="*/ 101 h 109"/>
                      <a:gd name="T80" fmla="*/ 17 w 65"/>
                      <a:gd name="T81" fmla="*/ 103 h 109"/>
                      <a:gd name="T82" fmla="*/ 16 w 65"/>
                      <a:gd name="T83" fmla="*/ 107 h 109"/>
                      <a:gd name="T84" fmla="*/ 15 w 65"/>
                      <a:gd name="T85" fmla="*/ 109 h 109"/>
                      <a:gd name="T86" fmla="*/ 14 w 65"/>
                      <a:gd name="T87" fmla="*/ 109 h 109"/>
                      <a:gd name="T88" fmla="*/ 9 w 65"/>
                      <a:gd name="T89" fmla="*/ 105 h 109"/>
                      <a:gd name="T90" fmla="*/ 4 w 65"/>
                      <a:gd name="T91" fmla="*/ 96 h 109"/>
                      <a:gd name="T92" fmla="*/ 3 w 65"/>
                      <a:gd name="T93" fmla="*/ 87 h 109"/>
                      <a:gd name="T94" fmla="*/ 2 w 65"/>
                      <a:gd name="T95" fmla="*/ 80 h 109"/>
                      <a:gd name="T96" fmla="*/ 0 w 65"/>
                      <a:gd name="T97" fmla="*/ 74 h 109"/>
                      <a:gd name="T98" fmla="*/ 2 w 65"/>
                      <a:gd name="T99" fmla="*/ 65 h 109"/>
                      <a:gd name="T100" fmla="*/ 4 w 65"/>
                      <a:gd name="T101" fmla="*/ 56 h 109"/>
                      <a:gd name="T102" fmla="*/ 4 w 65"/>
                      <a:gd name="T103" fmla="*/ 50 h 109"/>
                      <a:gd name="T104" fmla="*/ 7 w 65"/>
                      <a:gd name="T105" fmla="*/ 43 h 109"/>
                      <a:gd name="T106" fmla="*/ 11 w 65"/>
                      <a:gd name="T107" fmla="*/ 39 h 109"/>
                      <a:gd name="T108" fmla="*/ 17 w 65"/>
                      <a:gd name="T109" fmla="*/ 24 h 109"/>
                      <a:gd name="T110" fmla="*/ 22 w 65"/>
                      <a:gd name="T111" fmla="*/ 16 h 1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5"/>
                      <a:gd name="T169" fmla="*/ 0 h 109"/>
                      <a:gd name="T170" fmla="*/ 65 w 65"/>
                      <a:gd name="T171" fmla="*/ 109 h 1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5" h="109">
                        <a:moveTo>
                          <a:pt x="22" y="16"/>
                        </a:moveTo>
                        <a:lnTo>
                          <a:pt x="38" y="3"/>
                        </a:lnTo>
                        <a:lnTo>
                          <a:pt x="47" y="0"/>
                        </a:lnTo>
                        <a:lnTo>
                          <a:pt x="54" y="0"/>
                        </a:lnTo>
                        <a:lnTo>
                          <a:pt x="65" y="5"/>
                        </a:lnTo>
                        <a:lnTo>
                          <a:pt x="63" y="20"/>
                        </a:lnTo>
                        <a:lnTo>
                          <a:pt x="63" y="26"/>
                        </a:lnTo>
                        <a:lnTo>
                          <a:pt x="63" y="34"/>
                        </a:lnTo>
                        <a:lnTo>
                          <a:pt x="60" y="45"/>
                        </a:lnTo>
                        <a:lnTo>
                          <a:pt x="58" y="54"/>
                        </a:lnTo>
                        <a:lnTo>
                          <a:pt x="56" y="61"/>
                        </a:lnTo>
                        <a:lnTo>
                          <a:pt x="54" y="68"/>
                        </a:lnTo>
                        <a:lnTo>
                          <a:pt x="52" y="72"/>
                        </a:lnTo>
                        <a:lnTo>
                          <a:pt x="51" y="79"/>
                        </a:lnTo>
                        <a:lnTo>
                          <a:pt x="50" y="83"/>
                        </a:lnTo>
                        <a:lnTo>
                          <a:pt x="49" y="88"/>
                        </a:lnTo>
                        <a:lnTo>
                          <a:pt x="49" y="91"/>
                        </a:lnTo>
                        <a:lnTo>
                          <a:pt x="47" y="94"/>
                        </a:lnTo>
                        <a:lnTo>
                          <a:pt x="43" y="92"/>
                        </a:lnTo>
                        <a:lnTo>
                          <a:pt x="40" y="90"/>
                        </a:lnTo>
                        <a:lnTo>
                          <a:pt x="39" y="88"/>
                        </a:lnTo>
                        <a:lnTo>
                          <a:pt x="38" y="84"/>
                        </a:lnTo>
                        <a:lnTo>
                          <a:pt x="39" y="77"/>
                        </a:lnTo>
                        <a:lnTo>
                          <a:pt x="40" y="68"/>
                        </a:lnTo>
                        <a:lnTo>
                          <a:pt x="39" y="59"/>
                        </a:lnTo>
                        <a:lnTo>
                          <a:pt x="34" y="64"/>
                        </a:lnTo>
                        <a:lnTo>
                          <a:pt x="30" y="68"/>
                        </a:lnTo>
                        <a:lnTo>
                          <a:pt x="29" y="73"/>
                        </a:lnTo>
                        <a:lnTo>
                          <a:pt x="25" y="79"/>
                        </a:lnTo>
                        <a:lnTo>
                          <a:pt x="30" y="81"/>
                        </a:lnTo>
                        <a:lnTo>
                          <a:pt x="31" y="82"/>
                        </a:lnTo>
                        <a:lnTo>
                          <a:pt x="31" y="84"/>
                        </a:lnTo>
                        <a:lnTo>
                          <a:pt x="27" y="87"/>
                        </a:lnTo>
                        <a:lnTo>
                          <a:pt x="30" y="90"/>
                        </a:lnTo>
                        <a:lnTo>
                          <a:pt x="30" y="94"/>
                        </a:lnTo>
                        <a:lnTo>
                          <a:pt x="29" y="96"/>
                        </a:lnTo>
                        <a:lnTo>
                          <a:pt x="24" y="96"/>
                        </a:lnTo>
                        <a:lnTo>
                          <a:pt x="24" y="98"/>
                        </a:lnTo>
                        <a:lnTo>
                          <a:pt x="22" y="99"/>
                        </a:lnTo>
                        <a:lnTo>
                          <a:pt x="17" y="101"/>
                        </a:lnTo>
                        <a:lnTo>
                          <a:pt x="17" y="103"/>
                        </a:lnTo>
                        <a:lnTo>
                          <a:pt x="16" y="107"/>
                        </a:lnTo>
                        <a:lnTo>
                          <a:pt x="15" y="109"/>
                        </a:lnTo>
                        <a:lnTo>
                          <a:pt x="14" y="109"/>
                        </a:lnTo>
                        <a:lnTo>
                          <a:pt x="9" y="105"/>
                        </a:lnTo>
                        <a:lnTo>
                          <a:pt x="4" y="96"/>
                        </a:lnTo>
                        <a:lnTo>
                          <a:pt x="3" y="87"/>
                        </a:lnTo>
                        <a:lnTo>
                          <a:pt x="2" y="80"/>
                        </a:lnTo>
                        <a:lnTo>
                          <a:pt x="0" y="74"/>
                        </a:lnTo>
                        <a:lnTo>
                          <a:pt x="2" y="65"/>
                        </a:lnTo>
                        <a:lnTo>
                          <a:pt x="4" y="56"/>
                        </a:lnTo>
                        <a:lnTo>
                          <a:pt x="4" y="50"/>
                        </a:lnTo>
                        <a:lnTo>
                          <a:pt x="7" y="43"/>
                        </a:lnTo>
                        <a:lnTo>
                          <a:pt x="11" y="39"/>
                        </a:lnTo>
                        <a:lnTo>
                          <a:pt x="17" y="24"/>
                        </a:lnTo>
                        <a:lnTo>
                          <a:pt x="22" y="16"/>
                        </a:lnTo>
                        <a:close/>
                      </a:path>
                    </a:pathLst>
                  </a:custGeom>
                  <a:solidFill>
                    <a:srgbClr val="FFC080"/>
                  </a:solidFill>
                  <a:ln w="1588">
                    <a:solidFill>
                      <a:srgbClr val="402000"/>
                    </a:solidFill>
                    <a:round/>
                    <a:headEnd/>
                    <a:tailEnd/>
                  </a:ln>
                </p:spPr>
                <p:txBody>
                  <a:bodyPr/>
                  <a:lstStyle/>
                  <a:p>
                    <a:endParaRPr lang="en-US"/>
                  </a:p>
                </p:txBody>
              </p:sp>
              <p:sp>
                <p:nvSpPr>
                  <p:cNvPr id="31410" name="Freeform 786"/>
                  <p:cNvSpPr>
                    <a:spLocks noChangeAspect="1"/>
                  </p:cNvSpPr>
                  <p:nvPr/>
                </p:nvSpPr>
                <p:spPr bwMode="auto">
                  <a:xfrm>
                    <a:off x="954" y="1895"/>
                    <a:ext cx="28" cy="51"/>
                  </a:xfrm>
                  <a:custGeom>
                    <a:avLst/>
                    <a:gdLst>
                      <a:gd name="T0" fmla="*/ 28 w 28"/>
                      <a:gd name="T1" fmla="*/ 10 h 51"/>
                      <a:gd name="T2" fmla="*/ 25 w 28"/>
                      <a:gd name="T3" fmla="*/ 3 h 51"/>
                      <a:gd name="T4" fmla="*/ 21 w 28"/>
                      <a:gd name="T5" fmla="*/ 0 h 51"/>
                      <a:gd name="T6" fmla="*/ 18 w 28"/>
                      <a:gd name="T7" fmla="*/ 3 h 51"/>
                      <a:gd name="T8" fmla="*/ 12 w 28"/>
                      <a:gd name="T9" fmla="*/ 6 h 51"/>
                      <a:gd name="T10" fmla="*/ 6 w 28"/>
                      <a:gd name="T11" fmla="*/ 16 h 51"/>
                      <a:gd name="T12" fmla="*/ 4 w 28"/>
                      <a:gd name="T13" fmla="*/ 26 h 51"/>
                      <a:gd name="T14" fmla="*/ 0 w 28"/>
                      <a:gd name="T15" fmla="*/ 26 h 51"/>
                      <a:gd name="T16" fmla="*/ 3 w 28"/>
                      <a:gd name="T17" fmla="*/ 28 h 51"/>
                      <a:gd name="T18" fmla="*/ 4 w 28"/>
                      <a:gd name="T19" fmla="*/ 33 h 51"/>
                      <a:gd name="T20" fmla="*/ 3 w 28"/>
                      <a:gd name="T21" fmla="*/ 40 h 51"/>
                      <a:gd name="T22" fmla="*/ 0 w 28"/>
                      <a:gd name="T23" fmla="*/ 40 h 51"/>
                      <a:gd name="T24" fmla="*/ 4 w 28"/>
                      <a:gd name="T25" fmla="*/ 41 h 51"/>
                      <a:gd name="T26" fmla="*/ 6 w 28"/>
                      <a:gd name="T27" fmla="*/ 41 h 51"/>
                      <a:gd name="T28" fmla="*/ 12 w 28"/>
                      <a:gd name="T29" fmla="*/ 44 h 51"/>
                      <a:gd name="T30" fmla="*/ 13 w 28"/>
                      <a:gd name="T31" fmla="*/ 51 h 51"/>
                      <a:gd name="T32" fmla="*/ 13 w 28"/>
                      <a:gd name="T33" fmla="*/ 48 h 51"/>
                      <a:gd name="T34" fmla="*/ 18 w 28"/>
                      <a:gd name="T35" fmla="*/ 48 h 51"/>
                      <a:gd name="T36" fmla="*/ 19 w 28"/>
                      <a:gd name="T37" fmla="*/ 44 h 51"/>
                      <a:gd name="T38" fmla="*/ 19 w 28"/>
                      <a:gd name="T39" fmla="*/ 42 h 51"/>
                      <a:gd name="T40" fmla="*/ 16 w 28"/>
                      <a:gd name="T41" fmla="*/ 39 h 51"/>
                      <a:gd name="T42" fmla="*/ 20 w 28"/>
                      <a:gd name="T43" fmla="*/ 36 h 51"/>
                      <a:gd name="T44" fmla="*/ 20 w 28"/>
                      <a:gd name="T45" fmla="*/ 34 h 51"/>
                      <a:gd name="T46" fmla="*/ 16 w 28"/>
                      <a:gd name="T47" fmla="*/ 32 h 51"/>
                      <a:gd name="T48" fmla="*/ 16 w 28"/>
                      <a:gd name="T49" fmla="*/ 28 h 51"/>
                      <a:gd name="T50" fmla="*/ 18 w 28"/>
                      <a:gd name="T51" fmla="*/ 24 h 51"/>
                      <a:gd name="T52" fmla="*/ 19 w 28"/>
                      <a:gd name="T53" fmla="*/ 20 h 51"/>
                      <a:gd name="T54" fmla="*/ 23 w 28"/>
                      <a:gd name="T55" fmla="*/ 16 h 51"/>
                      <a:gd name="T56" fmla="*/ 28 w 28"/>
                      <a:gd name="T57" fmla="*/ 10 h 5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51"/>
                      <a:gd name="T89" fmla="*/ 28 w 28"/>
                      <a:gd name="T90" fmla="*/ 51 h 5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51">
                        <a:moveTo>
                          <a:pt x="28" y="10"/>
                        </a:moveTo>
                        <a:lnTo>
                          <a:pt x="25" y="3"/>
                        </a:lnTo>
                        <a:lnTo>
                          <a:pt x="21" y="0"/>
                        </a:lnTo>
                        <a:lnTo>
                          <a:pt x="18" y="3"/>
                        </a:lnTo>
                        <a:lnTo>
                          <a:pt x="12" y="6"/>
                        </a:lnTo>
                        <a:lnTo>
                          <a:pt x="6" y="16"/>
                        </a:lnTo>
                        <a:lnTo>
                          <a:pt x="4" y="26"/>
                        </a:lnTo>
                        <a:lnTo>
                          <a:pt x="0" y="26"/>
                        </a:lnTo>
                        <a:lnTo>
                          <a:pt x="3" y="28"/>
                        </a:lnTo>
                        <a:lnTo>
                          <a:pt x="4" y="33"/>
                        </a:lnTo>
                        <a:lnTo>
                          <a:pt x="3" y="40"/>
                        </a:lnTo>
                        <a:lnTo>
                          <a:pt x="0" y="40"/>
                        </a:lnTo>
                        <a:lnTo>
                          <a:pt x="4" y="41"/>
                        </a:lnTo>
                        <a:lnTo>
                          <a:pt x="6" y="41"/>
                        </a:lnTo>
                        <a:lnTo>
                          <a:pt x="12" y="44"/>
                        </a:lnTo>
                        <a:lnTo>
                          <a:pt x="13" y="51"/>
                        </a:lnTo>
                        <a:lnTo>
                          <a:pt x="13" y="48"/>
                        </a:lnTo>
                        <a:lnTo>
                          <a:pt x="18" y="48"/>
                        </a:lnTo>
                        <a:lnTo>
                          <a:pt x="19" y="44"/>
                        </a:lnTo>
                        <a:lnTo>
                          <a:pt x="19" y="42"/>
                        </a:lnTo>
                        <a:lnTo>
                          <a:pt x="16" y="39"/>
                        </a:lnTo>
                        <a:lnTo>
                          <a:pt x="20" y="36"/>
                        </a:lnTo>
                        <a:lnTo>
                          <a:pt x="20" y="34"/>
                        </a:lnTo>
                        <a:lnTo>
                          <a:pt x="16" y="32"/>
                        </a:lnTo>
                        <a:lnTo>
                          <a:pt x="16" y="28"/>
                        </a:lnTo>
                        <a:lnTo>
                          <a:pt x="18" y="24"/>
                        </a:lnTo>
                        <a:lnTo>
                          <a:pt x="19" y="20"/>
                        </a:lnTo>
                        <a:lnTo>
                          <a:pt x="23" y="16"/>
                        </a:lnTo>
                        <a:lnTo>
                          <a:pt x="28" y="10"/>
                        </a:lnTo>
                        <a:close/>
                      </a:path>
                    </a:pathLst>
                  </a:custGeom>
                  <a:solidFill>
                    <a:srgbClr val="402000"/>
                  </a:solidFill>
                  <a:ln w="9525">
                    <a:noFill/>
                    <a:round/>
                    <a:headEnd/>
                    <a:tailEnd/>
                  </a:ln>
                </p:spPr>
                <p:txBody>
                  <a:bodyPr/>
                  <a:lstStyle/>
                  <a:p>
                    <a:endParaRPr lang="en-US"/>
                  </a:p>
                </p:txBody>
              </p:sp>
              <p:sp>
                <p:nvSpPr>
                  <p:cNvPr id="31411" name="Freeform 787"/>
                  <p:cNvSpPr>
                    <a:spLocks noChangeAspect="1"/>
                  </p:cNvSpPr>
                  <p:nvPr/>
                </p:nvSpPr>
                <p:spPr bwMode="auto">
                  <a:xfrm>
                    <a:off x="957" y="1935"/>
                    <a:ext cx="3" cy="14"/>
                  </a:xfrm>
                  <a:custGeom>
                    <a:avLst/>
                    <a:gdLst>
                      <a:gd name="T0" fmla="*/ 3 w 3"/>
                      <a:gd name="T1" fmla="*/ 14 h 14"/>
                      <a:gd name="T2" fmla="*/ 2 w 3"/>
                      <a:gd name="T3" fmla="*/ 10 h 14"/>
                      <a:gd name="T4" fmla="*/ 1 w 3"/>
                      <a:gd name="T5" fmla="*/ 4 h 14"/>
                      <a:gd name="T6" fmla="*/ 0 w 3"/>
                      <a:gd name="T7" fmla="*/ 3 h 14"/>
                      <a:gd name="T8" fmla="*/ 1 w 3"/>
                      <a:gd name="T9" fmla="*/ 0 h 14"/>
                      <a:gd name="T10" fmla="*/ 2 w 3"/>
                      <a:gd name="T11" fmla="*/ 1 h 14"/>
                      <a:gd name="T12" fmla="*/ 2 w 3"/>
                      <a:gd name="T13" fmla="*/ 3 h 14"/>
                      <a:gd name="T14" fmla="*/ 3 w 3"/>
                      <a:gd name="T15" fmla="*/ 9 h 14"/>
                      <a:gd name="T16" fmla="*/ 3 w 3"/>
                      <a:gd name="T17" fmla="*/ 1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14"/>
                      <a:gd name="T29" fmla="*/ 3 w 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14">
                        <a:moveTo>
                          <a:pt x="3" y="14"/>
                        </a:moveTo>
                        <a:lnTo>
                          <a:pt x="2" y="10"/>
                        </a:lnTo>
                        <a:lnTo>
                          <a:pt x="1" y="4"/>
                        </a:lnTo>
                        <a:lnTo>
                          <a:pt x="0" y="3"/>
                        </a:lnTo>
                        <a:lnTo>
                          <a:pt x="1" y="0"/>
                        </a:lnTo>
                        <a:lnTo>
                          <a:pt x="2" y="1"/>
                        </a:lnTo>
                        <a:lnTo>
                          <a:pt x="2" y="3"/>
                        </a:lnTo>
                        <a:lnTo>
                          <a:pt x="3" y="9"/>
                        </a:lnTo>
                        <a:lnTo>
                          <a:pt x="3" y="14"/>
                        </a:lnTo>
                        <a:close/>
                      </a:path>
                    </a:pathLst>
                  </a:custGeom>
                  <a:solidFill>
                    <a:srgbClr val="402000"/>
                  </a:solidFill>
                  <a:ln w="9525">
                    <a:noFill/>
                    <a:round/>
                    <a:headEnd/>
                    <a:tailEnd/>
                  </a:ln>
                </p:spPr>
                <p:txBody>
                  <a:bodyPr/>
                  <a:lstStyle/>
                  <a:p>
                    <a:endParaRPr lang="en-US"/>
                  </a:p>
                </p:txBody>
              </p:sp>
              <p:sp>
                <p:nvSpPr>
                  <p:cNvPr id="31412" name="Freeform 788"/>
                  <p:cNvSpPr>
                    <a:spLocks noChangeAspect="1"/>
                  </p:cNvSpPr>
                  <p:nvPr/>
                </p:nvSpPr>
                <p:spPr bwMode="auto">
                  <a:xfrm>
                    <a:off x="985" y="1929"/>
                    <a:ext cx="5" cy="2"/>
                  </a:xfrm>
                  <a:custGeom>
                    <a:avLst/>
                    <a:gdLst>
                      <a:gd name="T0" fmla="*/ 5 w 5"/>
                      <a:gd name="T1" fmla="*/ 1 h 2"/>
                      <a:gd name="T2" fmla="*/ 3 w 5"/>
                      <a:gd name="T3" fmla="*/ 0 h 2"/>
                      <a:gd name="T4" fmla="*/ 1 w 5"/>
                      <a:gd name="T5" fmla="*/ 1 h 2"/>
                      <a:gd name="T6" fmla="*/ 0 w 5"/>
                      <a:gd name="T7" fmla="*/ 2 h 2"/>
                      <a:gd name="T8" fmla="*/ 5 w 5"/>
                      <a:gd name="T9" fmla="*/ 1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5" y="1"/>
                        </a:moveTo>
                        <a:lnTo>
                          <a:pt x="3" y="0"/>
                        </a:lnTo>
                        <a:lnTo>
                          <a:pt x="1" y="1"/>
                        </a:lnTo>
                        <a:lnTo>
                          <a:pt x="0" y="2"/>
                        </a:lnTo>
                        <a:lnTo>
                          <a:pt x="5" y="1"/>
                        </a:lnTo>
                        <a:close/>
                      </a:path>
                    </a:pathLst>
                  </a:custGeom>
                  <a:solidFill>
                    <a:srgbClr val="402000"/>
                  </a:solidFill>
                  <a:ln w="9525">
                    <a:noFill/>
                    <a:round/>
                    <a:headEnd/>
                    <a:tailEnd/>
                  </a:ln>
                </p:spPr>
                <p:txBody>
                  <a:bodyPr/>
                  <a:lstStyle/>
                  <a:p>
                    <a:endParaRPr lang="en-US"/>
                  </a:p>
                </p:txBody>
              </p:sp>
              <p:sp>
                <p:nvSpPr>
                  <p:cNvPr id="31413" name="Freeform 789"/>
                  <p:cNvSpPr>
                    <a:spLocks noChangeAspect="1"/>
                  </p:cNvSpPr>
                  <p:nvPr/>
                </p:nvSpPr>
                <p:spPr bwMode="auto">
                  <a:xfrm>
                    <a:off x="986" y="1861"/>
                    <a:ext cx="10" cy="13"/>
                  </a:xfrm>
                  <a:custGeom>
                    <a:avLst/>
                    <a:gdLst>
                      <a:gd name="T0" fmla="*/ 10 w 10"/>
                      <a:gd name="T1" fmla="*/ 0 h 13"/>
                      <a:gd name="T2" fmla="*/ 9 w 10"/>
                      <a:gd name="T3" fmla="*/ 7 h 13"/>
                      <a:gd name="T4" fmla="*/ 7 w 10"/>
                      <a:gd name="T5" fmla="*/ 13 h 13"/>
                      <a:gd name="T6" fmla="*/ 6 w 10"/>
                      <a:gd name="T7" fmla="*/ 6 h 13"/>
                      <a:gd name="T8" fmla="*/ 0 w 10"/>
                      <a:gd name="T9" fmla="*/ 1 h 13"/>
                      <a:gd name="T10" fmla="*/ 10 w 10"/>
                      <a:gd name="T11" fmla="*/ 0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10" y="0"/>
                        </a:moveTo>
                        <a:lnTo>
                          <a:pt x="9" y="7"/>
                        </a:lnTo>
                        <a:lnTo>
                          <a:pt x="7" y="13"/>
                        </a:lnTo>
                        <a:lnTo>
                          <a:pt x="6" y="6"/>
                        </a:lnTo>
                        <a:lnTo>
                          <a:pt x="0" y="1"/>
                        </a:lnTo>
                        <a:lnTo>
                          <a:pt x="10" y="0"/>
                        </a:lnTo>
                        <a:close/>
                      </a:path>
                    </a:pathLst>
                  </a:custGeom>
                  <a:solidFill>
                    <a:srgbClr val="402000"/>
                  </a:solidFill>
                  <a:ln w="9525">
                    <a:noFill/>
                    <a:round/>
                    <a:headEnd/>
                    <a:tailEnd/>
                  </a:ln>
                </p:spPr>
                <p:txBody>
                  <a:bodyPr/>
                  <a:lstStyle/>
                  <a:p>
                    <a:endParaRPr lang="en-US"/>
                  </a:p>
                </p:txBody>
              </p:sp>
              <p:sp>
                <p:nvSpPr>
                  <p:cNvPr id="31414" name="Freeform 790"/>
                  <p:cNvSpPr>
                    <a:spLocks noChangeAspect="1"/>
                  </p:cNvSpPr>
                  <p:nvPr/>
                </p:nvSpPr>
                <p:spPr bwMode="auto">
                  <a:xfrm>
                    <a:off x="992" y="1886"/>
                    <a:ext cx="1" cy="13"/>
                  </a:xfrm>
                  <a:custGeom>
                    <a:avLst/>
                    <a:gdLst>
                      <a:gd name="T0" fmla="*/ 0 w 1"/>
                      <a:gd name="T1" fmla="*/ 0 h 13"/>
                      <a:gd name="T2" fmla="*/ 0 w 1"/>
                      <a:gd name="T3" fmla="*/ 3 h 13"/>
                      <a:gd name="T4" fmla="*/ 0 w 1"/>
                      <a:gd name="T5" fmla="*/ 6 h 13"/>
                      <a:gd name="T6" fmla="*/ 0 w 1"/>
                      <a:gd name="T7" fmla="*/ 13 h 13"/>
                      <a:gd name="T8" fmla="*/ 1 w 1"/>
                      <a:gd name="T9" fmla="*/ 6 h 13"/>
                      <a:gd name="T10" fmla="*/ 0 w 1"/>
                      <a:gd name="T11" fmla="*/ 0 h 13"/>
                      <a:gd name="T12" fmla="*/ 0 60000 65536"/>
                      <a:gd name="T13" fmla="*/ 0 60000 65536"/>
                      <a:gd name="T14" fmla="*/ 0 60000 65536"/>
                      <a:gd name="T15" fmla="*/ 0 60000 65536"/>
                      <a:gd name="T16" fmla="*/ 0 60000 65536"/>
                      <a:gd name="T17" fmla="*/ 0 60000 65536"/>
                      <a:gd name="T18" fmla="*/ 0 w 1"/>
                      <a:gd name="T19" fmla="*/ 0 h 13"/>
                      <a:gd name="T20" fmla="*/ 1 w 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 h="13">
                        <a:moveTo>
                          <a:pt x="0" y="0"/>
                        </a:moveTo>
                        <a:lnTo>
                          <a:pt x="0" y="3"/>
                        </a:lnTo>
                        <a:lnTo>
                          <a:pt x="0" y="6"/>
                        </a:lnTo>
                        <a:lnTo>
                          <a:pt x="0" y="13"/>
                        </a:lnTo>
                        <a:lnTo>
                          <a:pt x="1" y="6"/>
                        </a:lnTo>
                        <a:lnTo>
                          <a:pt x="0" y="0"/>
                        </a:lnTo>
                        <a:close/>
                      </a:path>
                    </a:pathLst>
                  </a:custGeom>
                  <a:solidFill>
                    <a:srgbClr val="402000"/>
                  </a:solidFill>
                  <a:ln w="9525">
                    <a:noFill/>
                    <a:round/>
                    <a:headEnd/>
                    <a:tailEnd/>
                  </a:ln>
                </p:spPr>
                <p:txBody>
                  <a:bodyPr/>
                  <a:lstStyle/>
                  <a:p>
                    <a:endParaRPr lang="en-US"/>
                  </a:p>
                </p:txBody>
              </p:sp>
              <p:sp>
                <p:nvSpPr>
                  <p:cNvPr id="31415" name="Freeform 791"/>
                  <p:cNvSpPr>
                    <a:spLocks noChangeAspect="1"/>
                  </p:cNvSpPr>
                  <p:nvPr/>
                </p:nvSpPr>
                <p:spPr bwMode="auto">
                  <a:xfrm>
                    <a:off x="965" y="1885"/>
                    <a:ext cx="8" cy="10"/>
                  </a:xfrm>
                  <a:custGeom>
                    <a:avLst/>
                    <a:gdLst>
                      <a:gd name="T0" fmla="*/ 8 w 8"/>
                      <a:gd name="T1" fmla="*/ 0 h 10"/>
                      <a:gd name="T2" fmla="*/ 1 w 8"/>
                      <a:gd name="T3" fmla="*/ 5 h 10"/>
                      <a:gd name="T4" fmla="*/ 0 w 8"/>
                      <a:gd name="T5" fmla="*/ 10 h 10"/>
                      <a:gd name="T6" fmla="*/ 3 w 8"/>
                      <a:gd name="T7" fmla="*/ 5 h 10"/>
                      <a:gd name="T8" fmla="*/ 8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8" y="0"/>
                        </a:moveTo>
                        <a:lnTo>
                          <a:pt x="1" y="5"/>
                        </a:lnTo>
                        <a:lnTo>
                          <a:pt x="0" y="10"/>
                        </a:lnTo>
                        <a:lnTo>
                          <a:pt x="3" y="5"/>
                        </a:lnTo>
                        <a:lnTo>
                          <a:pt x="8" y="0"/>
                        </a:lnTo>
                        <a:close/>
                      </a:path>
                    </a:pathLst>
                  </a:custGeom>
                  <a:solidFill>
                    <a:srgbClr val="402000"/>
                  </a:solidFill>
                  <a:ln w="9525">
                    <a:noFill/>
                    <a:round/>
                    <a:headEnd/>
                    <a:tailEnd/>
                  </a:ln>
                </p:spPr>
                <p:txBody>
                  <a:bodyPr/>
                  <a:lstStyle/>
                  <a:p>
                    <a:endParaRPr lang="en-US"/>
                  </a:p>
                </p:txBody>
              </p:sp>
            </p:grpSp>
            <p:sp>
              <p:nvSpPr>
                <p:cNvPr id="31362" name="Freeform 793"/>
                <p:cNvSpPr>
                  <a:spLocks noChangeAspect="1"/>
                </p:cNvSpPr>
                <p:nvPr/>
              </p:nvSpPr>
              <p:spPr bwMode="auto">
                <a:xfrm>
                  <a:off x="1199" y="1700"/>
                  <a:ext cx="48" cy="316"/>
                </a:xfrm>
                <a:custGeom>
                  <a:avLst/>
                  <a:gdLst>
                    <a:gd name="T0" fmla="*/ 23 w 48"/>
                    <a:gd name="T1" fmla="*/ 0 h 316"/>
                    <a:gd name="T2" fmla="*/ 14 w 48"/>
                    <a:gd name="T3" fmla="*/ 15 h 316"/>
                    <a:gd name="T4" fmla="*/ 16 w 48"/>
                    <a:gd name="T5" fmla="*/ 27 h 316"/>
                    <a:gd name="T6" fmla="*/ 18 w 48"/>
                    <a:gd name="T7" fmla="*/ 32 h 316"/>
                    <a:gd name="T8" fmla="*/ 11 w 48"/>
                    <a:gd name="T9" fmla="*/ 68 h 316"/>
                    <a:gd name="T10" fmla="*/ 4 w 48"/>
                    <a:gd name="T11" fmla="*/ 152 h 316"/>
                    <a:gd name="T12" fmla="*/ 5 w 48"/>
                    <a:gd name="T13" fmla="*/ 236 h 316"/>
                    <a:gd name="T14" fmla="*/ 0 w 48"/>
                    <a:gd name="T15" fmla="*/ 286 h 316"/>
                    <a:gd name="T16" fmla="*/ 26 w 48"/>
                    <a:gd name="T17" fmla="*/ 316 h 316"/>
                    <a:gd name="T18" fmla="*/ 46 w 48"/>
                    <a:gd name="T19" fmla="*/ 289 h 316"/>
                    <a:gd name="T20" fmla="*/ 48 w 48"/>
                    <a:gd name="T21" fmla="*/ 245 h 316"/>
                    <a:gd name="T22" fmla="*/ 47 w 48"/>
                    <a:gd name="T23" fmla="*/ 147 h 316"/>
                    <a:gd name="T24" fmla="*/ 38 w 48"/>
                    <a:gd name="T25" fmla="*/ 70 h 316"/>
                    <a:gd name="T26" fmla="*/ 28 w 48"/>
                    <a:gd name="T27" fmla="*/ 33 h 316"/>
                    <a:gd name="T28" fmla="*/ 35 w 48"/>
                    <a:gd name="T29" fmla="*/ 18 h 316"/>
                    <a:gd name="T30" fmla="*/ 23 w 48"/>
                    <a:gd name="T31" fmla="*/ 0 h 3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8"/>
                    <a:gd name="T49" fmla="*/ 0 h 316"/>
                    <a:gd name="T50" fmla="*/ 48 w 48"/>
                    <a:gd name="T51" fmla="*/ 316 h 3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8" h="316">
                      <a:moveTo>
                        <a:pt x="23" y="0"/>
                      </a:moveTo>
                      <a:lnTo>
                        <a:pt x="14" y="15"/>
                      </a:lnTo>
                      <a:lnTo>
                        <a:pt x="16" y="27"/>
                      </a:lnTo>
                      <a:lnTo>
                        <a:pt x="18" y="32"/>
                      </a:lnTo>
                      <a:lnTo>
                        <a:pt x="11" y="68"/>
                      </a:lnTo>
                      <a:lnTo>
                        <a:pt x="4" y="152"/>
                      </a:lnTo>
                      <a:lnTo>
                        <a:pt x="5" y="236"/>
                      </a:lnTo>
                      <a:lnTo>
                        <a:pt x="0" y="286"/>
                      </a:lnTo>
                      <a:lnTo>
                        <a:pt x="26" y="316"/>
                      </a:lnTo>
                      <a:lnTo>
                        <a:pt x="46" y="289"/>
                      </a:lnTo>
                      <a:lnTo>
                        <a:pt x="48" y="245"/>
                      </a:lnTo>
                      <a:lnTo>
                        <a:pt x="47" y="147"/>
                      </a:lnTo>
                      <a:lnTo>
                        <a:pt x="38" y="70"/>
                      </a:lnTo>
                      <a:lnTo>
                        <a:pt x="28" y="33"/>
                      </a:lnTo>
                      <a:lnTo>
                        <a:pt x="35" y="18"/>
                      </a:lnTo>
                      <a:lnTo>
                        <a:pt x="23" y="0"/>
                      </a:lnTo>
                      <a:close/>
                    </a:path>
                  </a:pathLst>
                </a:custGeom>
                <a:solidFill>
                  <a:srgbClr val="004000"/>
                </a:solidFill>
                <a:ln w="9525">
                  <a:noFill/>
                  <a:round/>
                  <a:headEnd/>
                  <a:tailEnd/>
                </a:ln>
              </p:spPr>
              <p:txBody>
                <a:bodyPr/>
                <a:lstStyle/>
                <a:p>
                  <a:endParaRPr lang="en-US"/>
                </a:p>
              </p:txBody>
            </p:sp>
            <p:sp>
              <p:nvSpPr>
                <p:cNvPr id="31363" name="Freeform 794"/>
                <p:cNvSpPr>
                  <a:spLocks noChangeAspect="1"/>
                </p:cNvSpPr>
                <p:nvPr/>
              </p:nvSpPr>
              <p:spPr bwMode="auto">
                <a:xfrm>
                  <a:off x="974" y="1693"/>
                  <a:ext cx="239" cy="294"/>
                </a:xfrm>
                <a:custGeom>
                  <a:avLst/>
                  <a:gdLst>
                    <a:gd name="T0" fmla="*/ 5 w 239"/>
                    <a:gd name="T1" fmla="*/ 149 h 294"/>
                    <a:gd name="T2" fmla="*/ 1 w 239"/>
                    <a:gd name="T3" fmla="*/ 145 h 294"/>
                    <a:gd name="T4" fmla="*/ 14 w 239"/>
                    <a:gd name="T5" fmla="*/ 135 h 294"/>
                    <a:gd name="T6" fmla="*/ 16 w 239"/>
                    <a:gd name="T7" fmla="*/ 115 h 294"/>
                    <a:gd name="T8" fmla="*/ 42 w 239"/>
                    <a:gd name="T9" fmla="*/ 104 h 294"/>
                    <a:gd name="T10" fmla="*/ 36 w 239"/>
                    <a:gd name="T11" fmla="*/ 101 h 294"/>
                    <a:gd name="T12" fmla="*/ 41 w 239"/>
                    <a:gd name="T13" fmla="*/ 89 h 294"/>
                    <a:gd name="T14" fmla="*/ 68 w 239"/>
                    <a:gd name="T15" fmla="*/ 81 h 294"/>
                    <a:gd name="T16" fmla="*/ 87 w 239"/>
                    <a:gd name="T17" fmla="*/ 94 h 294"/>
                    <a:gd name="T18" fmla="*/ 75 w 239"/>
                    <a:gd name="T19" fmla="*/ 78 h 294"/>
                    <a:gd name="T20" fmla="*/ 81 w 239"/>
                    <a:gd name="T21" fmla="*/ 66 h 294"/>
                    <a:gd name="T22" fmla="*/ 101 w 239"/>
                    <a:gd name="T23" fmla="*/ 66 h 294"/>
                    <a:gd name="T24" fmla="*/ 108 w 239"/>
                    <a:gd name="T25" fmla="*/ 66 h 294"/>
                    <a:gd name="T26" fmla="*/ 98 w 239"/>
                    <a:gd name="T27" fmla="*/ 54 h 294"/>
                    <a:gd name="T28" fmla="*/ 119 w 239"/>
                    <a:gd name="T29" fmla="*/ 46 h 294"/>
                    <a:gd name="T30" fmla="*/ 140 w 239"/>
                    <a:gd name="T31" fmla="*/ 71 h 294"/>
                    <a:gd name="T32" fmla="*/ 116 w 239"/>
                    <a:gd name="T33" fmla="*/ 40 h 294"/>
                    <a:gd name="T34" fmla="*/ 143 w 239"/>
                    <a:gd name="T35" fmla="*/ 13 h 294"/>
                    <a:gd name="T36" fmla="*/ 158 w 239"/>
                    <a:gd name="T37" fmla="*/ 41 h 294"/>
                    <a:gd name="T38" fmla="*/ 159 w 239"/>
                    <a:gd name="T39" fmla="*/ 13 h 294"/>
                    <a:gd name="T40" fmla="*/ 180 w 239"/>
                    <a:gd name="T41" fmla="*/ 2 h 294"/>
                    <a:gd name="T42" fmla="*/ 187 w 239"/>
                    <a:gd name="T43" fmla="*/ 40 h 294"/>
                    <a:gd name="T44" fmla="*/ 214 w 239"/>
                    <a:gd name="T45" fmla="*/ 0 h 294"/>
                    <a:gd name="T46" fmla="*/ 230 w 239"/>
                    <a:gd name="T47" fmla="*/ 33 h 294"/>
                    <a:gd name="T48" fmla="*/ 235 w 239"/>
                    <a:gd name="T49" fmla="*/ 59 h 294"/>
                    <a:gd name="T50" fmla="*/ 224 w 239"/>
                    <a:gd name="T51" fmla="*/ 196 h 294"/>
                    <a:gd name="T52" fmla="*/ 210 w 239"/>
                    <a:gd name="T53" fmla="*/ 294 h 294"/>
                    <a:gd name="T54" fmla="*/ 192 w 239"/>
                    <a:gd name="T55" fmla="*/ 129 h 294"/>
                    <a:gd name="T56" fmla="*/ 201 w 239"/>
                    <a:gd name="T57" fmla="*/ 227 h 294"/>
                    <a:gd name="T58" fmla="*/ 188 w 239"/>
                    <a:gd name="T59" fmla="*/ 219 h 294"/>
                    <a:gd name="T60" fmla="*/ 173 w 239"/>
                    <a:gd name="T61" fmla="*/ 125 h 294"/>
                    <a:gd name="T62" fmla="*/ 177 w 239"/>
                    <a:gd name="T63" fmla="*/ 147 h 294"/>
                    <a:gd name="T64" fmla="*/ 187 w 239"/>
                    <a:gd name="T65" fmla="*/ 294 h 294"/>
                    <a:gd name="T66" fmla="*/ 177 w 239"/>
                    <a:gd name="T67" fmla="*/ 170 h 294"/>
                    <a:gd name="T68" fmla="*/ 158 w 239"/>
                    <a:gd name="T69" fmla="*/ 119 h 294"/>
                    <a:gd name="T70" fmla="*/ 124 w 239"/>
                    <a:gd name="T71" fmla="*/ 98 h 294"/>
                    <a:gd name="T72" fmla="*/ 107 w 239"/>
                    <a:gd name="T73" fmla="*/ 117 h 294"/>
                    <a:gd name="T74" fmla="*/ 95 w 239"/>
                    <a:gd name="T75" fmla="*/ 120 h 294"/>
                    <a:gd name="T76" fmla="*/ 88 w 239"/>
                    <a:gd name="T77" fmla="*/ 138 h 294"/>
                    <a:gd name="T78" fmla="*/ 70 w 239"/>
                    <a:gd name="T79" fmla="*/ 123 h 294"/>
                    <a:gd name="T80" fmla="*/ 70 w 239"/>
                    <a:gd name="T81" fmla="*/ 144 h 294"/>
                    <a:gd name="T82" fmla="*/ 52 w 239"/>
                    <a:gd name="T83" fmla="*/ 159 h 294"/>
                    <a:gd name="T84" fmla="*/ 40 w 239"/>
                    <a:gd name="T85" fmla="*/ 145 h 294"/>
                    <a:gd name="T86" fmla="*/ 33 w 239"/>
                    <a:gd name="T87" fmla="*/ 146 h 294"/>
                    <a:gd name="T88" fmla="*/ 37 w 239"/>
                    <a:gd name="T89" fmla="*/ 173 h 294"/>
                    <a:gd name="T90" fmla="*/ 13 w 239"/>
                    <a:gd name="T91" fmla="*/ 154 h 2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94"/>
                    <a:gd name="T140" fmla="*/ 239 w 239"/>
                    <a:gd name="T141" fmla="*/ 294 h 29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94">
                      <a:moveTo>
                        <a:pt x="0" y="158"/>
                      </a:moveTo>
                      <a:lnTo>
                        <a:pt x="1" y="150"/>
                      </a:lnTo>
                      <a:lnTo>
                        <a:pt x="5" y="149"/>
                      </a:lnTo>
                      <a:lnTo>
                        <a:pt x="13" y="147"/>
                      </a:lnTo>
                      <a:lnTo>
                        <a:pt x="7" y="144"/>
                      </a:lnTo>
                      <a:lnTo>
                        <a:pt x="1" y="145"/>
                      </a:lnTo>
                      <a:lnTo>
                        <a:pt x="0" y="140"/>
                      </a:lnTo>
                      <a:lnTo>
                        <a:pt x="5" y="135"/>
                      </a:lnTo>
                      <a:lnTo>
                        <a:pt x="14" y="135"/>
                      </a:lnTo>
                      <a:lnTo>
                        <a:pt x="8" y="129"/>
                      </a:lnTo>
                      <a:lnTo>
                        <a:pt x="11" y="121"/>
                      </a:lnTo>
                      <a:lnTo>
                        <a:pt x="16" y="115"/>
                      </a:lnTo>
                      <a:lnTo>
                        <a:pt x="25" y="107"/>
                      </a:lnTo>
                      <a:lnTo>
                        <a:pt x="29" y="104"/>
                      </a:lnTo>
                      <a:lnTo>
                        <a:pt x="42" y="104"/>
                      </a:lnTo>
                      <a:lnTo>
                        <a:pt x="49" y="106"/>
                      </a:lnTo>
                      <a:lnTo>
                        <a:pt x="42" y="101"/>
                      </a:lnTo>
                      <a:lnTo>
                        <a:pt x="36" y="101"/>
                      </a:lnTo>
                      <a:lnTo>
                        <a:pt x="32" y="101"/>
                      </a:lnTo>
                      <a:lnTo>
                        <a:pt x="36" y="94"/>
                      </a:lnTo>
                      <a:lnTo>
                        <a:pt x="41" y="89"/>
                      </a:lnTo>
                      <a:lnTo>
                        <a:pt x="48" y="86"/>
                      </a:lnTo>
                      <a:lnTo>
                        <a:pt x="56" y="82"/>
                      </a:lnTo>
                      <a:lnTo>
                        <a:pt x="68" y="81"/>
                      </a:lnTo>
                      <a:lnTo>
                        <a:pt x="72" y="82"/>
                      </a:lnTo>
                      <a:lnTo>
                        <a:pt x="80" y="87"/>
                      </a:lnTo>
                      <a:lnTo>
                        <a:pt x="87" y="94"/>
                      </a:lnTo>
                      <a:lnTo>
                        <a:pt x="86" y="89"/>
                      </a:lnTo>
                      <a:lnTo>
                        <a:pt x="80" y="81"/>
                      </a:lnTo>
                      <a:lnTo>
                        <a:pt x="75" y="78"/>
                      </a:lnTo>
                      <a:lnTo>
                        <a:pt x="72" y="77"/>
                      </a:lnTo>
                      <a:lnTo>
                        <a:pt x="77" y="70"/>
                      </a:lnTo>
                      <a:lnTo>
                        <a:pt x="81" y="66"/>
                      </a:lnTo>
                      <a:lnTo>
                        <a:pt x="88" y="62"/>
                      </a:lnTo>
                      <a:lnTo>
                        <a:pt x="97" y="63"/>
                      </a:lnTo>
                      <a:lnTo>
                        <a:pt x="101" y="66"/>
                      </a:lnTo>
                      <a:lnTo>
                        <a:pt x="108" y="70"/>
                      </a:lnTo>
                      <a:lnTo>
                        <a:pt x="116" y="78"/>
                      </a:lnTo>
                      <a:lnTo>
                        <a:pt x="108" y="66"/>
                      </a:lnTo>
                      <a:lnTo>
                        <a:pt x="100" y="62"/>
                      </a:lnTo>
                      <a:lnTo>
                        <a:pt x="92" y="60"/>
                      </a:lnTo>
                      <a:lnTo>
                        <a:pt x="98" y="54"/>
                      </a:lnTo>
                      <a:lnTo>
                        <a:pt x="101" y="51"/>
                      </a:lnTo>
                      <a:lnTo>
                        <a:pt x="113" y="45"/>
                      </a:lnTo>
                      <a:lnTo>
                        <a:pt x="119" y="46"/>
                      </a:lnTo>
                      <a:lnTo>
                        <a:pt x="124" y="52"/>
                      </a:lnTo>
                      <a:lnTo>
                        <a:pt x="133" y="61"/>
                      </a:lnTo>
                      <a:lnTo>
                        <a:pt x="140" y="71"/>
                      </a:lnTo>
                      <a:lnTo>
                        <a:pt x="134" y="54"/>
                      </a:lnTo>
                      <a:lnTo>
                        <a:pt x="126" y="45"/>
                      </a:lnTo>
                      <a:lnTo>
                        <a:pt x="116" y="40"/>
                      </a:lnTo>
                      <a:lnTo>
                        <a:pt x="124" y="29"/>
                      </a:lnTo>
                      <a:lnTo>
                        <a:pt x="136" y="19"/>
                      </a:lnTo>
                      <a:lnTo>
                        <a:pt x="143" y="13"/>
                      </a:lnTo>
                      <a:lnTo>
                        <a:pt x="152" y="8"/>
                      </a:lnTo>
                      <a:lnTo>
                        <a:pt x="156" y="17"/>
                      </a:lnTo>
                      <a:lnTo>
                        <a:pt x="158" y="41"/>
                      </a:lnTo>
                      <a:lnTo>
                        <a:pt x="158" y="57"/>
                      </a:lnTo>
                      <a:lnTo>
                        <a:pt x="162" y="30"/>
                      </a:lnTo>
                      <a:lnTo>
                        <a:pt x="159" y="13"/>
                      </a:lnTo>
                      <a:lnTo>
                        <a:pt x="159" y="6"/>
                      </a:lnTo>
                      <a:lnTo>
                        <a:pt x="165" y="4"/>
                      </a:lnTo>
                      <a:lnTo>
                        <a:pt x="180" y="2"/>
                      </a:lnTo>
                      <a:lnTo>
                        <a:pt x="192" y="4"/>
                      </a:lnTo>
                      <a:lnTo>
                        <a:pt x="188" y="19"/>
                      </a:lnTo>
                      <a:lnTo>
                        <a:pt x="187" y="40"/>
                      </a:lnTo>
                      <a:lnTo>
                        <a:pt x="192" y="17"/>
                      </a:lnTo>
                      <a:lnTo>
                        <a:pt x="195" y="3"/>
                      </a:lnTo>
                      <a:lnTo>
                        <a:pt x="214" y="0"/>
                      </a:lnTo>
                      <a:lnTo>
                        <a:pt x="215" y="13"/>
                      </a:lnTo>
                      <a:lnTo>
                        <a:pt x="222" y="26"/>
                      </a:lnTo>
                      <a:lnTo>
                        <a:pt x="230" y="33"/>
                      </a:lnTo>
                      <a:lnTo>
                        <a:pt x="236" y="23"/>
                      </a:lnTo>
                      <a:lnTo>
                        <a:pt x="239" y="39"/>
                      </a:lnTo>
                      <a:lnTo>
                        <a:pt x="235" y="59"/>
                      </a:lnTo>
                      <a:lnTo>
                        <a:pt x="230" y="108"/>
                      </a:lnTo>
                      <a:lnTo>
                        <a:pt x="225" y="149"/>
                      </a:lnTo>
                      <a:lnTo>
                        <a:pt x="224" y="196"/>
                      </a:lnTo>
                      <a:lnTo>
                        <a:pt x="225" y="242"/>
                      </a:lnTo>
                      <a:lnTo>
                        <a:pt x="223" y="294"/>
                      </a:lnTo>
                      <a:lnTo>
                        <a:pt x="210" y="294"/>
                      </a:lnTo>
                      <a:lnTo>
                        <a:pt x="203" y="207"/>
                      </a:lnTo>
                      <a:lnTo>
                        <a:pt x="196" y="158"/>
                      </a:lnTo>
                      <a:lnTo>
                        <a:pt x="192" y="129"/>
                      </a:lnTo>
                      <a:lnTo>
                        <a:pt x="193" y="160"/>
                      </a:lnTo>
                      <a:lnTo>
                        <a:pt x="196" y="193"/>
                      </a:lnTo>
                      <a:lnTo>
                        <a:pt x="201" y="227"/>
                      </a:lnTo>
                      <a:lnTo>
                        <a:pt x="207" y="294"/>
                      </a:lnTo>
                      <a:lnTo>
                        <a:pt x="196" y="294"/>
                      </a:lnTo>
                      <a:lnTo>
                        <a:pt x="188" y="219"/>
                      </a:lnTo>
                      <a:lnTo>
                        <a:pt x="185" y="178"/>
                      </a:lnTo>
                      <a:lnTo>
                        <a:pt x="180" y="140"/>
                      </a:lnTo>
                      <a:lnTo>
                        <a:pt x="173" y="125"/>
                      </a:lnTo>
                      <a:lnTo>
                        <a:pt x="158" y="113"/>
                      </a:lnTo>
                      <a:lnTo>
                        <a:pt x="172" y="131"/>
                      </a:lnTo>
                      <a:lnTo>
                        <a:pt x="177" y="147"/>
                      </a:lnTo>
                      <a:lnTo>
                        <a:pt x="182" y="176"/>
                      </a:lnTo>
                      <a:lnTo>
                        <a:pt x="194" y="294"/>
                      </a:lnTo>
                      <a:lnTo>
                        <a:pt x="187" y="294"/>
                      </a:lnTo>
                      <a:lnTo>
                        <a:pt x="188" y="273"/>
                      </a:lnTo>
                      <a:lnTo>
                        <a:pt x="182" y="204"/>
                      </a:lnTo>
                      <a:lnTo>
                        <a:pt x="177" y="170"/>
                      </a:lnTo>
                      <a:lnTo>
                        <a:pt x="172" y="149"/>
                      </a:lnTo>
                      <a:lnTo>
                        <a:pt x="166" y="129"/>
                      </a:lnTo>
                      <a:lnTo>
                        <a:pt x="158" y="119"/>
                      </a:lnTo>
                      <a:lnTo>
                        <a:pt x="146" y="112"/>
                      </a:lnTo>
                      <a:lnTo>
                        <a:pt x="136" y="101"/>
                      </a:lnTo>
                      <a:lnTo>
                        <a:pt x="124" y="98"/>
                      </a:lnTo>
                      <a:lnTo>
                        <a:pt x="135" y="104"/>
                      </a:lnTo>
                      <a:lnTo>
                        <a:pt x="142" y="110"/>
                      </a:lnTo>
                      <a:lnTo>
                        <a:pt x="107" y="117"/>
                      </a:lnTo>
                      <a:lnTo>
                        <a:pt x="100" y="113"/>
                      </a:lnTo>
                      <a:lnTo>
                        <a:pt x="92" y="110"/>
                      </a:lnTo>
                      <a:lnTo>
                        <a:pt x="95" y="120"/>
                      </a:lnTo>
                      <a:lnTo>
                        <a:pt x="92" y="125"/>
                      </a:lnTo>
                      <a:lnTo>
                        <a:pt x="91" y="132"/>
                      </a:lnTo>
                      <a:lnTo>
                        <a:pt x="88" y="138"/>
                      </a:lnTo>
                      <a:lnTo>
                        <a:pt x="80" y="144"/>
                      </a:lnTo>
                      <a:lnTo>
                        <a:pt x="77" y="137"/>
                      </a:lnTo>
                      <a:lnTo>
                        <a:pt x="70" y="123"/>
                      </a:lnTo>
                      <a:lnTo>
                        <a:pt x="71" y="130"/>
                      </a:lnTo>
                      <a:lnTo>
                        <a:pt x="72" y="137"/>
                      </a:lnTo>
                      <a:lnTo>
                        <a:pt x="70" y="144"/>
                      </a:lnTo>
                      <a:lnTo>
                        <a:pt x="68" y="150"/>
                      </a:lnTo>
                      <a:lnTo>
                        <a:pt x="62" y="155"/>
                      </a:lnTo>
                      <a:lnTo>
                        <a:pt x="52" y="159"/>
                      </a:lnTo>
                      <a:lnTo>
                        <a:pt x="45" y="159"/>
                      </a:lnTo>
                      <a:lnTo>
                        <a:pt x="45" y="152"/>
                      </a:lnTo>
                      <a:lnTo>
                        <a:pt x="40" y="145"/>
                      </a:lnTo>
                      <a:lnTo>
                        <a:pt x="30" y="140"/>
                      </a:lnTo>
                      <a:lnTo>
                        <a:pt x="25" y="140"/>
                      </a:lnTo>
                      <a:lnTo>
                        <a:pt x="33" y="146"/>
                      </a:lnTo>
                      <a:lnTo>
                        <a:pt x="39" y="152"/>
                      </a:lnTo>
                      <a:lnTo>
                        <a:pt x="40" y="159"/>
                      </a:lnTo>
                      <a:lnTo>
                        <a:pt x="37" y="173"/>
                      </a:lnTo>
                      <a:lnTo>
                        <a:pt x="30" y="159"/>
                      </a:lnTo>
                      <a:lnTo>
                        <a:pt x="21" y="154"/>
                      </a:lnTo>
                      <a:lnTo>
                        <a:pt x="13" y="154"/>
                      </a:lnTo>
                      <a:lnTo>
                        <a:pt x="7" y="155"/>
                      </a:lnTo>
                      <a:lnTo>
                        <a:pt x="0" y="158"/>
                      </a:lnTo>
                      <a:close/>
                    </a:path>
                  </a:pathLst>
                </a:custGeom>
                <a:solidFill>
                  <a:srgbClr val="E0E0E0"/>
                </a:solidFill>
                <a:ln w="9525">
                  <a:noFill/>
                  <a:round/>
                  <a:headEnd/>
                  <a:tailEnd/>
                </a:ln>
              </p:spPr>
              <p:txBody>
                <a:bodyPr/>
                <a:lstStyle/>
                <a:p>
                  <a:endParaRPr lang="en-US"/>
                </a:p>
              </p:txBody>
            </p:sp>
            <p:sp>
              <p:nvSpPr>
                <p:cNvPr id="31364" name="Freeform 795"/>
                <p:cNvSpPr>
                  <a:spLocks noChangeAspect="1"/>
                </p:cNvSpPr>
                <p:nvPr/>
              </p:nvSpPr>
              <p:spPr bwMode="auto">
                <a:xfrm>
                  <a:off x="1232" y="1717"/>
                  <a:ext cx="142" cy="258"/>
                </a:xfrm>
                <a:custGeom>
                  <a:avLst/>
                  <a:gdLst>
                    <a:gd name="T0" fmla="*/ 21 w 142"/>
                    <a:gd name="T1" fmla="*/ 0 h 258"/>
                    <a:gd name="T2" fmla="*/ 3 w 142"/>
                    <a:gd name="T3" fmla="*/ 8 h 258"/>
                    <a:gd name="T4" fmla="*/ 0 w 142"/>
                    <a:gd name="T5" fmla="*/ 18 h 258"/>
                    <a:gd name="T6" fmla="*/ 5 w 142"/>
                    <a:gd name="T7" fmla="*/ 44 h 258"/>
                    <a:gd name="T8" fmla="*/ 16 w 142"/>
                    <a:gd name="T9" fmla="*/ 114 h 258"/>
                    <a:gd name="T10" fmla="*/ 36 w 142"/>
                    <a:gd name="T11" fmla="*/ 95 h 258"/>
                    <a:gd name="T12" fmla="*/ 22 w 142"/>
                    <a:gd name="T13" fmla="*/ 131 h 258"/>
                    <a:gd name="T14" fmla="*/ 24 w 142"/>
                    <a:gd name="T15" fmla="*/ 150 h 258"/>
                    <a:gd name="T16" fmla="*/ 51 w 142"/>
                    <a:gd name="T17" fmla="*/ 126 h 258"/>
                    <a:gd name="T18" fmla="*/ 32 w 142"/>
                    <a:gd name="T19" fmla="*/ 153 h 258"/>
                    <a:gd name="T20" fmla="*/ 26 w 142"/>
                    <a:gd name="T21" fmla="*/ 180 h 258"/>
                    <a:gd name="T22" fmla="*/ 24 w 142"/>
                    <a:gd name="T23" fmla="*/ 211 h 258"/>
                    <a:gd name="T24" fmla="*/ 24 w 142"/>
                    <a:gd name="T25" fmla="*/ 240 h 258"/>
                    <a:gd name="T26" fmla="*/ 22 w 142"/>
                    <a:gd name="T27" fmla="*/ 258 h 258"/>
                    <a:gd name="T28" fmla="*/ 42 w 142"/>
                    <a:gd name="T29" fmla="*/ 249 h 258"/>
                    <a:gd name="T30" fmla="*/ 52 w 142"/>
                    <a:gd name="T31" fmla="*/ 227 h 258"/>
                    <a:gd name="T32" fmla="*/ 58 w 142"/>
                    <a:gd name="T33" fmla="*/ 204 h 258"/>
                    <a:gd name="T34" fmla="*/ 73 w 142"/>
                    <a:gd name="T35" fmla="*/ 180 h 258"/>
                    <a:gd name="T36" fmla="*/ 72 w 142"/>
                    <a:gd name="T37" fmla="*/ 198 h 258"/>
                    <a:gd name="T38" fmla="*/ 65 w 142"/>
                    <a:gd name="T39" fmla="*/ 231 h 258"/>
                    <a:gd name="T40" fmla="*/ 58 w 142"/>
                    <a:gd name="T41" fmla="*/ 257 h 258"/>
                    <a:gd name="T42" fmla="*/ 68 w 142"/>
                    <a:gd name="T43" fmla="*/ 255 h 258"/>
                    <a:gd name="T44" fmla="*/ 91 w 142"/>
                    <a:gd name="T45" fmla="*/ 226 h 258"/>
                    <a:gd name="T46" fmla="*/ 100 w 142"/>
                    <a:gd name="T47" fmla="*/ 193 h 258"/>
                    <a:gd name="T48" fmla="*/ 110 w 142"/>
                    <a:gd name="T49" fmla="*/ 172 h 258"/>
                    <a:gd name="T50" fmla="*/ 115 w 142"/>
                    <a:gd name="T51" fmla="*/ 195 h 258"/>
                    <a:gd name="T52" fmla="*/ 103 w 142"/>
                    <a:gd name="T53" fmla="*/ 236 h 258"/>
                    <a:gd name="T54" fmla="*/ 89 w 142"/>
                    <a:gd name="T55" fmla="*/ 258 h 258"/>
                    <a:gd name="T56" fmla="*/ 121 w 142"/>
                    <a:gd name="T57" fmla="*/ 250 h 258"/>
                    <a:gd name="T58" fmla="*/ 135 w 142"/>
                    <a:gd name="T59" fmla="*/ 221 h 258"/>
                    <a:gd name="T60" fmla="*/ 136 w 142"/>
                    <a:gd name="T61" fmla="*/ 183 h 258"/>
                    <a:gd name="T62" fmla="*/ 142 w 142"/>
                    <a:gd name="T63" fmla="*/ 131 h 258"/>
                    <a:gd name="T64" fmla="*/ 125 w 142"/>
                    <a:gd name="T65" fmla="*/ 130 h 258"/>
                    <a:gd name="T66" fmla="*/ 107 w 142"/>
                    <a:gd name="T67" fmla="*/ 130 h 258"/>
                    <a:gd name="T68" fmla="*/ 91 w 142"/>
                    <a:gd name="T69" fmla="*/ 123 h 258"/>
                    <a:gd name="T70" fmla="*/ 79 w 142"/>
                    <a:gd name="T71" fmla="*/ 121 h 258"/>
                    <a:gd name="T72" fmla="*/ 72 w 142"/>
                    <a:gd name="T73" fmla="*/ 107 h 258"/>
                    <a:gd name="T74" fmla="*/ 67 w 142"/>
                    <a:gd name="T75" fmla="*/ 95 h 258"/>
                    <a:gd name="T76" fmla="*/ 70 w 142"/>
                    <a:gd name="T77" fmla="*/ 80 h 258"/>
                    <a:gd name="T78" fmla="*/ 59 w 142"/>
                    <a:gd name="T79" fmla="*/ 63 h 258"/>
                    <a:gd name="T80" fmla="*/ 51 w 142"/>
                    <a:gd name="T81" fmla="*/ 44 h 258"/>
                    <a:gd name="T82" fmla="*/ 41 w 142"/>
                    <a:gd name="T83" fmla="*/ 31 h 258"/>
                    <a:gd name="T84" fmla="*/ 21 w 142"/>
                    <a:gd name="T85" fmla="*/ 0 h 2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2"/>
                    <a:gd name="T130" fmla="*/ 0 h 258"/>
                    <a:gd name="T131" fmla="*/ 142 w 142"/>
                    <a:gd name="T132" fmla="*/ 258 h 2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2" h="258">
                      <a:moveTo>
                        <a:pt x="21" y="0"/>
                      </a:moveTo>
                      <a:lnTo>
                        <a:pt x="3" y="8"/>
                      </a:lnTo>
                      <a:lnTo>
                        <a:pt x="0" y="18"/>
                      </a:lnTo>
                      <a:lnTo>
                        <a:pt x="5" y="44"/>
                      </a:lnTo>
                      <a:lnTo>
                        <a:pt x="16" y="114"/>
                      </a:lnTo>
                      <a:lnTo>
                        <a:pt x="36" y="95"/>
                      </a:lnTo>
                      <a:lnTo>
                        <a:pt x="22" y="131"/>
                      </a:lnTo>
                      <a:lnTo>
                        <a:pt x="24" y="150"/>
                      </a:lnTo>
                      <a:lnTo>
                        <a:pt x="51" y="126"/>
                      </a:lnTo>
                      <a:lnTo>
                        <a:pt x="32" y="153"/>
                      </a:lnTo>
                      <a:lnTo>
                        <a:pt x="26" y="180"/>
                      </a:lnTo>
                      <a:lnTo>
                        <a:pt x="24" y="211"/>
                      </a:lnTo>
                      <a:lnTo>
                        <a:pt x="24" y="240"/>
                      </a:lnTo>
                      <a:lnTo>
                        <a:pt x="22" y="258"/>
                      </a:lnTo>
                      <a:lnTo>
                        <a:pt x="42" y="249"/>
                      </a:lnTo>
                      <a:lnTo>
                        <a:pt x="52" y="227"/>
                      </a:lnTo>
                      <a:lnTo>
                        <a:pt x="58" y="204"/>
                      </a:lnTo>
                      <a:lnTo>
                        <a:pt x="73" y="180"/>
                      </a:lnTo>
                      <a:lnTo>
                        <a:pt x="72" y="198"/>
                      </a:lnTo>
                      <a:lnTo>
                        <a:pt x="65" y="231"/>
                      </a:lnTo>
                      <a:lnTo>
                        <a:pt x="58" y="257"/>
                      </a:lnTo>
                      <a:lnTo>
                        <a:pt x="68" y="255"/>
                      </a:lnTo>
                      <a:lnTo>
                        <a:pt x="91" y="226"/>
                      </a:lnTo>
                      <a:lnTo>
                        <a:pt x="100" y="193"/>
                      </a:lnTo>
                      <a:lnTo>
                        <a:pt x="110" y="172"/>
                      </a:lnTo>
                      <a:lnTo>
                        <a:pt x="115" y="195"/>
                      </a:lnTo>
                      <a:lnTo>
                        <a:pt x="103" y="236"/>
                      </a:lnTo>
                      <a:lnTo>
                        <a:pt x="89" y="258"/>
                      </a:lnTo>
                      <a:lnTo>
                        <a:pt x="121" y="250"/>
                      </a:lnTo>
                      <a:lnTo>
                        <a:pt x="135" y="221"/>
                      </a:lnTo>
                      <a:lnTo>
                        <a:pt x="136" y="183"/>
                      </a:lnTo>
                      <a:lnTo>
                        <a:pt x="142" y="131"/>
                      </a:lnTo>
                      <a:lnTo>
                        <a:pt x="125" y="130"/>
                      </a:lnTo>
                      <a:lnTo>
                        <a:pt x="107" y="130"/>
                      </a:lnTo>
                      <a:lnTo>
                        <a:pt x="91" y="123"/>
                      </a:lnTo>
                      <a:lnTo>
                        <a:pt x="79" y="121"/>
                      </a:lnTo>
                      <a:lnTo>
                        <a:pt x="72" y="107"/>
                      </a:lnTo>
                      <a:lnTo>
                        <a:pt x="67" y="95"/>
                      </a:lnTo>
                      <a:lnTo>
                        <a:pt x="70" y="80"/>
                      </a:lnTo>
                      <a:lnTo>
                        <a:pt x="59" y="63"/>
                      </a:lnTo>
                      <a:lnTo>
                        <a:pt x="51" y="44"/>
                      </a:lnTo>
                      <a:lnTo>
                        <a:pt x="41" y="31"/>
                      </a:lnTo>
                      <a:lnTo>
                        <a:pt x="21" y="0"/>
                      </a:lnTo>
                      <a:close/>
                    </a:path>
                  </a:pathLst>
                </a:custGeom>
                <a:solidFill>
                  <a:srgbClr val="E0E0E0"/>
                </a:solidFill>
                <a:ln w="9525">
                  <a:noFill/>
                  <a:round/>
                  <a:headEnd/>
                  <a:tailEnd/>
                </a:ln>
              </p:spPr>
              <p:txBody>
                <a:bodyPr/>
                <a:lstStyle/>
                <a:p>
                  <a:endParaRPr lang="en-US"/>
                </a:p>
              </p:txBody>
            </p:sp>
            <p:sp>
              <p:nvSpPr>
                <p:cNvPr id="31365" name="Freeform 796"/>
                <p:cNvSpPr>
                  <a:spLocks noChangeAspect="1"/>
                </p:cNvSpPr>
                <p:nvPr/>
              </p:nvSpPr>
              <p:spPr bwMode="auto">
                <a:xfrm>
                  <a:off x="1306" y="1691"/>
                  <a:ext cx="80" cy="62"/>
                </a:xfrm>
                <a:custGeom>
                  <a:avLst/>
                  <a:gdLst>
                    <a:gd name="T0" fmla="*/ 77 w 80"/>
                    <a:gd name="T1" fmla="*/ 62 h 62"/>
                    <a:gd name="T2" fmla="*/ 64 w 80"/>
                    <a:gd name="T3" fmla="*/ 50 h 62"/>
                    <a:gd name="T4" fmla="*/ 51 w 80"/>
                    <a:gd name="T5" fmla="*/ 44 h 62"/>
                    <a:gd name="T6" fmla="*/ 37 w 80"/>
                    <a:gd name="T7" fmla="*/ 39 h 62"/>
                    <a:gd name="T8" fmla="*/ 41 w 80"/>
                    <a:gd name="T9" fmla="*/ 26 h 62"/>
                    <a:gd name="T10" fmla="*/ 51 w 80"/>
                    <a:gd name="T11" fmla="*/ 13 h 62"/>
                    <a:gd name="T12" fmla="*/ 42 w 80"/>
                    <a:gd name="T13" fmla="*/ 19 h 62"/>
                    <a:gd name="T14" fmla="*/ 37 w 80"/>
                    <a:gd name="T15" fmla="*/ 25 h 62"/>
                    <a:gd name="T16" fmla="*/ 33 w 80"/>
                    <a:gd name="T17" fmla="*/ 36 h 62"/>
                    <a:gd name="T18" fmla="*/ 20 w 80"/>
                    <a:gd name="T19" fmla="*/ 18 h 62"/>
                    <a:gd name="T20" fmla="*/ 19 w 80"/>
                    <a:gd name="T21" fmla="*/ 13 h 62"/>
                    <a:gd name="T22" fmla="*/ 8 w 80"/>
                    <a:gd name="T23" fmla="*/ 6 h 62"/>
                    <a:gd name="T24" fmla="*/ 4 w 80"/>
                    <a:gd name="T25" fmla="*/ 5 h 62"/>
                    <a:gd name="T26" fmla="*/ 0 w 80"/>
                    <a:gd name="T27" fmla="*/ 0 h 62"/>
                    <a:gd name="T28" fmla="*/ 18 w 80"/>
                    <a:gd name="T29" fmla="*/ 3 h 62"/>
                    <a:gd name="T30" fmla="*/ 41 w 80"/>
                    <a:gd name="T31" fmla="*/ 6 h 62"/>
                    <a:gd name="T32" fmla="*/ 56 w 80"/>
                    <a:gd name="T33" fmla="*/ 6 h 62"/>
                    <a:gd name="T34" fmla="*/ 62 w 80"/>
                    <a:gd name="T35" fmla="*/ 10 h 62"/>
                    <a:gd name="T36" fmla="*/ 72 w 80"/>
                    <a:gd name="T37" fmla="*/ 18 h 62"/>
                    <a:gd name="T38" fmla="*/ 80 w 80"/>
                    <a:gd name="T39" fmla="*/ 31 h 62"/>
                    <a:gd name="T40" fmla="*/ 80 w 80"/>
                    <a:gd name="T41" fmla="*/ 38 h 62"/>
                    <a:gd name="T42" fmla="*/ 80 w 80"/>
                    <a:gd name="T43" fmla="*/ 44 h 62"/>
                    <a:gd name="T44" fmla="*/ 77 w 80"/>
                    <a:gd name="T45" fmla="*/ 62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0"/>
                    <a:gd name="T70" fmla="*/ 0 h 62"/>
                    <a:gd name="T71" fmla="*/ 80 w 80"/>
                    <a:gd name="T72" fmla="*/ 62 h 6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0" h="62">
                      <a:moveTo>
                        <a:pt x="77" y="62"/>
                      </a:moveTo>
                      <a:lnTo>
                        <a:pt x="64" y="50"/>
                      </a:lnTo>
                      <a:lnTo>
                        <a:pt x="51" y="44"/>
                      </a:lnTo>
                      <a:lnTo>
                        <a:pt x="37" y="39"/>
                      </a:lnTo>
                      <a:lnTo>
                        <a:pt x="41" y="26"/>
                      </a:lnTo>
                      <a:lnTo>
                        <a:pt x="51" y="13"/>
                      </a:lnTo>
                      <a:lnTo>
                        <a:pt x="42" y="19"/>
                      </a:lnTo>
                      <a:lnTo>
                        <a:pt x="37" y="25"/>
                      </a:lnTo>
                      <a:lnTo>
                        <a:pt x="33" y="36"/>
                      </a:lnTo>
                      <a:lnTo>
                        <a:pt x="20" y="18"/>
                      </a:lnTo>
                      <a:lnTo>
                        <a:pt x="19" y="13"/>
                      </a:lnTo>
                      <a:lnTo>
                        <a:pt x="8" y="6"/>
                      </a:lnTo>
                      <a:lnTo>
                        <a:pt x="4" y="5"/>
                      </a:lnTo>
                      <a:lnTo>
                        <a:pt x="0" y="0"/>
                      </a:lnTo>
                      <a:lnTo>
                        <a:pt x="18" y="3"/>
                      </a:lnTo>
                      <a:lnTo>
                        <a:pt x="41" y="6"/>
                      </a:lnTo>
                      <a:lnTo>
                        <a:pt x="56" y="6"/>
                      </a:lnTo>
                      <a:lnTo>
                        <a:pt x="62" y="10"/>
                      </a:lnTo>
                      <a:lnTo>
                        <a:pt x="72" y="18"/>
                      </a:lnTo>
                      <a:lnTo>
                        <a:pt x="80" y="31"/>
                      </a:lnTo>
                      <a:lnTo>
                        <a:pt x="80" y="38"/>
                      </a:lnTo>
                      <a:lnTo>
                        <a:pt x="80" y="44"/>
                      </a:lnTo>
                      <a:lnTo>
                        <a:pt x="77" y="62"/>
                      </a:lnTo>
                      <a:close/>
                    </a:path>
                  </a:pathLst>
                </a:custGeom>
                <a:solidFill>
                  <a:srgbClr val="E0E0E0"/>
                </a:solidFill>
                <a:ln w="9525">
                  <a:noFill/>
                  <a:round/>
                  <a:headEnd/>
                  <a:tailEnd/>
                </a:ln>
              </p:spPr>
              <p:txBody>
                <a:bodyPr/>
                <a:lstStyle/>
                <a:p>
                  <a:endParaRPr lang="en-US"/>
                </a:p>
              </p:txBody>
            </p:sp>
            <p:sp>
              <p:nvSpPr>
                <p:cNvPr id="31366" name="Freeform 797"/>
                <p:cNvSpPr>
                  <a:spLocks noChangeAspect="1"/>
                </p:cNvSpPr>
                <p:nvPr/>
              </p:nvSpPr>
              <p:spPr bwMode="auto">
                <a:xfrm>
                  <a:off x="1139" y="1734"/>
                  <a:ext cx="9" cy="74"/>
                </a:xfrm>
                <a:custGeom>
                  <a:avLst/>
                  <a:gdLst>
                    <a:gd name="T0" fmla="*/ 9 w 9"/>
                    <a:gd name="T1" fmla="*/ 74 h 74"/>
                    <a:gd name="T2" fmla="*/ 0 w 9"/>
                    <a:gd name="T3" fmla="*/ 45 h 74"/>
                    <a:gd name="T4" fmla="*/ 0 w 9"/>
                    <a:gd name="T5" fmla="*/ 23 h 74"/>
                    <a:gd name="T6" fmla="*/ 2 w 9"/>
                    <a:gd name="T7" fmla="*/ 0 h 74"/>
                    <a:gd name="T8" fmla="*/ 7 w 9"/>
                    <a:gd name="T9" fmla="*/ 40 h 74"/>
                    <a:gd name="T10" fmla="*/ 9 w 9"/>
                    <a:gd name="T11" fmla="*/ 74 h 74"/>
                    <a:gd name="T12" fmla="*/ 0 60000 65536"/>
                    <a:gd name="T13" fmla="*/ 0 60000 65536"/>
                    <a:gd name="T14" fmla="*/ 0 60000 65536"/>
                    <a:gd name="T15" fmla="*/ 0 60000 65536"/>
                    <a:gd name="T16" fmla="*/ 0 60000 65536"/>
                    <a:gd name="T17" fmla="*/ 0 60000 65536"/>
                    <a:gd name="T18" fmla="*/ 0 w 9"/>
                    <a:gd name="T19" fmla="*/ 0 h 74"/>
                    <a:gd name="T20" fmla="*/ 9 w 9"/>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9" h="74">
                      <a:moveTo>
                        <a:pt x="9" y="74"/>
                      </a:moveTo>
                      <a:lnTo>
                        <a:pt x="0" y="45"/>
                      </a:lnTo>
                      <a:lnTo>
                        <a:pt x="0" y="23"/>
                      </a:lnTo>
                      <a:lnTo>
                        <a:pt x="2" y="0"/>
                      </a:lnTo>
                      <a:lnTo>
                        <a:pt x="7" y="40"/>
                      </a:lnTo>
                      <a:lnTo>
                        <a:pt x="9" y="74"/>
                      </a:lnTo>
                      <a:close/>
                    </a:path>
                  </a:pathLst>
                </a:custGeom>
                <a:solidFill>
                  <a:srgbClr val="C0C0C0"/>
                </a:solidFill>
                <a:ln w="9525">
                  <a:noFill/>
                  <a:round/>
                  <a:headEnd/>
                  <a:tailEnd/>
                </a:ln>
              </p:spPr>
              <p:txBody>
                <a:bodyPr/>
                <a:lstStyle/>
                <a:p>
                  <a:endParaRPr lang="en-US"/>
                </a:p>
              </p:txBody>
            </p:sp>
            <p:sp>
              <p:nvSpPr>
                <p:cNvPr id="31367" name="Freeform 798"/>
                <p:cNvSpPr>
                  <a:spLocks noChangeAspect="1"/>
                </p:cNvSpPr>
                <p:nvPr/>
              </p:nvSpPr>
              <p:spPr bwMode="auto">
                <a:xfrm>
                  <a:off x="1189" y="1688"/>
                  <a:ext cx="28" cy="35"/>
                </a:xfrm>
                <a:custGeom>
                  <a:avLst/>
                  <a:gdLst>
                    <a:gd name="T0" fmla="*/ 14 w 28"/>
                    <a:gd name="T1" fmla="*/ 35 h 35"/>
                    <a:gd name="T2" fmla="*/ 28 w 28"/>
                    <a:gd name="T3" fmla="*/ 13 h 35"/>
                    <a:gd name="T4" fmla="*/ 20 w 28"/>
                    <a:gd name="T5" fmla="*/ 0 h 35"/>
                    <a:gd name="T6" fmla="*/ 12 w 28"/>
                    <a:gd name="T7" fmla="*/ 1 h 35"/>
                    <a:gd name="T8" fmla="*/ 5 w 28"/>
                    <a:gd name="T9" fmla="*/ 0 h 35"/>
                    <a:gd name="T10" fmla="*/ 0 w 28"/>
                    <a:gd name="T11" fmla="*/ 3 h 35"/>
                    <a:gd name="T12" fmla="*/ 1 w 28"/>
                    <a:gd name="T13" fmla="*/ 13 h 35"/>
                    <a:gd name="T14" fmla="*/ 7 w 28"/>
                    <a:gd name="T15" fmla="*/ 29 h 35"/>
                    <a:gd name="T16" fmla="*/ 14 w 28"/>
                    <a:gd name="T17" fmla="*/ 35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35"/>
                    <a:gd name="T29" fmla="*/ 28 w 28"/>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35">
                      <a:moveTo>
                        <a:pt x="14" y="35"/>
                      </a:moveTo>
                      <a:lnTo>
                        <a:pt x="28" y="13"/>
                      </a:lnTo>
                      <a:lnTo>
                        <a:pt x="20" y="0"/>
                      </a:lnTo>
                      <a:lnTo>
                        <a:pt x="12" y="1"/>
                      </a:lnTo>
                      <a:lnTo>
                        <a:pt x="5" y="0"/>
                      </a:lnTo>
                      <a:lnTo>
                        <a:pt x="0" y="3"/>
                      </a:lnTo>
                      <a:lnTo>
                        <a:pt x="1" y="13"/>
                      </a:lnTo>
                      <a:lnTo>
                        <a:pt x="7" y="29"/>
                      </a:lnTo>
                      <a:lnTo>
                        <a:pt x="14" y="35"/>
                      </a:lnTo>
                      <a:close/>
                    </a:path>
                  </a:pathLst>
                </a:custGeom>
                <a:solidFill>
                  <a:srgbClr val="E0E0E0"/>
                </a:solidFill>
                <a:ln w="9525">
                  <a:noFill/>
                  <a:round/>
                  <a:headEnd/>
                  <a:tailEnd/>
                </a:ln>
              </p:spPr>
              <p:txBody>
                <a:bodyPr/>
                <a:lstStyle/>
                <a:p>
                  <a:endParaRPr lang="en-US"/>
                </a:p>
              </p:txBody>
            </p:sp>
            <p:sp>
              <p:nvSpPr>
                <p:cNvPr id="31368" name="Freeform 799"/>
                <p:cNvSpPr>
                  <a:spLocks noChangeAspect="1"/>
                </p:cNvSpPr>
                <p:nvPr/>
              </p:nvSpPr>
              <p:spPr bwMode="auto">
                <a:xfrm>
                  <a:off x="1225" y="1694"/>
                  <a:ext cx="30" cy="25"/>
                </a:xfrm>
                <a:custGeom>
                  <a:avLst/>
                  <a:gdLst>
                    <a:gd name="T0" fmla="*/ 0 w 30"/>
                    <a:gd name="T1" fmla="*/ 6 h 25"/>
                    <a:gd name="T2" fmla="*/ 13 w 30"/>
                    <a:gd name="T3" fmla="*/ 25 h 25"/>
                    <a:gd name="T4" fmla="*/ 30 w 30"/>
                    <a:gd name="T5" fmla="*/ 18 h 25"/>
                    <a:gd name="T6" fmla="*/ 23 w 30"/>
                    <a:gd name="T7" fmla="*/ 0 h 25"/>
                    <a:gd name="T8" fmla="*/ 0 w 30"/>
                    <a:gd name="T9" fmla="*/ 6 h 25"/>
                    <a:gd name="T10" fmla="*/ 0 60000 65536"/>
                    <a:gd name="T11" fmla="*/ 0 60000 65536"/>
                    <a:gd name="T12" fmla="*/ 0 60000 65536"/>
                    <a:gd name="T13" fmla="*/ 0 60000 65536"/>
                    <a:gd name="T14" fmla="*/ 0 60000 65536"/>
                    <a:gd name="T15" fmla="*/ 0 w 30"/>
                    <a:gd name="T16" fmla="*/ 0 h 25"/>
                    <a:gd name="T17" fmla="*/ 30 w 30"/>
                    <a:gd name="T18" fmla="*/ 25 h 25"/>
                  </a:gdLst>
                  <a:ahLst/>
                  <a:cxnLst>
                    <a:cxn ang="T10">
                      <a:pos x="T0" y="T1"/>
                    </a:cxn>
                    <a:cxn ang="T11">
                      <a:pos x="T2" y="T3"/>
                    </a:cxn>
                    <a:cxn ang="T12">
                      <a:pos x="T4" y="T5"/>
                    </a:cxn>
                    <a:cxn ang="T13">
                      <a:pos x="T6" y="T7"/>
                    </a:cxn>
                    <a:cxn ang="T14">
                      <a:pos x="T8" y="T9"/>
                    </a:cxn>
                  </a:cxnLst>
                  <a:rect l="T15" t="T16" r="T17" b="T18"/>
                  <a:pathLst>
                    <a:path w="30" h="25">
                      <a:moveTo>
                        <a:pt x="0" y="6"/>
                      </a:moveTo>
                      <a:lnTo>
                        <a:pt x="13" y="25"/>
                      </a:lnTo>
                      <a:lnTo>
                        <a:pt x="30" y="18"/>
                      </a:lnTo>
                      <a:lnTo>
                        <a:pt x="23" y="0"/>
                      </a:lnTo>
                      <a:lnTo>
                        <a:pt x="0" y="6"/>
                      </a:lnTo>
                      <a:close/>
                    </a:path>
                  </a:pathLst>
                </a:custGeom>
                <a:solidFill>
                  <a:srgbClr val="E0E0E0"/>
                </a:solidFill>
                <a:ln w="9525">
                  <a:noFill/>
                  <a:round/>
                  <a:headEnd/>
                  <a:tailEnd/>
                </a:ln>
              </p:spPr>
              <p:txBody>
                <a:bodyPr/>
                <a:lstStyle/>
                <a:p>
                  <a:endParaRPr lang="en-US"/>
                </a:p>
              </p:txBody>
            </p:sp>
            <p:sp>
              <p:nvSpPr>
                <p:cNvPr id="31369" name="Freeform 800"/>
                <p:cNvSpPr>
                  <a:spLocks noChangeAspect="1"/>
                </p:cNvSpPr>
                <p:nvPr/>
              </p:nvSpPr>
              <p:spPr bwMode="auto">
                <a:xfrm>
                  <a:off x="915" y="1830"/>
                  <a:ext cx="610" cy="254"/>
                </a:xfrm>
                <a:custGeom>
                  <a:avLst/>
                  <a:gdLst>
                    <a:gd name="T0" fmla="*/ 437 w 610"/>
                    <a:gd name="T1" fmla="*/ 3 h 254"/>
                    <a:gd name="T2" fmla="*/ 391 w 610"/>
                    <a:gd name="T3" fmla="*/ 7 h 254"/>
                    <a:gd name="T4" fmla="*/ 372 w 610"/>
                    <a:gd name="T5" fmla="*/ 12 h 254"/>
                    <a:gd name="T6" fmla="*/ 356 w 610"/>
                    <a:gd name="T7" fmla="*/ 18 h 254"/>
                    <a:gd name="T8" fmla="*/ 0 w 610"/>
                    <a:gd name="T9" fmla="*/ 214 h 254"/>
                    <a:gd name="T10" fmla="*/ 0 w 610"/>
                    <a:gd name="T11" fmla="*/ 254 h 254"/>
                    <a:gd name="T12" fmla="*/ 610 w 610"/>
                    <a:gd name="T13" fmla="*/ 254 h 254"/>
                    <a:gd name="T14" fmla="*/ 610 w 610"/>
                    <a:gd name="T15" fmla="*/ 214 h 254"/>
                    <a:gd name="T16" fmla="*/ 110 w 610"/>
                    <a:gd name="T17" fmla="*/ 220 h 254"/>
                    <a:gd name="T18" fmla="*/ 110 w 610"/>
                    <a:gd name="T19" fmla="*/ 195 h 254"/>
                    <a:gd name="T20" fmla="*/ 372 w 610"/>
                    <a:gd name="T21" fmla="*/ 40 h 254"/>
                    <a:gd name="T22" fmla="*/ 387 w 610"/>
                    <a:gd name="T23" fmla="*/ 33 h 254"/>
                    <a:gd name="T24" fmla="*/ 399 w 610"/>
                    <a:gd name="T25" fmla="*/ 31 h 254"/>
                    <a:gd name="T26" fmla="*/ 411 w 610"/>
                    <a:gd name="T27" fmla="*/ 29 h 254"/>
                    <a:gd name="T28" fmla="*/ 610 w 610"/>
                    <a:gd name="T29" fmla="*/ 24 h 254"/>
                    <a:gd name="T30" fmla="*/ 610 w 610"/>
                    <a:gd name="T31" fmla="*/ 0 h 254"/>
                    <a:gd name="T32" fmla="*/ 437 w 610"/>
                    <a:gd name="T33" fmla="*/ 3 h 2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0"/>
                    <a:gd name="T52" fmla="*/ 0 h 254"/>
                    <a:gd name="T53" fmla="*/ 610 w 610"/>
                    <a:gd name="T54" fmla="*/ 254 h 2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0" h="254">
                      <a:moveTo>
                        <a:pt x="437" y="3"/>
                      </a:moveTo>
                      <a:lnTo>
                        <a:pt x="391" y="7"/>
                      </a:lnTo>
                      <a:lnTo>
                        <a:pt x="372" y="12"/>
                      </a:lnTo>
                      <a:lnTo>
                        <a:pt x="356" y="18"/>
                      </a:lnTo>
                      <a:lnTo>
                        <a:pt x="0" y="214"/>
                      </a:lnTo>
                      <a:lnTo>
                        <a:pt x="0" y="254"/>
                      </a:lnTo>
                      <a:lnTo>
                        <a:pt x="610" y="254"/>
                      </a:lnTo>
                      <a:lnTo>
                        <a:pt x="610" y="214"/>
                      </a:lnTo>
                      <a:lnTo>
                        <a:pt x="110" y="220"/>
                      </a:lnTo>
                      <a:lnTo>
                        <a:pt x="110" y="195"/>
                      </a:lnTo>
                      <a:lnTo>
                        <a:pt x="372" y="40"/>
                      </a:lnTo>
                      <a:lnTo>
                        <a:pt x="387" y="33"/>
                      </a:lnTo>
                      <a:lnTo>
                        <a:pt x="399" y="31"/>
                      </a:lnTo>
                      <a:lnTo>
                        <a:pt x="411" y="29"/>
                      </a:lnTo>
                      <a:lnTo>
                        <a:pt x="610" y="24"/>
                      </a:lnTo>
                      <a:lnTo>
                        <a:pt x="610" y="0"/>
                      </a:lnTo>
                      <a:lnTo>
                        <a:pt x="437" y="3"/>
                      </a:lnTo>
                      <a:close/>
                    </a:path>
                  </a:pathLst>
                </a:custGeom>
                <a:solidFill>
                  <a:srgbClr val="606060"/>
                </a:solidFill>
                <a:ln w="1588">
                  <a:solidFill>
                    <a:srgbClr val="000000"/>
                  </a:solidFill>
                  <a:round/>
                  <a:headEnd/>
                  <a:tailEnd/>
                </a:ln>
              </p:spPr>
              <p:txBody>
                <a:bodyPr/>
                <a:lstStyle/>
                <a:p>
                  <a:endParaRPr lang="en-US"/>
                </a:p>
              </p:txBody>
            </p:sp>
            <p:sp>
              <p:nvSpPr>
                <p:cNvPr id="31370" name="Freeform 801"/>
                <p:cNvSpPr>
                  <a:spLocks noChangeAspect="1"/>
                </p:cNvSpPr>
                <p:nvPr/>
              </p:nvSpPr>
              <p:spPr bwMode="auto">
                <a:xfrm>
                  <a:off x="1310" y="1825"/>
                  <a:ext cx="86" cy="22"/>
                </a:xfrm>
                <a:custGeom>
                  <a:avLst/>
                  <a:gdLst>
                    <a:gd name="T0" fmla="*/ 0 w 86"/>
                    <a:gd name="T1" fmla="*/ 8 h 22"/>
                    <a:gd name="T2" fmla="*/ 6 w 86"/>
                    <a:gd name="T3" fmla="*/ 15 h 22"/>
                    <a:gd name="T4" fmla="*/ 15 w 86"/>
                    <a:gd name="T5" fmla="*/ 15 h 22"/>
                    <a:gd name="T6" fmla="*/ 29 w 86"/>
                    <a:gd name="T7" fmla="*/ 17 h 22"/>
                    <a:gd name="T8" fmla="*/ 42 w 86"/>
                    <a:gd name="T9" fmla="*/ 22 h 22"/>
                    <a:gd name="T10" fmla="*/ 54 w 86"/>
                    <a:gd name="T11" fmla="*/ 20 h 22"/>
                    <a:gd name="T12" fmla="*/ 64 w 86"/>
                    <a:gd name="T13" fmla="*/ 22 h 22"/>
                    <a:gd name="T14" fmla="*/ 72 w 86"/>
                    <a:gd name="T15" fmla="*/ 19 h 22"/>
                    <a:gd name="T16" fmla="*/ 78 w 86"/>
                    <a:gd name="T17" fmla="*/ 12 h 22"/>
                    <a:gd name="T18" fmla="*/ 82 w 86"/>
                    <a:gd name="T19" fmla="*/ 7 h 22"/>
                    <a:gd name="T20" fmla="*/ 86 w 86"/>
                    <a:gd name="T21" fmla="*/ 0 h 22"/>
                    <a:gd name="T22" fmla="*/ 0 w 86"/>
                    <a:gd name="T23" fmla="*/ 8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22"/>
                    <a:gd name="T38" fmla="*/ 86 w 86"/>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22">
                      <a:moveTo>
                        <a:pt x="0" y="8"/>
                      </a:moveTo>
                      <a:lnTo>
                        <a:pt x="6" y="15"/>
                      </a:lnTo>
                      <a:lnTo>
                        <a:pt x="15" y="15"/>
                      </a:lnTo>
                      <a:lnTo>
                        <a:pt x="29" y="17"/>
                      </a:lnTo>
                      <a:lnTo>
                        <a:pt x="42" y="22"/>
                      </a:lnTo>
                      <a:lnTo>
                        <a:pt x="54" y="20"/>
                      </a:lnTo>
                      <a:lnTo>
                        <a:pt x="64" y="22"/>
                      </a:lnTo>
                      <a:lnTo>
                        <a:pt x="72" y="19"/>
                      </a:lnTo>
                      <a:lnTo>
                        <a:pt x="78" y="12"/>
                      </a:lnTo>
                      <a:lnTo>
                        <a:pt x="82" y="7"/>
                      </a:lnTo>
                      <a:lnTo>
                        <a:pt x="86" y="0"/>
                      </a:lnTo>
                      <a:lnTo>
                        <a:pt x="0" y="8"/>
                      </a:lnTo>
                      <a:close/>
                    </a:path>
                  </a:pathLst>
                </a:custGeom>
                <a:solidFill>
                  <a:srgbClr val="C0C0C0"/>
                </a:solidFill>
                <a:ln w="9525">
                  <a:noFill/>
                  <a:round/>
                  <a:headEnd/>
                  <a:tailEnd/>
                </a:ln>
              </p:spPr>
              <p:txBody>
                <a:bodyPr/>
                <a:lstStyle/>
                <a:p>
                  <a:endParaRPr lang="en-US"/>
                </a:p>
              </p:txBody>
            </p:sp>
            <p:sp>
              <p:nvSpPr>
                <p:cNvPr id="31371" name="Freeform 802"/>
                <p:cNvSpPr>
                  <a:spLocks noChangeAspect="1"/>
                </p:cNvSpPr>
                <p:nvPr/>
              </p:nvSpPr>
              <p:spPr bwMode="auto">
                <a:xfrm>
                  <a:off x="930" y="1682"/>
                  <a:ext cx="280" cy="312"/>
                </a:xfrm>
                <a:custGeom>
                  <a:avLst/>
                  <a:gdLst>
                    <a:gd name="T0" fmla="*/ 280 w 280"/>
                    <a:gd name="T1" fmla="*/ 0 h 312"/>
                    <a:gd name="T2" fmla="*/ 257 w 280"/>
                    <a:gd name="T3" fmla="*/ 22 h 312"/>
                    <a:gd name="T4" fmla="*/ 256 w 280"/>
                    <a:gd name="T5" fmla="*/ 33 h 312"/>
                    <a:gd name="T6" fmla="*/ 246 w 280"/>
                    <a:gd name="T7" fmla="*/ 34 h 312"/>
                    <a:gd name="T8" fmla="*/ 246 w 280"/>
                    <a:gd name="T9" fmla="*/ 41 h 312"/>
                    <a:gd name="T10" fmla="*/ 236 w 280"/>
                    <a:gd name="T11" fmla="*/ 42 h 312"/>
                    <a:gd name="T12" fmla="*/ 237 w 280"/>
                    <a:gd name="T13" fmla="*/ 52 h 312"/>
                    <a:gd name="T14" fmla="*/ 222 w 280"/>
                    <a:gd name="T15" fmla="*/ 53 h 312"/>
                    <a:gd name="T16" fmla="*/ 218 w 280"/>
                    <a:gd name="T17" fmla="*/ 64 h 312"/>
                    <a:gd name="T18" fmla="*/ 209 w 280"/>
                    <a:gd name="T19" fmla="*/ 65 h 312"/>
                    <a:gd name="T20" fmla="*/ 209 w 280"/>
                    <a:gd name="T21" fmla="*/ 75 h 312"/>
                    <a:gd name="T22" fmla="*/ 195 w 280"/>
                    <a:gd name="T23" fmla="*/ 80 h 312"/>
                    <a:gd name="T24" fmla="*/ 195 w 280"/>
                    <a:gd name="T25" fmla="*/ 92 h 312"/>
                    <a:gd name="T26" fmla="*/ 181 w 280"/>
                    <a:gd name="T27" fmla="*/ 95 h 312"/>
                    <a:gd name="T28" fmla="*/ 181 w 280"/>
                    <a:gd name="T29" fmla="*/ 105 h 312"/>
                    <a:gd name="T30" fmla="*/ 166 w 280"/>
                    <a:gd name="T31" fmla="*/ 109 h 312"/>
                    <a:gd name="T32" fmla="*/ 166 w 280"/>
                    <a:gd name="T33" fmla="*/ 121 h 312"/>
                    <a:gd name="T34" fmla="*/ 154 w 280"/>
                    <a:gd name="T35" fmla="*/ 123 h 312"/>
                    <a:gd name="T36" fmla="*/ 152 w 280"/>
                    <a:gd name="T37" fmla="*/ 133 h 312"/>
                    <a:gd name="T38" fmla="*/ 139 w 280"/>
                    <a:gd name="T39" fmla="*/ 133 h 312"/>
                    <a:gd name="T40" fmla="*/ 137 w 280"/>
                    <a:gd name="T41" fmla="*/ 142 h 312"/>
                    <a:gd name="T42" fmla="*/ 127 w 280"/>
                    <a:gd name="T43" fmla="*/ 140 h 312"/>
                    <a:gd name="T44" fmla="*/ 124 w 280"/>
                    <a:gd name="T45" fmla="*/ 153 h 312"/>
                    <a:gd name="T46" fmla="*/ 114 w 280"/>
                    <a:gd name="T47" fmla="*/ 151 h 312"/>
                    <a:gd name="T48" fmla="*/ 112 w 280"/>
                    <a:gd name="T49" fmla="*/ 163 h 312"/>
                    <a:gd name="T50" fmla="*/ 96 w 280"/>
                    <a:gd name="T51" fmla="*/ 163 h 312"/>
                    <a:gd name="T52" fmla="*/ 94 w 280"/>
                    <a:gd name="T53" fmla="*/ 176 h 312"/>
                    <a:gd name="T54" fmla="*/ 83 w 280"/>
                    <a:gd name="T55" fmla="*/ 176 h 312"/>
                    <a:gd name="T56" fmla="*/ 79 w 280"/>
                    <a:gd name="T57" fmla="*/ 187 h 312"/>
                    <a:gd name="T58" fmla="*/ 65 w 280"/>
                    <a:gd name="T59" fmla="*/ 188 h 312"/>
                    <a:gd name="T60" fmla="*/ 65 w 280"/>
                    <a:gd name="T61" fmla="*/ 200 h 312"/>
                    <a:gd name="T62" fmla="*/ 57 w 280"/>
                    <a:gd name="T63" fmla="*/ 204 h 312"/>
                    <a:gd name="T64" fmla="*/ 57 w 280"/>
                    <a:gd name="T65" fmla="*/ 214 h 312"/>
                    <a:gd name="T66" fmla="*/ 52 w 280"/>
                    <a:gd name="T67" fmla="*/ 221 h 312"/>
                    <a:gd name="T68" fmla="*/ 50 w 280"/>
                    <a:gd name="T69" fmla="*/ 233 h 312"/>
                    <a:gd name="T70" fmla="*/ 49 w 280"/>
                    <a:gd name="T71" fmla="*/ 255 h 312"/>
                    <a:gd name="T72" fmla="*/ 49 w 280"/>
                    <a:gd name="T73" fmla="*/ 263 h 312"/>
                    <a:gd name="T74" fmla="*/ 41 w 280"/>
                    <a:gd name="T75" fmla="*/ 268 h 312"/>
                    <a:gd name="T76" fmla="*/ 40 w 280"/>
                    <a:gd name="T77" fmla="*/ 279 h 312"/>
                    <a:gd name="T78" fmla="*/ 30 w 280"/>
                    <a:gd name="T79" fmla="*/ 283 h 312"/>
                    <a:gd name="T80" fmla="*/ 29 w 280"/>
                    <a:gd name="T81" fmla="*/ 293 h 312"/>
                    <a:gd name="T82" fmla="*/ 19 w 280"/>
                    <a:gd name="T83" fmla="*/ 295 h 312"/>
                    <a:gd name="T84" fmla="*/ 15 w 280"/>
                    <a:gd name="T85" fmla="*/ 310 h 312"/>
                    <a:gd name="T86" fmla="*/ 0 w 280"/>
                    <a:gd name="T87" fmla="*/ 312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80"/>
                    <a:gd name="T133" fmla="*/ 0 h 312"/>
                    <a:gd name="T134" fmla="*/ 280 w 280"/>
                    <a:gd name="T135" fmla="*/ 312 h 31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80" h="312">
                      <a:moveTo>
                        <a:pt x="280" y="0"/>
                      </a:moveTo>
                      <a:lnTo>
                        <a:pt x="257" y="22"/>
                      </a:lnTo>
                      <a:lnTo>
                        <a:pt x="256" y="33"/>
                      </a:lnTo>
                      <a:lnTo>
                        <a:pt x="246" y="34"/>
                      </a:lnTo>
                      <a:lnTo>
                        <a:pt x="246" y="41"/>
                      </a:lnTo>
                      <a:lnTo>
                        <a:pt x="236" y="42"/>
                      </a:lnTo>
                      <a:lnTo>
                        <a:pt x="237" y="52"/>
                      </a:lnTo>
                      <a:lnTo>
                        <a:pt x="222" y="53"/>
                      </a:lnTo>
                      <a:lnTo>
                        <a:pt x="218" y="64"/>
                      </a:lnTo>
                      <a:lnTo>
                        <a:pt x="209" y="65"/>
                      </a:lnTo>
                      <a:lnTo>
                        <a:pt x="209" y="75"/>
                      </a:lnTo>
                      <a:lnTo>
                        <a:pt x="195" y="80"/>
                      </a:lnTo>
                      <a:lnTo>
                        <a:pt x="195" y="92"/>
                      </a:lnTo>
                      <a:lnTo>
                        <a:pt x="181" y="95"/>
                      </a:lnTo>
                      <a:lnTo>
                        <a:pt x="181" y="105"/>
                      </a:lnTo>
                      <a:lnTo>
                        <a:pt x="166" y="109"/>
                      </a:lnTo>
                      <a:lnTo>
                        <a:pt x="166" y="121"/>
                      </a:lnTo>
                      <a:lnTo>
                        <a:pt x="154" y="123"/>
                      </a:lnTo>
                      <a:lnTo>
                        <a:pt x="152" y="133"/>
                      </a:lnTo>
                      <a:lnTo>
                        <a:pt x="139" y="133"/>
                      </a:lnTo>
                      <a:lnTo>
                        <a:pt x="137" y="142"/>
                      </a:lnTo>
                      <a:lnTo>
                        <a:pt x="127" y="140"/>
                      </a:lnTo>
                      <a:lnTo>
                        <a:pt x="124" y="153"/>
                      </a:lnTo>
                      <a:lnTo>
                        <a:pt x="114" y="151"/>
                      </a:lnTo>
                      <a:lnTo>
                        <a:pt x="112" y="163"/>
                      </a:lnTo>
                      <a:lnTo>
                        <a:pt x="96" y="163"/>
                      </a:lnTo>
                      <a:lnTo>
                        <a:pt x="94" y="176"/>
                      </a:lnTo>
                      <a:lnTo>
                        <a:pt x="83" y="176"/>
                      </a:lnTo>
                      <a:lnTo>
                        <a:pt x="79" y="187"/>
                      </a:lnTo>
                      <a:lnTo>
                        <a:pt x="65" y="188"/>
                      </a:lnTo>
                      <a:lnTo>
                        <a:pt x="65" y="200"/>
                      </a:lnTo>
                      <a:lnTo>
                        <a:pt x="57" y="204"/>
                      </a:lnTo>
                      <a:lnTo>
                        <a:pt x="57" y="214"/>
                      </a:lnTo>
                      <a:lnTo>
                        <a:pt x="52" y="221"/>
                      </a:lnTo>
                      <a:lnTo>
                        <a:pt x="50" y="233"/>
                      </a:lnTo>
                      <a:lnTo>
                        <a:pt x="49" y="255"/>
                      </a:lnTo>
                      <a:lnTo>
                        <a:pt x="49" y="263"/>
                      </a:lnTo>
                      <a:lnTo>
                        <a:pt x="41" y="268"/>
                      </a:lnTo>
                      <a:lnTo>
                        <a:pt x="40" y="279"/>
                      </a:lnTo>
                      <a:lnTo>
                        <a:pt x="30" y="283"/>
                      </a:lnTo>
                      <a:lnTo>
                        <a:pt x="29" y="293"/>
                      </a:lnTo>
                      <a:lnTo>
                        <a:pt x="19" y="295"/>
                      </a:lnTo>
                      <a:lnTo>
                        <a:pt x="15" y="310"/>
                      </a:lnTo>
                      <a:lnTo>
                        <a:pt x="0" y="312"/>
                      </a:lnTo>
                    </a:path>
                  </a:pathLst>
                </a:custGeom>
                <a:noFill/>
                <a:ln w="3175">
                  <a:solidFill>
                    <a:srgbClr val="404040"/>
                  </a:solidFill>
                  <a:round/>
                  <a:headEnd/>
                  <a:tailEnd/>
                </a:ln>
              </p:spPr>
              <p:txBody>
                <a:bodyPr/>
                <a:lstStyle/>
                <a:p>
                  <a:endParaRPr lang="en-US"/>
                </a:p>
              </p:txBody>
            </p:sp>
            <p:grpSp>
              <p:nvGrpSpPr>
                <p:cNvPr id="11" name="Group 838"/>
                <p:cNvGrpSpPr>
                  <a:grpSpLocks noChangeAspect="1"/>
                </p:cNvGrpSpPr>
                <p:nvPr/>
              </p:nvGrpSpPr>
              <p:grpSpPr bwMode="auto">
                <a:xfrm>
                  <a:off x="1198" y="1586"/>
                  <a:ext cx="133" cy="111"/>
                  <a:chOff x="1198" y="1586"/>
                  <a:chExt cx="133" cy="111"/>
                </a:xfrm>
              </p:grpSpPr>
              <p:grpSp>
                <p:nvGrpSpPr>
                  <p:cNvPr id="12" name="Group 832"/>
                  <p:cNvGrpSpPr>
                    <a:grpSpLocks noChangeAspect="1"/>
                  </p:cNvGrpSpPr>
                  <p:nvPr/>
                </p:nvGrpSpPr>
                <p:grpSpPr bwMode="auto">
                  <a:xfrm>
                    <a:off x="1198" y="1586"/>
                    <a:ext cx="133" cy="111"/>
                    <a:chOff x="1198" y="1586"/>
                    <a:chExt cx="133" cy="111"/>
                  </a:xfrm>
                </p:grpSpPr>
                <p:sp>
                  <p:nvSpPr>
                    <p:cNvPr id="31380" name="Freeform 803"/>
                    <p:cNvSpPr>
                      <a:spLocks noChangeAspect="1"/>
                    </p:cNvSpPr>
                    <p:nvPr/>
                  </p:nvSpPr>
                  <p:spPr bwMode="auto">
                    <a:xfrm>
                      <a:off x="1198" y="1586"/>
                      <a:ext cx="133" cy="111"/>
                    </a:xfrm>
                    <a:custGeom>
                      <a:avLst/>
                      <a:gdLst>
                        <a:gd name="T0" fmla="*/ 104 w 133"/>
                        <a:gd name="T1" fmla="*/ 4 h 111"/>
                        <a:gd name="T2" fmla="*/ 84 w 133"/>
                        <a:gd name="T3" fmla="*/ 24 h 111"/>
                        <a:gd name="T4" fmla="*/ 28 w 133"/>
                        <a:gd name="T5" fmla="*/ 65 h 111"/>
                        <a:gd name="T6" fmla="*/ 0 w 133"/>
                        <a:gd name="T7" fmla="*/ 80 h 111"/>
                        <a:gd name="T8" fmla="*/ 18 w 133"/>
                        <a:gd name="T9" fmla="*/ 111 h 111"/>
                        <a:gd name="T10" fmla="*/ 25 w 133"/>
                        <a:gd name="T11" fmla="*/ 110 h 111"/>
                        <a:gd name="T12" fmla="*/ 46 w 133"/>
                        <a:gd name="T13" fmla="*/ 98 h 111"/>
                        <a:gd name="T14" fmla="*/ 107 w 133"/>
                        <a:gd name="T15" fmla="*/ 52 h 111"/>
                        <a:gd name="T16" fmla="*/ 133 w 133"/>
                        <a:gd name="T17" fmla="*/ 25 h 111"/>
                        <a:gd name="T18" fmla="*/ 113 w 133"/>
                        <a:gd name="T19" fmla="*/ 0 h 111"/>
                        <a:gd name="T20" fmla="*/ 104 w 133"/>
                        <a:gd name="T21" fmla="*/ 4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3"/>
                        <a:gd name="T34" fmla="*/ 0 h 111"/>
                        <a:gd name="T35" fmla="*/ 133 w 133"/>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3" h="111">
                          <a:moveTo>
                            <a:pt x="104" y="4"/>
                          </a:moveTo>
                          <a:lnTo>
                            <a:pt x="84" y="24"/>
                          </a:lnTo>
                          <a:lnTo>
                            <a:pt x="28" y="65"/>
                          </a:lnTo>
                          <a:lnTo>
                            <a:pt x="0" y="80"/>
                          </a:lnTo>
                          <a:lnTo>
                            <a:pt x="18" y="111"/>
                          </a:lnTo>
                          <a:lnTo>
                            <a:pt x="25" y="110"/>
                          </a:lnTo>
                          <a:lnTo>
                            <a:pt x="46" y="98"/>
                          </a:lnTo>
                          <a:lnTo>
                            <a:pt x="107" y="52"/>
                          </a:lnTo>
                          <a:lnTo>
                            <a:pt x="133" y="25"/>
                          </a:lnTo>
                          <a:lnTo>
                            <a:pt x="113" y="0"/>
                          </a:lnTo>
                          <a:lnTo>
                            <a:pt x="104" y="4"/>
                          </a:lnTo>
                          <a:close/>
                        </a:path>
                      </a:pathLst>
                    </a:custGeom>
                    <a:solidFill>
                      <a:srgbClr val="404040"/>
                    </a:solidFill>
                    <a:ln w="9525">
                      <a:noFill/>
                      <a:round/>
                      <a:headEnd/>
                      <a:tailEnd/>
                    </a:ln>
                  </p:spPr>
                  <p:txBody>
                    <a:bodyPr/>
                    <a:lstStyle/>
                    <a:p>
                      <a:endParaRPr lang="en-US"/>
                    </a:p>
                  </p:txBody>
                </p:sp>
                <p:sp>
                  <p:nvSpPr>
                    <p:cNvPr id="31381" name="Freeform 804"/>
                    <p:cNvSpPr>
                      <a:spLocks noChangeAspect="1"/>
                    </p:cNvSpPr>
                    <p:nvPr/>
                  </p:nvSpPr>
                  <p:spPr bwMode="auto">
                    <a:xfrm>
                      <a:off x="1201" y="1668"/>
                      <a:ext cx="21" cy="28"/>
                    </a:xfrm>
                    <a:custGeom>
                      <a:avLst/>
                      <a:gdLst>
                        <a:gd name="T0" fmla="*/ 4 w 21"/>
                        <a:gd name="T1" fmla="*/ 0 h 28"/>
                        <a:gd name="T2" fmla="*/ 0 w 21"/>
                        <a:gd name="T3" fmla="*/ 0 h 28"/>
                        <a:gd name="T4" fmla="*/ 15 w 21"/>
                        <a:gd name="T5" fmla="*/ 28 h 28"/>
                        <a:gd name="T6" fmla="*/ 21 w 21"/>
                        <a:gd name="T7" fmla="*/ 27 h 28"/>
                        <a:gd name="T8" fmla="*/ 4 w 21"/>
                        <a:gd name="T9" fmla="*/ 0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4" y="0"/>
                          </a:moveTo>
                          <a:lnTo>
                            <a:pt x="0" y="0"/>
                          </a:lnTo>
                          <a:lnTo>
                            <a:pt x="15" y="28"/>
                          </a:lnTo>
                          <a:lnTo>
                            <a:pt x="21" y="27"/>
                          </a:lnTo>
                          <a:lnTo>
                            <a:pt x="4" y="0"/>
                          </a:lnTo>
                          <a:close/>
                        </a:path>
                      </a:pathLst>
                    </a:custGeom>
                    <a:solidFill>
                      <a:srgbClr val="808080"/>
                    </a:solidFill>
                    <a:ln w="9525">
                      <a:noFill/>
                      <a:round/>
                      <a:headEnd/>
                      <a:tailEnd/>
                    </a:ln>
                  </p:spPr>
                  <p:txBody>
                    <a:bodyPr/>
                    <a:lstStyle/>
                    <a:p>
                      <a:endParaRPr lang="en-US"/>
                    </a:p>
                  </p:txBody>
                </p:sp>
                <p:sp>
                  <p:nvSpPr>
                    <p:cNvPr id="31382" name="Freeform 805"/>
                    <p:cNvSpPr>
                      <a:spLocks noChangeAspect="1"/>
                    </p:cNvSpPr>
                    <p:nvPr/>
                  </p:nvSpPr>
                  <p:spPr bwMode="auto">
                    <a:xfrm>
                      <a:off x="1208" y="1656"/>
                      <a:ext cx="36" cy="38"/>
                    </a:xfrm>
                    <a:custGeom>
                      <a:avLst/>
                      <a:gdLst>
                        <a:gd name="T0" fmla="*/ 0 w 36"/>
                        <a:gd name="T1" fmla="*/ 12 h 38"/>
                        <a:gd name="T2" fmla="*/ 15 w 36"/>
                        <a:gd name="T3" fmla="*/ 38 h 38"/>
                        <a:gd name="T4" fmla="*/ 36 w 36"/>
                        <a:gd name="T5" fmla="*/ 23 h 38"/>
                        <a:gd name="T6" fmla="*/ 20 w 36"/>
                        <a:gd name="T7" fmla="*/ 0 h 38"/>
                        <a:gd name="T8" fmla="*/ 0 w 36"/>
                        <a:gd name="T9" fmla="*/ 12 h 38"/>
                        <a:gd name="T10" fmla="*/ 0 60000 65536"/>
                        <a:gd name="T11" fmla="*/ 0 60000 65536"/>
                        <a:gd name="T12" fmla="*/ 0 60000 65536"/>
                        <a:gd name="T13" fmla="*/ 0 60000 65536"/>
                        <a:gd name="T14" fmla="*/ 0 60000 65536"/>
                        <a:gd name="T15" fmla="*/ 0 w 36"/>
                        <a:gd name="T16" fmla="*/ 0 h 38"/>
                        <a:gd name="T17" fmla="*/ 36 w 36"/>
                        <a:gd name="T18" fmla="*/ 38 h 38"/>
                      </a:gdLst>
                      <a:ahLst/>
                      <a:cxnLst>
                        <a:cxn ang="T10">
                          <a:pos x="T0" y="T1"/>
                        </a:cxn>
                        <a:cxn ang="T11">
                          <a:pos x="T2" y="T3"/>
                        </a:cxn>
                        <a:cxn ang="T12">
                          <a:pos x="T4" y="T5"/>
                        </a:cxn>
                        <a:cxn ang="T13">
                          <a:pos x="T6" y="T7"/>
                        </a:cxn>
                        <a:cxn ang="T14">
                          <a:pos x="T8" y="T9"/>
                        </a:cxn>
                      </a:cxnLst>
                      <a:rect l="T15" t="T16" r="T17" b="T18"/>
                      <a:pathLst>
                        <a:path w="36" h="38">
                          <a:moveTo>
                            <a:pt x="0" y="12"/>
                          </a:moveTo>
                          <a:lnTo>
                            <a:pt x="15" y="38"/>
                          </a:lnTo>
                          <a:lnTo>
                            <a:pt x="36" y="23"/>
                          </a:lnTo>
                          <a:lnTo>
                            <a:pt x="20" y="0"/>
                          </a:lnTo>
                          <a:lnTo>
                            <a:pt x="0" y="12"/>
                          </a:lnTo>
                          <a:close/>
                        </a:path>
                      </a:pathLst>
                    </a:custGeom>
                    <a:solidFill>
                      <a:srgbClr val="808080"/>
                    </a:solidFill>
                    <a:ln w="9525">
                      <a:noFill/>
                      <a:round/>
                      <a:headEnd/>
                      <a:tailEnd/>
                    </a:ln>
                  </p:spPr>
                  <p:txBody>
                    <a:bodyPr/>
                    <a:lstStyle/>
                    <a:p>
                      <a:endParaRPr lang="en-US"/>
                    </a:p>
                  </p:txBody>
                </p:sp>
                <p:sp>
                  <p:nvSpPr>
                    <p:cNvPr id="31383" name="Freeform 806"/>
                    <p:cNvSpPr>
                      <a:spLocks noChangeAspect="1"/>
                    </p:cNvSpPr>
                    <p:nvPr/>
                  </p:nvSpPr>
                  <p:spPr bwMode="auto">
                    <a:xfrm>
                      <a:off x="1288" y="1589"/>
                      <a:ext cx="38" cy="43"/>
                    </a:xfrm>
                    <a:custGeom>
                      <a:avLst/>
                      <a:gdLst>
                        <a:gd name="T0" fmla="*/ 22 w 38"/>
                        <a:gd name="T1" fmla="*/ 0 h 43"/>
                        <a:gd name="T2" fmla="*/ 0 w 38"/>
                        <a:gd name="T3" fmla="*/ 21 h 43"/>
                        <a:gd name="T4" fmla="*/ 18 w 38"/>
                        <a:gd name="T5" fmla="*/ 43 h 43"/>
                        <a:gd name="T6" fmla="*/ 38 w 38"/>
                        <a:gd name="T7" fmla="*/ 22 h 43"/>
                        <a:gd name="T8" fmla="*/ 22 w 38"/>
                        <a:gd name="T9" fmla="*/ 0 h 43"/>
                        <a:gd name="T10" fmla="*/ 0 60000 65536"/>
                        <a:gd name="T11" fmla="*/ 0 60000 65536"/>
                        <a:gd name="T12" fmla="*/ 0 60000 65536"/>
                        <a:gd name="T13" fmla="*/ 0 60000 65536"/>
                        <a:gd name="T14" fmla="*/ 0 60000 65536"/>
                        <a:gd name="T15" fmla="*/ 0 w 38"/>
                        <a:gd name="T16" fmla="*/ 0 h 43"/>
                        <a:gd name="T17" fmla="*/ 38 w 38"/>
                        <a:gd name="T18" fmla="*/ 43 h 43"/>
                      </a:gdLst>
                      <a:ahLst/>
                      <a:cxnLst>
                        <a:cxn ang="T10">
                          <a:pos x="T0" y="T1"/>
                        </a:cxn>
                        <a:cxn ang="T11">
                          <a:pos x="T2" y="T3"/>
                        </a:cxn>
                        <a:cxn ang="T12">
                          <a:pos x="T4" y="T5"/>
                        </a:cxn>
                        <a:cxn ang="T13">
                          <a:pos x="T6" y="T7"/>
                        </a:cxn>
                        <a:cxn ang="T14">
                          <a:pos x="T8" y="T9"/>
                        </a:cxn>
                      </a:cxnLst>
                      <a:rect l="T15" t="T16" r="T17" b="T18"/>
                      <a:pathLst>
                        <a:path w="38" h="43">
                          <a:moveTo>
                            <a:pt x="22" y="0"/>
                          </a:moveTo>
                          <a:lnTo>
                            <a:pt x="0" y="21"/>
                          </a:lnTo>
                          <a:lnTo>
                            <a:pt x="18" y="43"/>
                          </a:lnTo>
                          <a:lnTo>
                            <a:pt x="38" y="22"/>
                          </a:lnTo>
                          <a:lnTo>
                            <a:pt x="22" y="0"/>
                          </a:lnTo>
                          <a:close/>
                        </a:path>
                      </a:pathLst>
                    </a:custGeom>
                    <a:solidFill>
                      <a:srgbClr val="808080"/>
                    </a:solidFill>
                    <a:ln w="9525">
                      <a:noFill/>
                      <a:round/>
                      <a:headEnd/>
                      <a:tailEnd/>
                    </a:ln>
                  </p:spPr>
                  <p:txBody>
                    <a:bodyPr/>
                    <a:lstStyle/>
                    <a:p>
                      <a:endParaRPr lang="en-US"/>
                    </a:p>
                  </p:txBody>
                </p:sp>
                <p:sp>
                  <p:nvSpPr>
                    <p:cNvPr id="31384" name="Freeform 807"/>
                    <p:cNvSpPr>
                      <a:spLocks noChangeAspect="1"/>
                    </p:cNvSpPr>
                    <p:nvPr/>
                  </p:nvSpPr>
                  <p:spPr bwMode="auto">
                    <a:xfrm>
                      <a:off x="1232" y="1613"/>
                      <a:ext cx="72" cy="65"/>
                    </a:xfrm>
                    <a:custGeom>
                      <a:avLst/>
                      <a:gdLst>
                        <a:gd name="T0" fmla="*/ 0 w 72"/>
                        <a:gd name="T1" fmla="*/ 40 h 65"/>
                        <a:gd name="T2" fmla="*/ 14 w 72"/>
                        <a:gd name="T3" fmla="*/ 65 h 65"/>
                        <a:gd name="T4" fmla="*/ 72 w 72"/>
                        <a:gd name="T5" fmla="*/ 20 h 65"/>
                        <a:gd name="T6" fmla="*/ 55 w 72"/>
                        <a:gd name="T7" fmla="*/ 0 h 65"/>
                        <a:gd name="T8" fmla="*/ 0 w 72"/>
                        <a:gd name="T9" fmla="*/ 40 h 65"/>
                        <a:gd name="T10" fmla="*/ 0 60000 65536"/>
                        <a:gd name="T11" fmla="*/ 0 60000 65536"/>
                        <a:gd name="T12" fmla="*/ 0 60000 65536"/>
                        <a:gd name="T13" fmla="*/ 0 60000 65536"/>
                        <a:gd name="T14" fmla="*/ 0 60000 65536"/>
                        <a:gd name="T15" fmla="*/ 0 w 72"/>
                        <a:gd name="T16" fmla="*/ 0 h 65"/>
                        <a:gd name="T17" fmla="*/ 72 w 72"/>
                        <a:gd name="T18" fmla="*/ 65 h 65"/>
                      </a:gdLst>
                      <a:ahLst/>
                      <a:cxnLst>
                        <a:cxn ang="T10">
                          <a:pos x="T0" y="T1"/>
                        </a:cxn>
                        <a:cxn ang="T11">
                          <a:pos x="T2" y="T3"/>
                        </a:cxn>
                        <a:cxn ang="T12">
                          <a:pos x="T4" y="T5"/>
                        </a:cxn>
                        <a:cxn ang="T13">
                          <a:pos x="T6" y="T7"/>
                        </a:cxn>
                        <a:cxn ang="T14">
                          <a:pos x="T8" y="T9"/>
                        </a:cxn>
                      </a:cxnLst>
                      <a:rect l="T15" t="T16" r="T17" b="T18"/>
                      <a:pathLst>
                        <a:path w="72" h="65">
                          <a:moveTo>
                            <a:pt x="0" y="40"/>
                          </a:moveTo>
                          <a:lnTo>
                            <a:pt x="14" y="65"/>
                          </a:lnTo>
                          <a:lnTo>
                            <a:pt x="72" y="20"/>
                          </a:lnTo>
                          <a:lnTo>
                            <a:pt x="55" y="0"/>
                          </a:lnTo>
                          <a:lnTo>
                            <a:pt x="0" y="40"/>
                          </a:lnTo>
                          <a:close/>
                        </a:path>
                      </a:pathLst>
                    </a:custGeom>
                    <a:solidFill>
                      <a:srgbClr val="808080"/>
                    </a:solidFill>
                    <a:ln w="9525">
                      <a:noFill/>
                      <a:round/>
                      <a:headEnd/>
                      <a:tailEnd/>
                    </a:ln>
                  </p:spPr>
                  <p:txBody>
                    <a:bodyPr/>
                    <a:lstStyle/>
                    <a:p>
                      <a:endParaRPr lang="en-US"/>
                    </a:p>
                  </p:txBody>
                </p:sp>
                <p:grpSp>
                  <p:nvGrpSpPr>
                    <p:cNvPr id="13" name="Group 815"/>
                    <p:cNvGrpSpPr>
                      <a:grpSpLocks noChangeAspect="1"/>
                    </p:cNvGrpSpPr>
                    <p:nvPr/>
                  </p:nvGrpSpPr>
                  <p:grpSpPr bwMode="auto">
                    <a:xfrm>
                      <a:off x="1235" y="1619"/>
                      <a:ext cx="53" cy="38"/>
                      <a:chOff x="1235" y="1619"/>
                      <a:chExt cx="53" cy="38"/>
                    </a:xfrm>
                  </p:grpSpPr>
                  <p:sp>
                    <p:nvSpPr>
                      <p:cNvPr id="31402" name="Oval 808"/>
                      <p:cNvSpPr>
                        <a:spLocks noChangeAspect="1" noChangeArrowheads="1"/>
                      </p:cNvSpPr>
                      <p:nvPr/>
                    </p:nvSpPr>
                    <p:spPr bwMode="auto">
                      <a:xfrm>
                        <a:off x="1283" y="1619"/>
                        <a:ext cx="5" cy="5"/>
                      </a:xfrm>
                      <a:prstGeom prst="ellipse">
                        <a:avLst/>
                      </a:prstGeom>
                      <a:solidFill>
                        <a:srgbClr val="404040"/>
                      </a:solidFill>
                      <a:ln w="9525">
                        <a:noFill/>
                        <a:round/>
                        <a:headEnd/>
                        <a:tailEnd/>
                      </a:ln>
                    </p:spPr>
                    <p:txBody>
                      <a:bodyPr/>
                      <a:lstStyle/>
                      <a:p>
                        <a:endParaRPr lang="en-US"/>
                      </a:p>
                    </p:txBody>
                  </p:sp>
                  <p:sp>
                    <p:nvSpPr>
                      <p:cNvPr id="31403" name="Oval 809"/>
                      <p:cNvSpPr>
                        <a:spLocks noChangeAspect="1" noChangeArrowheads="1"/>
                      </p:cNvSpPr>
                      <p:nvPr/>
                    </p:nvSpPr>
                    <p:spPr bwMode="auto">
                      <a:xfrm>
                        <a:off x="1275" y="1624"/>
                        <a:ext cx="6" cy="5"/>
                      </a:xfrm>
                      <a:prstGeom prst="ellipse">
                        <a:avLst/>
                      </a:prstGeom>
                      <a:solidFill>
                        <a:srgbClr val="404040"/>
                      </a:solidFill>
                      <a:ln w="9525">
                        <a:noFill/>
                        <a:round/>
                        <a:headEnd/>
                        <a:tailEnd/>
                      </a:ln>
                    </p:spPr>
                    <p:txBody>
                      <a:bodyPr/>
                      <a:lstStyle/>
                      <a:p>
                        <a:endParaRPr lang="en-US"/>
                      </a:p>
                    </p:txBody>
                  </p:sp>
                  <p:sp>
                    <p:nvSpPr>
                      <p:cNvPr id="31404" name="Oval 810"/>
                      <p:cNvSpPr>
                        <a:spLocks noChangeAspect="1" noChangeArrowheads="1"/>
                      </p:cNvSpPr>
                      <p:nvPr/>
                    </p:nvSpPr>
                    <p:spPr bwMode="auto">
                      <a:xfrm>
                        <a:off x="1267" y="1629"/>
                        <a:ext cx="6" cy="6"/>
                      </a:xfrm>
                      <a:prstGeom prst="ellipse">
                        <a:avLst/>
                      </a:prstGeom>
                      <a:solidFill>
                        <a:srgbClr val="404040"/>
                      </a:solidFill>
                      <a:ln w="9525">
                        <a:noFill/>
                        <a:round/>
                        <a:headEnd/>
                        <a:tailEnd/>
                      </a:ln>
                    </p:spPr>
                    <p:txBody>
                      <a:bodyPr/>
                      <a:lstStyle/>
                      <a:p>
                        <a:endParaRPr lang="en-US"/>
                      </a:p>
                    </p:txBody>
                  </p:sp>
                  <p:sp>
                    <p:nvSpPr>
                      <p:cNvPr id="31405" name="Oval 811"/>
                      <p:cNvSpPr>
                        <a:spLocks noChangeAspect="1" noChangeArrowheads="1"/>
                      </p:cNvSpPr>
                      <p:nvPr/>
                    </p:nvSpPr>
                    <p:spPr bwMode="auto">
                      <a:xfrm>
                        <a:off x="1259" y="1635"/>
                        <a:ext cx="5" cy="5"/>
                      </a:xfrm>
                      <a:prstGeom prst="ellipse">
                        <a:avLst/>
                      </a:prstGeom>
                      <a:solidFill>
                        <a:srgbClr val="404040"/>
                      </a:solidFill>
                      <a:ln w="9525">
                        <a:noFill/>
                        <a:round/>
                        <a:headEnd/>
                        <a:tailEnd/>
                      </a:ln>
                    </p:spPr>
                    <p:txBody>
                      <a:bodyPr/>
                      <a:lstStyle/>
                      <a:p>
                        <a:endParaRPr lang="en-US"/>
                      </a:p>
                    </p:txBody>
                  </p:sp>
                  <p:sp>
                    <p:nvSpPr>
                      <p:cNvPr id="31406" name="Oval 812"/>
                      <p:cNvSpPr>
                        <a:spLocks noChangeAspect="1" noChangeArrowheads="1"/>
                      </p:cNvSpPr>
                      <p:nvPr/>
                    </p:nvSpPr>
                    <p:spPr bwMode="auto">
                      <a:xfrm>
                        <a:off x="1252" y="1641"/>
                        <a:ext cx="4" cy="5"/>
                      </a:xfrm>
                      <a:prstGeom prst="ellipse">
                        <a:avLst/>
                      </a:prstGeom>
                      <a:solidFill>
                        <a:srgbClr val="404040"/>
                      </a:solidFill>
                      <a:ln w="9525">
                        <a:noFill/>
                        <a:round/>
                        <a:headEnd/>
                        <a:tailEnd/>
                      </a:ln>
                    </p:spPr>
                    <p:txBody>
                      <a:bodyPr/>
                      <a:lstStyle/>
                      <a:p>
                        <a:endParaRPr lang="en-US"/>
                      </a:p>
                    </p:txBody>
                  </p:sp>
                  <p:sp>
                    <p:nvSpPr>
                      <p:cNvPr id="31407" name="Oval 813"/>
                      <p:cNvSpPr>
                        <a:spLocks noChangeAspect="1" noChangeArrowheads="1"/>
                      </p:cNvSpPr>
                      <p:nvPr/>
                    </p:nvSpPr>
                    <p:spPr bwMode="auto">
                      <a:xfrm>
                        <a:off x="1244" y="1647"/>
                        <a:ext cx="4" cy="4"/>
                      </a:xfrm>
                      <a:prstGeom prst="ellipse">
                        <a:avLst/>
                      </a:prstGeom>
                      <a:solidFill>
                        <a:srgbClr val="404040"/>
                      </a:solidFill>
                      <a:ln w="9525">
                        <a:noFill/>
                        <a:round/>
                        <a:headEnd/>
                        <a:tailEnd/>
                      </a:ln>
                    </p:spPr>
                    <p:txBody>
                      <a:bodyPr/>
                      <a:lstStyle/>
                      <a:p>
                        <a:endParaRPr lang="en-US"/>
                      </a:p>
                    </p:txBody>
                  </p:sp>
                  <p:sp>
                    <p:nvSpPr>
                      <p:cNvPr id="31408" name="Oval 814"/>
                      <p:cNvSpPr>
                        <a:spLocks noChangeAspect="1" noChangeArrowheads="1"/>
                      </p:cNvSpPr>
                      <p:nvPr/>
                    </p:nvSpPr>
                    <p:spPr bwMode="auto">
                      <a:xfrm>
                        <a:off x="1235" y="1651"/>
                        <a:ext cx="6" cy="6"/>
                      </a:xfrm>
                      <a:prstGeom prst="ellipse">
                        <a:avLst/>
                      </a:prstGeom>
                      <a:solidFill>
                        <a:srgbClr val="404040"/>
                      </a:solidFill>
                      <a:ln w="9525">
                        <a:noFill/>
                        <a:round/>
                        <a:headEnd/>
                        <a:tailEnd/>
                      </a:ln>
                    </p:spPr>
                    <p:txBody>
                      <a:bodyPr/>
                      <a:lstStyle/>
                      <a:p>
                        <a:endParaRPr lang="en-US"/>
                      </a:p>
                    </p:txBody>
                  </p:sp>
                </p:grpSp>
                <p:grpSp>
                  <p:nvGrpSpPr>
                    <p:cNvPr id="14" name="Group 823"/>
                    <p:cNvGrpSpPr>
                      <a:grpSpLocks noChangeAspect="1"/>
                    </p:cNvGrpSpPr>
                    <p:nvPr/>
                  </p:nvGrpSpPr>
                  <p:grpSpPr bwMode="auto">
                    <a:xfrm>
                      <a:off x="1239" y="1626"/>
                      <a:ext cx="53" cy="38"/>
                      <a:chOff x="1239" y="1626"/>
                      <a:chExt cx="53" cy="38"/>
                    </a:xfrm>
                  </p:grpSpPr>
                  <p:sp>
                    <p:nvSpPr>
                      <p:cNvPr id="31395" name="Oval 816"/>
                      <p:cNvSpPr>
                        <a:spLocks noChangeAspect="1" noChangeArrowheads="1"/>
                      </p:cNvSpPr>
                      <p:nvPr/>
                    </p:nvSpPr>
                    <p:spPr bwMode="auto">
                      <a:xfrm>
                        <a:off x="1287" y="1626"/>
                        <a:ext cx="5" cy="5"/>
                      </a:xfrm>
                      <a:prstGeom prst="ellipse">
                        <a:avLst/>
                      </a:prstGeom>
                      <a:solidFill>
                        <a:srgbClr val="404040"/>
                      </a:solidFill>
                      <a:ln w="9525">
                        <a:noFill/>
                        <a:round/>
                        <a:headEnd/>
                        <a:tailEnd/>
                      </a:ln>
                    </p:spPr>
                    <p:txBody>
                      <a:bodyPr/>
                      <a:lstStyle/>
                      <a:p>
                        <a:endParaRPr lang="en-US"/>
                      </a:p>
                    </p:txBody>
                  </p:sp>
                  <p:sp>
                    <p:nvSpPr>
                      <p:cNvPr id="31396" name="Oval 817"/>
                      <p:cNvSpPr>
                        <a:spLocks noChangeAspect="1" noChangeArrowheads="1"/>
                      </p:cNvSpPr>
                      <p:nvPr/>
                    </p:nvSpPr>
                    <p:spPr bwMode="auto">
                      <a:xfrm>
                        <a:off x="1280" y="1631"/>
                        <a:ext cx="4" cy="5"/>
                      </a:xfrm>
                      <a:prstGeom prst="ellipse">
                        <a:avLst/>
                      </a:prstGeom>
                      <a:solidFill>
                        <a:srgbClr val="404040"/>
                      </a:solidFill>
                      <a:ln w="9525">
                        <a:noFill/>
                        <a:round/>
                        <a:headEnd/>
                        <a:tailEnd/>
                      </a:ln>
                    </p:spPr>
                    <p:txBody>
                      <a:bodyPr/>
                      <a:lstStyle/>
                      <a:p>
                        <a:endParaRPr lang="en-US"/>
                      </a:p>
                    </p:txBody>
                  </p:sp>
                  <p:sp>
                    <p:nvSpPr>
                      <p:cNvPr id="31397" name="Oval 818"/>
                      <p:cNvSpPr>
                        <a:spLocks noChangeAspect="1" noChangeArrowheads="1"/>
                      </p:cNvSpPr>
                      <p:nvPr/>
                    </p:nvSpPr>
                    <p:spPr bwMode="auto">
                      <a:xfrm>
                        <a:off x="1271" y="1636"/>
                        <a:ext cx="5" cy="5"/>
                      </a:xfrm>
                      <a:prstGeom prst="ellipse">
                        <a:avLst/>
                      </a:prstGeom>
                      <a:solidFill>
                        <a:srgbClr val="404040"/>
                      </a:solidFill>
                      <a:ln w="9525">
                        <a:noFill/>
                        <a:round/>
                        <a:headEnd/>
                        <a:tailEnd/>
                      </a:ln>
                    </p:spPr>
                    <p:txBody>
                      <a:bodyPr/>
                      <a:lstStyle/>
                      <a:p>
                        <a:endParaRPr lang="en-US"/>
                      </a:p>
                    </p:txBody>
                  </p:sp>
                  <p:sp>
                    <p:nvSpPr>
                      <p:cNvPr id="31398" name="Oval 819"/>
                      <p:cNvSpPr>
                        <a:spLocks noChangeAspect="1" noChangeArrowheads="1"/>
                      </p:cNvSpPr>
                      <p:nvPr/>
                    </p:nvSpPr>
                    <p:spPr bwMode="auto">
                      <a:xfrm>
                        <a:off x="1263" y="1641"/>
                        <a:ext cx="5" cy="6"/>
                      </a:xfrm>
                      <a:prstGeom prst="ellipse">
                        <a:avLst/>
                      </a:prstGeom>
                      <a:solidFill>
                        <a:srgbClr val="404040"/>
                      </a:solidFill>
                      <a:ln w="9525">
                        <a:noFill/>
                        <a:round/>
                        <a:headEnd/>
                        <a:tailEnd/>
                      </a:ln>
                    </p:spPr>
                    <p:txBody>
                      <a:bodyPr/>
                      <a:lstStyle/>
                      <a:p>
                        <a:endParaRPr lang="en-US"/>
                      </a:p>
                    </p:txBody>
                  </p:sp>
                  <p:sp>
                    <p:nvSpPr>
                      <p:cNvPr id="31399" name="Oval 820"/>
                      <p:cNvSpPr>
                        <a:spLocks noChangeAspect="1" noChangeArrowheads="1"/>
                      </p:cNvSpPr>
                      <p:nvPr/>
                    </p:nvSpPr>
                    <p:spPr bwMode="auto">
                      <a:xfrm>
                        <a:off x="1255" y="1647"/>
                        <a:ext cx="6" cy="4"/>
                      </a:xfrm>
                      <a:prstGeom prst="ellipse">
                        <a:avLst/>
                      </a:prstGeom>
                      <a:solidFill>
                        <a:srgbClr val="404040"/>
                      </a:solidFill>
                      <a:ln w="9525">
                        <a:noFill/>
                        <a:round/>
                        <a:headEnd/>
                        <a:tailEnd/>
                      </a:ln>
                    </p:spPr>
                    <p:txBody>
                      <a:bodyPr/>
                      <a:lstStyle/>
                      <a:p>
                        <a:endParaRPr lang="en-US"/>
                      </a:p>
                    </p:txBody>
                  </p:sp>
                  <p:sp>
                    <p:nvSpPr>
                      <p:cNvPr id="31400" name="Oval 821"/>
                      <p:cNvSpPr>
                        <a:spLocks noChangeAspect="1" noChangeArrowheads="1"/>
                      </p:cNvSpPr>
                      <p:nvPr/>
                    </p:nvSpPr>
                    <p:spPr bwMode="auto">
                      <a:xfrm>
                        <a:off x="1247" y="1653"/>
                        <a:ext cx="6" cy="5"/>
                      </a:xfrm>
                      <a:prstGeom prst="ellipse">
                        <a:avLst/>
                      </a:prstGeom>
                      <a:solidFill>
                        <a:srgbClr val="404040"/>
                      </a:solidFill>
                      <a:ln w="9525">
                        <a:noFill/>
                        <a:round/>
                        <a:headEnd/>
                        <a:tailEnd/>
                      </a:ln>
                    </p:spPr>
                    <p:txBody>
                      <a:bodyPr/>
                      <a:lstStyle/>
                      <a:p>
                        <a:endParaRPr lang="en-US"/>
                      </a:p>
                    </p:txBody>
                  </p:sp>
                  <p:sp>
                    <p:nvSpPr>
                      <p:cNvPr id="31401" name="Oval 822"/>
                      <p:cNvSpPr>
                        <a:spLocks noChangeAspect="1" noChangeArrowheads="1"/>
                      </p:cNvSpPr>
                      <p:nvPr/>
                    </p:nvSpPr>
                    <p:spPr bwMode="auto">
                      <a:xfrm>
                        <a:off x="1239" y="1658"/>
                        <a:ext cx="6" cy="6"/>
                      </a:xfrm>
                      <a:prstGeom prst="ellipse">
                        <a:avLst/>
                      </a:prstGeom>
                      <a:solidFill>
                        <a:srgbClr val="404040"/>
                      </a:solidFill>
                      <a:ln w="9525">
                        <a:noFill/>
                        <a:round/>
                        <a:headEnd/>
                        <a:tailEnd/>
                      </a:ln>
                    </p:spPr>
                    <p:txBody>
                      <a:bodyPr/>
                      <a:lstStyle/>
                      <a:p>
                        <a:endParaRPr lang="en-US"/>
                      </a:p>
                    </p:txBody>
                  </p:sp>
                </p:grpSp>
                <p:grpSp>
                  <p:nvGrpSpPr>
                    <p:cNvPr id="15" name="Group 831"/>
                    <p:cNvGrpSpPr>
                      <a:grpSpLocks noChangeAspect="1"/>
                    </p:cNvGrpSpPr>
                    <p:nvPr/>
                  </p:nvGrpSpPr>
                  <p:grpSpPr bwMode="auto">
                    <a:xfrm>
                      <a:off x="1245" y="1632"/>
                      <a:ext cx="52" cy="38"/>
                      <a:chOff x="1245" y="1632"/>
                      <a:chExt cx="52" cy="38"/>
                    </a:xfrm>
                  </p:grpSpPr>
                  <p:sp>
                    <p:nvSpPr>
                      <p:cNvPr id="31388" name="Oval 824"/>
                      <p:cNvSpPr>
                        <a:spLocks noChangeAspect="1" noChangeArrowheads="1"/>
                      </p:cNvSpPr>
                      <p:nvPr/>
                    </p:nvSpPr>
                    <p:spPr bwMode="auto">
                      <a:xfrm>
                        <a:off x="1292" y="1632"/>
                        <a:ext cx="5" cy="6"/>
                      </a:xfrm>
                      <a:prstGeom prst="ellipse">
                        <a:avLst/>
                      </a:prstGeom>
                      <a:solidFill>
                        <a:srgbClr val="404040"/>
                      </a:solidFill>
                      <a:ln w="9525">
                        <a:noFill/>
                        <a:round/>
                        <a:headEnd/>
                        <a:tailEnd/>
                      </a:ln>
                    </p:spPr>
                    <p:txBody>
                      <a:bodyPr/>
                      <a:lstStyle/>
                      <a:p>
                        <a:endParaRPr lang="en-US"/>
                      </a:p>
                    </p:txBody>
                  </p:sp>
                  <p:sp>
                    <p:nvSpPr>
                      <p:cNvPr id="31389" name="Oval 825"/>
                      <p:cNvSpPr>
                        <a:spLocks noChangeAspect="1" noChangeArrowheads="1"/>
                      </p:cNvSpPr>
                      <p:nvPr/>
                    </p:nvSpPr>
                    <p:spPr bwMode="auto">
                      <a:xfrm>
                        <a:off x="1284" y="1638"/>
                        <a:ext cx="6" cy="4"/>
                      </a:xfrm>
                      <a:prstGeom prst="ellipse">
                        <a:avLst/>
                      </a:prstGeom>
                      <a:solidFill>
                        <a:srgbClr val="404040"/>
                      </a:solidFill>
                      <a:ln w="9525">
                        <a:noFill/>
                        <a:round/>
                        <a:headEnd/>
                        <a:tailEnd/>
                      </a:ln>
                    </p:spPr>
                    <p:txBody>
                      <a:bodyPr/>
                      <a:lstStyle/>
                      <a:p>
                        <a:endParaRPr lang="en-US"/>
                      </a:p>
                    </p:txBody>
                  </p:sp>
                  <p:sp>
                    <p:nvSpPr>
                      <p:cNvPr id="31390" name="Oval 826"/>
                      <p:cNvSpPr>
                        <a:spLocks noChangeAspect="1" noChangeArrowheads="1"/>
                      </p:cNvSpPr>
                      <p:nvPr/>
                    </p:nvSpPr>
                    <p:spPr bwMode="auto">
                      <a:xfrm>
                        <a:off x="1276" y="1642"/>
                        <a:ext cx="6" cy="6"/>
                      </a:xfrm>
                      <a:prstGeom prst="ellipse">
                        <a:avLst/>
                      </a:prstGeom>
                      <a:solidFill>
                        <a:srgbClr val="404040"/>
                      </a:solidFill>
                      <a:ln w="9525">
                        <a:noFill/>
                        <a:round/>
                        <a:headEnd/>
                        <a:tailEnd/>
                      </a:ln>
                    </p:spPr>
                    <p:txBody>
                      <a:bodyPr/>
                      <a:lstStyle/>
                      <a:p>
                        <a:endParaRPr lang="en-US"/>
                      </a:p>
                    </p:txBody>
                  </p:sp>
                  <p:sp>
                    <p:nvSpPr>
                      <p:cNvPr id="31391" name="Oval 827"/>
                      <p:cNvSpPr>
                        <a:spLocks noChangeAspect="1" noChangeArrowheads="1"/>
                      </p:cNvSpPr>
                      <p:nvPr/>
                    </p:nvSpPr>
                    <p:spPr bwMode="auto">
                      <a:xfrm>
                        <a:off x="1268" y="1648"/>
                        <a:ext cx="6" cy="5"/>
                      </a:xfrm>
                      <a:prstGeom prst="ellipse">
                        <a:avLst/>
                      </a:prstGeom>
                      <a:solidFill>
                        <a:srgbClr val="404040"/>
                      </a:solidFill>
                      <a:ln w="9525">
                        <a:noFill/>
                        <a:round/>
                        <a:headEnd/>
                        <a:tailEnd/>
                      </a:ln>
                    </p:spPr>
                    <p:txBody>
                      <a:bodyPr/>
                      <a:lstStyle/>
                      <a:p>
                        <a:endParaRPr lang="en-US"/>
                      </a:p>
                    </p:txBody>
                  </p:sp>
                  <p:sp>
                    <p:nvSpPr>
                      <p:cNvPr id="31392" name="Oval 828"/>
                      <p:cNvSpPr>
                        <a:spLocks noChangeAspect="1" noChangeArrowheads="1"/>
                      </p:cNvSpPr>
                      <p:nvPr/>
                    </p:nvSpPr>
                    <p:spPr bwMode="auto">
                      <a:xfrm>
                        <a:off x="1261" y="1655"/>
                        <a:ext cx="5" cy="3"/>
                      </a:xfrm>
                      <a:prstGeom prst="ellipse">
                        <a:avLst/>
                      </a:prstGeom>
                      <a:solidFill>
                        <a:srgbClr val="404040"/>
                      </a:solidFill>
                      <a:ln w="9525">
                        <a:noFill/>
                        <a:round/>
                        <a:headEnd/>
                        <a:tailEnd/>
                      </a:ln>
                    </p:spPr>
                    <p:txBody>
                      <a:bodyPr/>
                      <a:lstStyle/>
                      <a:p>
                        <a:endParaRPr lang="en-US"/>
                      </a:p>
                    </p:txBody>
                  </p:sp>
                  <p:sp>
                    <p:nvSpPr>
                      <p:cNvPr id="31393" name="Oval 829"/>
                      <p:cNvSpPr>
                        <a:spLocks noChangeAspect="1" noChangeArrowheads="1"/>
                      </p:cNvSpPr>
                      <p:nvPr/>
                    </p:nvSpPr>
                    <p:spPr bwMode="auto">
                      <a:xfrm>
                        <a:off x="1253" y="1659"/>
                        <a:ext cx="5" cy="6"/>
                      </a:xfrm>
                      <a:prstGeom prst="ellipse">
                        <a:avLst/>
                      </a:prstGeom>
                      <a:solidFill>
                        <a:srgbClr val="404040"/>
                      </a:solidFill>
                      <a:ln w="9525">
                        <a:noFill/>
                        <a:round/>
                        <a:headEnd/>
                        <a:tailEnd/>
                      </a:ln>
                    </p:spPr>
                    <p:txBody>
                      <a:bodyPr/>
                      <a:lstStyle/>
                      <a:p>
                        <a:endParaRPr lang="en-US"/>
                      </a:p>
                    </p:txBody>
                  </p:sp>
                  <p:sp>
                    <p:nvSpPr>
                      <p:cNvPr id="31394" name="Oval 830"/>
                      <p:cNvSpPr>
                        <a:spLocks noChangeAspect="1" noChangeArrowheads="1"/>
                      </p:cNvSpPr>
                      <p:nvPr/>
                    </p:nvSpPr>
                    <p:spPr bwMode="auto">
                      <a:xfrm>
                        <a:off x="1245" y="1665"/>
                        <a:ext cx="6" cy="5"/>
                      </a:xfrm>
                      <a:prstGeom prst="ellipse">
                        <a:avLst/>
                      </a:prstGeom>
                      <a:solidFill>
                        <a:srgbClr val="404040"/>
                      </a:solidFill>
                      <a:ln w="9525">
                        <a:noFill/>
                        <a:round/>
                        <a:headEnd/>
                        <a:tailEnd/>
                      </a:ln>
                    </p:spPr>
                    <p:txBody>
                      <a:bodyPr/>
                      <a:lstStyle/>
                      <a:p>
                        <a:endParaRPr lang="en-US"/>
                      </a:p>
                    </p:txBody>
                  </p:sp>
                </p:grpSp>
              </p:grpSp>
              <p:grpSp>
                <p:nvGrpSpPr>
                  <p:cNvPr id="16" name="Group 837"/>
                  <p:cNvGrpSpPr>
                    <a:grpSpLocks noChangeAspect="1"/>
                  </p:cNvGrpSpPr>
                  <p:nvPr/>
                </p:nvGrpSpPr>
                <p:grpSpPr bwMode="auto">
                  <a:xfrm>
                    <a:off x="1237" y="1598"/>
                    <a:ext cx="63" cy="96"/>
                    <a:chOff x="1237" y="1598"/>
                    <a:chExt cx="63" cy="96"/>
                  </a:xfrm>
                </p:grpSpPr>
                <p:sp>
                  <p:nvSpPr>
                    <p:cNvPr id="31376" name="Freeform 833"/>
                    <p:cNvSpPr>
                      <a:spLocks noChangeAspect="1"/>
                    </p:cNvSpPr>
                    <p:nvPr/>
                  </p:nvSpPr>
                  <p:spPr bwMode="auto">
                    <a:xfrm>
                      <a:off x="1238" y="1598"/>
                      <a:ext cx="62" cy="96"/>
                    </a:xfrm>
                    <a:custGeom>
                      <a:avLst/>
                      <a:gdLst>
                        <a:gd name="T0" fmla="*/ 0 w 62"/>
                        <a:gd name="T1" fmla="*/ 38 h 96"/>
                        <a:gd name="T2" fmla="*/ 2 w 62"/>
                        <a:gd name="T3" fmla="*/ 34 h 96"/>
                        <a:gd name="T4" fmla="*/ 7 w 62"/>
                        <a:gd name="T5" fmla="*/ 29 h 96"/>
                        <a:gd name="T6" fmla="*/ 9 w 62"/>
                        <a:gd name="T7" fmla="*/ 23 h 96"/>
                        <a:gd name="T8" fmla="*/ 11 w 62"/>
                        <a:gd name="T9" fmla="*/ 22 h 96"/>
                        <a:gd name="T10" fmla="*/ 15 w 62"/>
                        <a:gd name="T11" fmla="*/ 22 h 96"/>
                        <a:gd name="T12" fmla="*/ 18 w 62"/>
                        <a:gd name="T13" fmla="*/ 23 h 96"/>
                        <a:gd name="T14" fmla="*/ 21 w 62"/>
                        <a:gd name="T15" fmla="*/ 20 h 96"/>
                        <a:gd name="T16" fmla="*/ 25 w 62"/>
                        <a:gd name="T17" fmla="*/ 20 h 96"/>
                        <a:gd name="T18" fmla="*/ 28 w 62"/>
                        <a:gd name="T19" fmla="*/ 22 h 96"/>
                        <a:gd name="T20" fmla="*/ 31 w 62"/>
                        <a:gd name="T21" fmla="*/ 20 h 96"/>
                        <a:gd name="T22" fmla="*/ 33 w 62"/>
                        <a:gd name="T23" fmla="*/ 18 h 96"/>
                        <a:gd name="T24" fmla="*/ 37 w 62"/>
                        <a:gd name="T25" fmla="*/ 16 h 96"/>
                        <a:gd name="T26" fmla="*/ 40 w 62"/>
                        <a:gd name="T27" fmla="*/ 16 h 96"/>
                        <a:gd name="T28" fmla="*/ 43 w 62"/>
                        <a:gd name="T29" fmla="*/ 12 h 96"/>
                        <a:gd name="T30" fmla="*/ 50 w 62"/>
                        <a:gd name="T31" fmla="*/ 0 h 96"/>
                        <a:gd name="T32" fmla="*/ 53 w 62"/>
                        <a:gd name="T33" fmla="*/ 0 h 96"/>
                        <a:gd name="T34" fmla="*/ 55 w 62"/>
                        <a:gd name="T35" fmla="*/ 0 h 96"/>
                        <a:gd name="T36" fmla="*/ 58 w 62"/>
                        <a:gd name="T37" fmla="*/ 4 h 96"/>
                        <a:gd name="T38" fmla="*/ 60 w 62"/>
                        <a:gd name="T39" fmla="*/ 20 h 96"/>
                        <a:gd name="T40" fmla="*/ 62 w 62"/>
                        <a:gd name="T41" fmla="*/ 23 h 96"/>
                        <a:gd name="T42" fmla="*/ 62 w 62"/>
                        <a:gd name="T43" fmla="*/ 26 h 96"/>
                        <a:gd name="T44" fmla="*/ 62 w 62"/>
                        <a:gd name="T45" fmla="*/ 29 h 96"/>
                        <a:gd name="T46" fmla="*/ 62 w 62"/>
                        <a:gd name="T47" fmla="*/ 34 h 96"/>
                        <a:gd name="T48" fmla="*/ 62 w 62"/>
                        <a:gd name="T49" fmla="*/ 42 h 96"/>
                        <a:gd name="T50" fmla="*/ 57 w 62"/>
                        <a:gd name="T51" fmla="*/ 58 h 96"/>
                        <a:gd name="T52" fmla="*/ 51 w 62"/>
                        <a:gd name="T53" fmla="*/ 70 h 96"/>
                        <a:gd name="T54" fmla="*/ 54 w 62"/>
                        <a:gd name="T55" fmla="*/ 82 h 96"/>
                        <a:gd name="T56" fmla="*/ 17 w 62"/>
                        <a:gd name="T57" fmla="*/ 96 h 96"/>
                        <a:gd name="T58" fmla="*/ 11 w 62"/>
                        <a:gd name="T59" fmla="*/ 84 h 96"/>
                        <a:gd name="T60" fmla="*/ 6 w 62"/>
                        <a:gd name="T61" fmla="*/ 81 h 96"/>
                        <a:gd name="T62" fmla="*/ 2 w 62"/>
                        <a:gd name="T63" fmla="*/ 74 h 96"/>
                        <a:gd name="T64" fmla="*/ 2 w 62"/>
                        <a:gd name="T65" fmla="*/ 68 h 96"/>
                        <a:gd name="T66" fmla="*/ 2 w 62"/>
                        <a:gd name="T67" fmla="*/ 63 h 96"/>
                        <a:gd name="T68" fmla="*/ 2 w 62"/>
                        <a:gd name="T69" fmla="*/ 56 h 96"/>
                        <a:gd name="T70" fmla="*/ 2 w 62"/>
                        <a:gd name="T71" fmla="*/ 45 h 96"/>
                        <a:gd name="T72" fmla="*/ 0 w 62"/>
                        <a:gd name="T73" fmla="*/ 44 h 96"/>
                        <a:gd name="T74" fmla="*/ 0 w 62"/>
                        <a:gd name="T75" fmla="*/ 42 h 96"/>
                        <a:gd name="T76" fmla="*/ 0 w 62"/>
                        <a:gd name="T77" fmla="*/ 38 h 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2"/>
                        <a:gd name="T118" fmla="*/ 0 h 96"/>
                        <a:gd name="T119" fmla="*/ 62 w 62"/>
                        <a:gd name="T120" fmla="*/ 96 h 9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2" h="96">
                          <a:moveTo>
                            <a:pt x="0" y="38"/>
                          </a:moveTo>
                          <a:lnTo>
                            <a:pt x="2" y="34"/>
                          </a:lnTo>
                          <a:lnTo>
                            <a:pt x="7" y="29"/>
                          </a:lnTo>
                          <a:lnTo>
                            <a:pt x="9" y="23"/>
                          </a:lnTo>
                          <a:lnTo>
                            <a:pt x="11" y="22"/>
                          </a:lnTo>
                          <a:lnTo>
                            <a:pt x="15" y="22"/>
                          </a:lnTo>
                          <a:lnTo>
                            <a:pt x="18" y="23"/>
                          </a:lnTo>
                          <a:lnTo>
                            <a:pt x="21" y="20"/>
                          </a:lnTo>
                          <a:lnTo>
                            <a:pt x="25" y="20"/>
                          </a:lnTo>
                          <a:lnTo>
                            <a:pt x="28" y="22"/>
                          </a:lnTo>
                          <a:lnTo>
                            <a:pt x="31" y="20"/>
                          </a:lnTo>
                          <a:lnTo>
                            <a:pt x="33" y="18"/>
                          </a:lnTo>
                          <a:lnTo>
                            <a:pt x="37" y="16"/>
                          </a:lnTo>
                          <a:lnTo>
                            <a:pt x="40" y="16"/>
                          </a:lnTo>
                          <a:lnTo>
                            <a:pt x="43" y="12"/>
                          </a:lnTo>
                          <a:lnTo>
                            <a:pt x="50" y="0"/>
                          </a:lnTo>
                          <a:lnTo>
                            <a:pt x="53" y="0"/>
                          </a:lnTo>
                          <a:lnTo>
                            <a:pt x="55" y="0"/>
                          </a:lnTo>
                          <a:lnTo>
                            <a:pt x="58" y="4"/>
                          </a:lnTo>
                          <a:lnTo>
                            <a:pt x="60" y="20"/>
                          </a:lnTo>
                          <a:lnTo>
                            <a:pt x="62" y="23"/>
                          </a:lnTo>
                          <a:lnTo>
                            <a:pt x="62" y="26"/>
                          </a:lnTo>
                          <a:lnTo>
                            <a:pt x="62" y="29"/>
                          </a:lnTo>
                          <a:lnTo>
                            <a:pt x="62" y="34"/>
                          </a:lnTo>
                          <a:lnTo>
                            <a:pt x="62" y="42"/>
                          </a:lnTo>
                          <a:lnTo>
                            <a:pt x="57" y="58"/>
                          </a:lnTo>
                          <a:lnTo>
                            <a:pt x="51" y="70"/>
                          </a:lnTo>
                          <a:lnTo>
                            <a:pt x="54" y="82"/>
                          </a:lnTo>
                          <a:lnTo>
                            <a:pt x="17" y="96"/>
                          </a:lnTo>
                          <a:lnTo>
                            <a:pt x="11" y="84"/>
                          </a:lnTo>
                          <a:lnTo>
                            <a:pt x="6" y="81"/>
                          </a:lnTo>
                          <a:lnTo>
                            <a:pt x="2" y="74"/>
                          </a:lnTo>
                          <a:lnTo>
                            <a:pt x="2" y="68"/>
                          </a:lnTo>
                          <a:lnTo>
                            <a:pt x="2" y="63"/>
                          </a:lnTo>
                          <a:lnTo>
                            <a:pt x="2" y="56"/>
                          </a:lnTo>
                          <a:lnTo>
                            <a:pt x="2" y="45"/>
                          </a:lnTo>
                          <a:lnTo>
                            <a:pt x="0" y="44"/>
                          </a:lnTo>
                          <a:lnTo>
                            <a:pt x="0" y="42"/>
                          </a:lnTo>
                          <a:lnTo>
                            <a:pt x="0" y="38"/>
                          </a:lnTo>
                          <a:close/>
                        </a:path>
                      </a:pathLst>
                    </a:custGeom>
                    <a:solidFill>
                      <a:srgbClr val="FFC080"/>
                    </a:solidFill>
                    <a:ln w="1588">
                      <a:solidFill>
                        <a:srgbClr val="402000"/>
                      </a:solidFill>
                      <a:round/>
                      <a:headEnd/>
                      <a:tailEnd/>
                    </a:ln>
                  </p:spPr>
                  <p:txBody>
                    <a:bodyPr/>
                    <a:lstStyle/>
                    <a:p>
                      <a:endParaRPr lang="en-US"/>
                    </a:p>
                  </p:txBody>
                </p:sp>
                <p:sp>
                  <p:nvSpPr>
                    <p:cNvPr id="31377" name="Freeform 834"/>
                    <p:cNvSpPr>
                      <a:spLocks noChangeAspect="1"/>
                    </p:cNvSpPr>
                    <p:nvPr/>
                  </p:nvSpPr>
                  <p:spPr bwMode="auto">
                    <a:xfrm>
                      <a:off x="1252" y="1620"/>
                      <a:ext cx="45" cy="68"/>
                    </a:xfrm>
                    <a:custGeom>
                      <a:avLst/>
                      <a:gdLst>
                        <a:gd name="T0" fmla="*/ 1 w 45"/>
                        <a:gd name="T1" fmla="*/ 12 h 68"/>
                        <a:gd name="T2" fmla="*/ 3 w 45"/>
                        <a:gd name="T3" fmla="*/ 8 h 68"/>
                        <a:gd name="T4" fmla="*/ 7 w 45"/>
                        <a:gd name="T5" fmla="*/ 7 h 68"/>
                        <a:gd name="T6" fmla="*/ 10 w 45"/>
                        <a:gd name="T7" fmla="*/ 4 h 68"/>
                        <a:gd name="T8" fmla="*/ 12 w 45"/>
                        <a:gd name="T9" fmla="*/ 4 h 68"/>
                        <a:gd name="T10" fmla="*/ 15 w 45"/>
                        <a:gd name="T11" fmla="*/ 6 h 68"/>
                        <a:gd name="T12" fmla="*/ 18 w 45"/>
                        <a:gd name="T13" fmla="*/ 4 h 68"/>
                        <a:gd name="T14" fmla="*/ 21 w 45"/>
                        <a:gd name="T15" fmla="*/ 3 h 68"/>
                        <a:gd name="T16" fmla="*/ 23 w 45"/>
                        <a:gd name="T17" fmla="*/ 1 h 68"/>
                        <a:gd name="T18" fmla="*/ 25 w 45"/>
                        <a:gd name="T19" fmla="*/ 1 h 68"/>
                        <a:gd name="T20" fmla="*/ 29 w 45"/>
                        <a:gd name="T21" fmla="*/ 3 h 68"/>
                        <a:gd name="T22" fmla="*/ 32 w 45"/>
                        <a:gd name="T23" fmla="*/ 4 h 68"/>
                        <a:gd name="T24" fmla="*/ 33 w 45"/>
                        <a:gd name="T25" fmla="*/ 1 h 68"/>
                        <a:gd name="T26" fmla="*/ 38 w 45"/>
                        <a:gd name="T27" fmla="*/ 0 h 68"/>
                        <a:gd name="T28" fmla="*/ 41 w 45"/>
                        <a:gd name="T29" fmla="*/ 0 h 68"/>
                        <a:gd name="T30" fmla="*/ 44 w 45"/>
                        <a:gd name="T31" fmla="*/ 3 h 68"/>
                        <a:gd name="T32" fmla="*/ 45 w 45"/>
                        <a:gd name="T33" fmla="*/ 11 h 68"/>
                        <a:gd name="T34" fmla="*/ 45 w 45"/>
                        <a:gd name="T35" fmla="*/ 15 h 68"/>
                        <a:gd name="T36" fmla="*/ 44 w 45"/>
                        <a:gd name="T37" fmla="*/ 28 h 68"/>
                        <a:gd name="T38" fmla="*/ 36 w 45"/>
                        <a:gd name="T39" fmla="*/ 46 h 68"/>
                        <a:gd name="T40" fmla="*/ 39 w 45"/>
                        <a:gd name="T41" fmla="*/ 59 h 68"/>
                        <a:gd name="T42" fmla="*/ 10 w 45"/>
                        <a:gd name="T43" fmla="*/ 68 h 68"/>
                        <a:gd name="T44" fmla="*/ 6 w 45"/>
                        <a:gd name="T45" fmla="*/ 61 h 68"/>
                        <a:gd name="T46" fmla="*/ 14 w 45"/>
                        <a:gd name="T47" fmla="*/ 54 h 68"/>
                        <a:gd name="T48" fmla="*/ 23 w 45"/>
                        <a:gd name="T49" fmla="*/ 50 h 68"/>
                        <a:gd name="T50" fmla="*/ 16 w 45"/>
                        <a:gd name="T51" fmla="*/ 50 h 68"/>
                        <a:gd name="T52" fmla="*/ 11 w 45"/>
                        <a:gd name="T53" fmla="*/ 50 h 68"/>
                        <a:gd name="T54" fmla="*/ 6 w 45"/>
                        <a:gd name="T55" fmla="*/ 49 h 68"/>
                        <a:gd name="T56" fmla="*/ 2 w 45"/>
                        <a:gd name="T57" fmla="*/ 46 h 68"/>
                        <a:gd name="T58" fmla="*/ 0 w 45"/>
                        <a:gd name="T59" fmla="*/ 41 h 68"/>
                        <a:gd name="T60" fmla="*/ 1 w 45"/>
                        <a:gd name="T61" fmla="*/ 33 h 68"/>
                        <a:gd name="T62" fmla="*/ 1 w 45"/>
                        <a:gd name="T63" fmla="*/ 27 h 68"/>
                        <a:gd name="T64" fmla="*/ 2 w 45"/>
                        <a:gd name="T65" fmla="*/ 19 h 68"/>
                        <a:gd name="T66" fmla="*/ 1 w 45"/>
                        <a:gd name="T67" fmla="*/ 1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68"/>
                        <a:gd name="T104" fmla="*/ 45 w 45"/>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68">
                          <a:moveTo>
                            <a:pt x="1" y="12"/>
                          </a:moveTo>
                          <a:lnTo>
                            <a:pt x="3" y="8"/>
                          </a:lnTo>
                          <a:lnTo>
                            <a:pt x="7" y="7"/>
                          </a:lnTo>
                          <a:lnTo>
                            <a:pt x="10" y="4"/>
                          </a:lnTo>
                          <a:lnTo>
                            <a:pt x="12" y="4"/>
                          </a:lnTo>
                          <a:lnTo>
                            <a:pt x="15" y="6"/>
                          </a:lnTo>
                          <a:lnTo>
                            <a:pt x="18" y="4"/>
                          </a:lnTo>
                          <a:lnTo>
                            <a:pt x="21" y="3"/>
                          </a:lnTo>
                          <a:lnTo>
                            <a:pt x="23" y="1"/>
                          </a:lnTo>
                          <a:lnTo>
                            <a:pt x="25" y="1"/>
                          </a:lnTo>
                          <a:lnTo>
                            <a:pt x="29" y="3"/>
                          </a:lnTo>
                          <a:lnTo>
                            <a:pt x="32" y="4"/>
                          </a:lnTo>
                          <a:lnTo>
                            <a:pt x="33" y="1"/>
                          </a:lnTo>
                          <a:lnTo>
                            <a:pt x="38" y="0"/>
                          </a:lnTo>
                          <a:lnTo>
                            <a:pt x="41" y="0"/>
                          </a:lnTo>
                          <a:lnTo>
                            <a:pt x="44" y="3"/>
                          </a:lnTo>
                          <a:lnTo>
                            <a:pt x="45" y="11"/>
                          </a:lnTo>
                          <a:lnTo>
                            <a:pt x="45" y="15"/>
                          </a:lnTo>
                          <a:lnTo>
                            <a:pt x="44" y="28"/>
                          </a:lnTo>
                          <a:lnTo>
                            <a:pt x="36" y="46"/>
                          </a:lnTo>
                          <a:lnTo>
                            <a:pt x="39" y="59"/>
                          </a:lnTo>
                          <a:lnTo>
                            <a:pt x="10" y="68"/>
                          </a:lnTo>
                          <a:lnTo>
                            <a:pt x="6" y="61"/>
                          </a:lnTo>
                          <a:lnTo>
                            <a:pt x="14" y="54"/>
                          </a:lnTo>
                          <a:lnTo>
                            <a:pt x="23" y="50"/>
                          </a:lnTo>
                          <a:lnTo>
                            <a:pt x="16" y="50"/>
                          </a:lnTo>
                          <a:lnTo>
                            <a:pt x="11" y="50"/>
                          </a:lnTo>
                          <a:lnTo>
                            <a:pt x="6" y="49"/>
                          </a:lnTo>
                          <a:lnTo>
                            <a:pt x="2" y="46"/>
                          </a:lnTo>
                          <a:lnTo>
                            <a:pt x="0" y="41"/>
                          </a:lnTo>
                          <a:lnTo>
                            <a:pt x="1" y="33"/>
                          </a:lnTo>
                          <a:lnTo>
                            <a:pt x="1" y="27"/>
                          </a:lnTo>
                          <a:lnTo>
                            <a:pt x="2" y="19"/>
                          </a:lnTo>
                          <a:lnTo>
                            <a:pt x="1" y="12"/>
                          </a:lnTo>
                          <a:close/>
                        </a:path>
                      </a:pathLst>
                    </a:custGeom>
                    <a:solidFill>
                      <a:srgbClr val="402000"/>
                    </a:solidFill>
                    <a:ln w="9525">
                      <a:noFill/>
                      <a:round/>
                      <a:headEnd/>
                      <a:tailEnd/>
                    </a:ln>
                  </p:spPr>
                  <p:txBody>
                    <a:bodyPr/>
                    <a:lstStyle/>
                    <a:p>
                      <a:endParaRPr lang="en-US"/>
                    </a:p>
                  </p:txBody>
                </p:sp>
                <p:sp>
                  <p:nvSpPr>
                    <p:cNvPr id="31378" name="Freeform 835"/>
                    <p:cNvSpPr>
                      <a:spLocks noChangeAspect="1"/>
                    </p:cNvSpPr>
                    <p:nvPr/>
                  </p:nvSpPr>
                  <p:spPr bwMode="auto">
                    <a:xfrm>
                      <a:off x="1276" y="1603"/>
                      <a:ext cx="9" cy="14"/>
                    </a:xfrm>
                    <a:custGeom>
                      <a:avLst/>
                      <a:gdLst>
                        <a:gd name="T0" fmla="*/ 7 w 9"/>
                        <a:gd name="T1" fmla="*/ 0 h 14"/>
                        <a:gd name="T2" fmla="*/ 6 w 9"/>
                        <a:gd name="T3" fmla="*/ 5 h 14"/>
                        <a:gd name="T4" fmla="*/ 7 w 9"/>
                        <a:gd name="T5" fmla="*/ 9 h 14"/>
                        <a:gd name="T6" fmla="*/ 9 w 9"/>
                        <a:gd name="T7" fmla="*/ 14 h 14"/>
                        <a:gd name="T8" fmla="*/ 0 w 9"/>
                        <a:gd name="T9" fmla="*/ 10 h 14"/>
                        <a:gd name="T10" fmla="*/ 4 w 9"/>
                        <a:gd name="T11" fmla="*/ 7 h 14"/>
                        <a:gd name="T12" fmla="*/ 7 w 9"/>
                        <a:gd name="T13" fmla="*/ 0 h 14"/>
                        <a:gd name="T14" fmla="*/ 0 60000 65536"/>
                        <a:gd name="T15" fmla="*/ 0 60000 65536"/>
                        <a:gd name="T16" fmla="*/ 0 60000 65536"/>
                        <a:gd name="T17" fmla="*/ 0 60000 65536"/>
                        <a:gd name="T18" fmla="*/ 0 60000 65536"/>
                        <a:gd name="T19" fmla="*/ 0 60000 65536"/>
                        <a:gd name="T20" fmla="*/ 0 60000 65536"/>
                        <a:gd name="T21" fmla="*/ 0 w 9"/>
                        <a:gd name="T22" fmla="*/ 0 h 14"/>
                        <a:gd name="T23" fmla="*/ 9 w 9"/>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4">
                          <a:moveTo>
                            <a:pt x="7" y="0"/>
                          </a:moveTo>
                          <a:lnTo>
                            <a:pt x="6" y="5"/>
                          </a:lnTo>
                          <a:lnTo>
                            <a:pt x="7" y="9"/>
                          </a:lnTo>
                          <a:lnTo>
                            <a:pt x="9" y="14"/>
                          </a:lnTo>
                          <a:lnTo>
                            <a:pt x="0" y="10"/>
                          </a:lnTo>
                          <a:lnTo>
                            <a:pt x="4" y="7"/>
                          </a:lnTo>
                          <a:lnTo>
                            <a:pt x="7" y="0"/>
                          </a:lnTo>
                          <a:close/>
                        </a:path>
                      </a:pathLst>
                    </a:custGeom>
                    <a:solidFill>
                      <a:srgbClr val="402000"/>
                    </a:solidFill>
                    <a:ln w="9525">
                      <a:noFill/>
                      <a:round/>
                      <a:headEnd/>
                      <a:tailEnd/>
                    </a:ln>
                  </p:spPr>
                  <p:txBody>
                    <a:bodyPr/>
                    <a:lstStyle/>
                    <a:p>
                      <a:endParaRPr lang="en-US"/>
                    </a:p>
                  </p:txBody>
                </p:sp>
                <p:sp>
                  <p:nvSpPr>
                    <p:cNvPr id="31379" name="Freeform 836"/>
                    <p:cNvSpPr>
                      <a:spLocks noChangeAspect="1"/>
                    </p:cNvSpPr>
                    <p:nvPr/>
                  </p:nvSpPr>
                  <p:spPr bwMode="auto">
                    <a:xfrm>
                      <a:off x="1237" y="1631"/>
                      <a:ext cx="7" cy="15"/>
                    </a:xfrm>
                    <a:custGeom>
                      <a:avLst/>
                      <a:gdLst>
                        <a:gd name="T0" fmla="*/ 4 w 7"/>
                        <a:gd name="T1" fmla="*/ 15 h 15"/>
                        <a:gd name="T2" fmla="*/ 4 w 7"/>
                        <a:gd name="T3" fmla="*/ 8 h 15"/>
                        <a:gd name="T4" fmla="*/ 5 w 7"/>
                        <a:gd name="T5" fmla="*/ 4 h 15"/>
                        <a:gd name="T6" fmla="*/ 7 w 7"/>
                        <a:gd name="T7" fmla="*/ 0 h 15"/>
                        <a:gd name="T8" fmla="*/ 4 w 7"/>
                        <a:gd name="T9" fmla="*/ 5 h 15"/>
                        <a:gd name="T10" fmla="*/ 0 w 7"/>
                        <a:gd name="T11" fmla="*/ 10 h 15"/>
                        <a:gd name="T12" fmla="*/ 4 w 7"/>
                        <a:gd name="T13" fmla="*/ 15 h 15"/>
                        <a:gd name="T14" fmla="*/ 0 60000 65536"/>
                        <a:gd name="T15" fmla="*/ 0 60000 65536"/>
                        <a:gd name="T16" fmla="*/ 0 60000 65536"/>
                        <a:gd name="T17" fmla="*/ 0 60000 65536"/>
                        <a:gd name="T18" fmla="*/ 0 60000 65536"/>
                        <a:gd name="T19" fmla="*/ 0 60000 65536"/>
                        <a:gd name="T20" fmla="*/ 0 60000 65536"/>
                        <a:gd name="T21" fmla="*/ 0 w 7"/>
                        <a:gd name="T22" fmla="*/ 0 h 15"/>
                        <a:gd name="T23" fmla="*/ 7 w 7"/>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5">
                          <a:moveTo>
                            <a:pt x="4" y="15"/>
                          </a:moveTo>
                          <a:lnTo>
                            <a:pt x="4" y="8"/>
                          </a:lnTo>
                          <a:lnTo>
                            <a:pt x="5" y="4"/>
                          </a:lnTo>
                          <a:lnTo>
                            <a:pt x="7" y="0"/>
                          </a:lnTo>
                          <a:lnTo>
                            <a:pt x="4" y="5"/>
                          </a:lnTo>
                          <a:lnTo>
                            <a:pt x="0" y="10"/>
                          </a:lnTo>
                          <a:lnTo>
                            <a:pt x="4" y="15"/>
                          </a:lnTo>
                          <a:close/>
                        </a:path>
                      </a:pathLst>
                    </a:custGeom>
                    <a:solidFill>
                      <a:srgbClr val="402000"/>
                    </a:solidFill>
                    <a:ln w="9525">
                      <a:noFill/>
                      <a:round/>
                      <a:headEnd/>
                      <a:tailEnd/>
                    </a:ln>
                  </p:spPr>
                  <p:txBody>
                    <a:bodyPr/>
                    <a:lstStyle/>
                    <a:p>
                      <a:endParaRPr lang="en-US"/>
                    </a:p>
                  </p:txBody>
                </p:sp>
              </p:grpSp>
            </p:grpSp>
            <p:sp>
              <p:nvSpPr>
                <p:cNvPr id="31373" name="Freeform 839"/>
                <p:cNvSpPr>
                  <a:spLocks noChangeAspect="1"/>
                </p:cNvSpPr>
                <p:nvPr/>
              </p:nvSpPr>
              <p:spPr bwMode="auto">
                <a:xfrm>
                  <a:off x="1251" y="1674"/>
                  <a:ext cx="150" cy="163"/>
                </a:xfrm>
                <a:custGeom>
                  <a:avLst/>
                  <a:gdLst>
                    <a:gd name="T0" fmla="*/ 30 w 150"/>
                    <a:gd name="T1" fmla="*/ 0 h 163"/>
                    <a:gd name="T2" fmla="*/ 16 w 150"/>
                    <a:gd name="T3" fmla="*/ 5 h 163"/>
                    <a:gd name="T4" fmla="*/ 0 w 150"/>
                    <a:gd name="T5" fmla="*/ 14 h 163"/>
                    <a:gd name="T6" fmla="*/ 7 w 150"/>
                    <a:gd name="T7" fmla="*/ 36 h 163"/>
                    <a:gd name="T8" fmla="*/ 22 w 150"/>
                    <a:gd name="T9" fmla="*/ 32 h 163"/>
                    <a:gd name="T10" fmla="*/ 33 w 150"/>
                    <a:gd name="T11" fmla="*/ 34 h 163"/>
                    <a:gd name="T12" fmla="*/ 15 w 150"/>
                    <a:gd name="T13" fmla="*/ 36 h 163"/>
                    <a:gd name="T14" fmla="*/ 7 w 150"/>
                    <a:gd name="T15" fmla="*/ 43 h 163"/>
                    <a:gd name="T16" fmla="*/ 17 w 150"/>
                    <a:gd name="T17" fmla="*/ 63 h 163"/>
                    <a:gd name="T18" fmla="*/ 36 w 150"/>
                    <a:gd name="T19" fmla="*/ 80 h 163"/>
                    <a:gd name="T20" fmla="*/ 45 w 150"/>
                    <a:gd name="T21" fmla="*/ 103 h 163"/>
                    <a:gd name="T22" fmla="*/ 59 w 150"/>
                    <a:gd name="T23" fmla="*/ 97 h 163"/>
                    <a:gd name="T24" fmla="*/ 73 w 150"/>
                    <a:gd name="T25" fmla="*/ 94 h 163"/>
                    <a:gd name="T26" fmla="*/ 55 w 150"/>
                    <a:gd name="T27" fmla="*/ 109 h 163"/>
                    <a:gd name="T28" fmla="*/ 75 w 150"/>
                    <a:gd name="T29" fmla="*/ 113 h 163"/>
                    <a:gd name="T30" fmla="*/ 91 w 150"/>
                    <a:gd name="T31" fmla="*/ 118 h 163"/>
                    <a:gd name="T32" fmla="*/ 103 w 150"/>
                    <a:gd name="T33" fmla="*/ 126 h 163"/>
                    <a:gd name="T34" fmla="*/ 80 w 150"/>
                    <a:gd name="T35" fmla="*/ 125 h 163"/>
                    <a:gd name="T36" fmla="*/ 65 w 150"/>
                    <a:gd name="T37" fmla="*/ 129 h 163"/>
                    <a:gd name="T38" fmla="*/ 58 w 150"/>
                    <a:gd name="T39" fmla="*/ 138 h 163"/>
                    <a:gd name="T40" fmla="*/ 60 w 150"/>
                    <a:gd name="T41" fmla="*/ 144 h 163"/>
                    <a:gd name="T42" fmla="*/ 65 w 150"/>
                    <a:gd name="T43" fmla="*/ 151 h 163"/>
                    <a:gd name="T44" fmla="*/ 78 w 150"/>
                    <a:gd name="T45" fmla="*/ 154 h 163"/>
                    <a:gd name="T46" fmla="*/ 94 w 150"/>
                    <a:gd name="T47" fmla="*/ 155 h 163"/>
                    <a:gd name="T48" fmla="*/ 112 w 150"/>
                    <a:gd name="T49" fmla="*/ 159 h 163"/>
                    <a:gd name="T50" fmla="*/ 127 w 150"/>
                    <a:gd name="T51" fmla="*/ 163 h 163"/>
                    <a:gd name="T52" fmla="*/ 134 w 150"/>
                    <a:gd name="T53" fmla="*/ 159 h 163"/>
                    <a:gd name="T54" fmla="*/ 138 w 150"/>
                    <a:gd name="T55" fmla="*/ 150 h 163"/>
                    <a:gd name="T56" fmla="*/ 148 w 150"/>
                    <a:gd name="T57" fmla="*/ 146 h 163"/>
                    <a:gd name="T58" fmla="*/ 150 w 150"/>
                    <a:gd name="T59" fmla="*/ 110 h 163"/>
                    <a:gd name="T60" fmla="*/ 141 w 150"/>
                    <a:gd name="T61" fmla="*/ 87 h 163"/>
                    <a:gd name="T62" fmla="*/ 126 w 150"/>
                    <a:gd name="T63" fmla="*/ 79 h 163"/>
                    <a:gd name="T64" fmla="*/ 113 w 150"/>
                    <a:gd name="T65" fmla="*/ 68 h 163"/>
                    <a:gd name="T66" fmla="*/ 90 w 150"/>
                    <a:gd name="T67" fmla="*/ 59 h 163"/>
                    <a:gd name="T68" fmla="*/ 77 w 150"/>
                    <a:gd name="T69" fmla="*/ 43 h 163"/>
                    <a:gd name="T70" fmla="*/ 70 w 150"/>
                    <a:gd name="T71" fmla="*/ 32 h 163"/>
                    <a:gd name="T72" fmla="*/ 60 w 150"/>
                    <a:gd name="T73" fmla="*/ 26 h 163"/>
                    <a:gd name="T74" fmla="*/ 46 w 150"/>
                    <a:gd name="T75" fmla="*/ 27 h 163"/>
                    <a:gd name="T76" fmla="*/ 55 w 150"/>
                    <a:gd name="T77" fmla="*/ 23 h 163"/>
                    <a:gd name="T78" fmla="*/ 42 w 150"/>
                    <a:gd name="T79" fmla="*/ 2 h 163"/>
                    <a:gd name="T80" fmla="*/ 30 w 150"/>
                    <a:gd name="T81" fmla="*/ 0 h 1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0"/>
                    <a:gd name="T124" fmla="*/ 0 h 163"/>
                    <a:gd name="T125" fmla="*/ 150 w 150"/>
                    <a:gd name="T126" fmla="*/ 163 h 1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0" h="163">
                      <a:moveTo>
                        <a:pt x="30" y="0"/>
                      </a:moveTo>
                      <a:lnTo>
                        <a:pt x="16" y="5"/>
                      </a:lnTo>
                      <a:lnTo>
                        <a:pt x="0" y="14"/>
                      </a:lnTo>
                      <a:lnTo>
                        <a:pt x="7" y="36"/>
                      </a:lnTo>
                      <a:lnTo>
                        <a:pt x="22" y="32"/>
                      </a:lnTo>
                      <a:lnTo>
                        <a:pt x="33" y="34"/>
                      </a:lnTo>
                      <a:lnTo>
                        <a:pt x="15" y="36"/>
                      </a:lnTo>
                      <a:lnTo>
                        <a:pt x="7" y="43"/>
                      </a:lnTo>
                      <a:lnTo>
                        <a:pt x="17" y="63"/>
                      </a:lnTo>
                      <a:lnTo>
                        <a:pt x="36" y="80"/>
                      </a:lnTo>
                      <a:lnTo>
                        <a:pt x="45" y="103"/>
                      </a:lnTo>
                      <a:lnTo>
                        <a:pt x="59" y="97"/>
                      </a:lnTo>
                      <a:lnTo>
                        <a:pt x="73" y="94"/>
                      </a:lnTo>
                      <a:lnTo>
                        <a:pt x="55" y="109"/>
                      </a:lnTo>
                      <a:lnTo>
                        <a:pt x="75" y="113"/>
                      </a:lnTo>
                      <a:lnTo>
                        <a:pt x="91" y="118"/>
                      </a:lnTo>
                      <a:lnTo>
                        <a:pt x="103" y="126"/>
                      </a:lnTo>
                      <a:lnTo>
                        <a:pt x="80" y="125"/>
                      </a:lnTo>
                      <a:lnTo>
                        <a:pt x="65" y="129"/>
                      </a:lnTo>
                      <a:lnTo>
                        <a:pt x="58" y="138"/>
                      </a:lnTo>
                      <a:lnTo>
                        <a:pt x="60" y="144"/>
                      </a:lnTo>
                      <a:lnTo>
                        <a:pt x="65" y="151"/>
                      </a:lnTo>
                      <a:lnTo>
                        <a:pt x="78" y="154"/>
                      </a:lnTo>
                      <a:lnTo>
                        <a:pt x="94" y="155"/>
                      </a:lnTo>
                      <a:lnTo>
                        <a:pt x="112" y="159"/>
                      </a:lnTo>
                      <a:lnTo>
                        <a:pt x="127" y="163"/>
                      </a:lnTo>
                      <a:lnTo>
                        <a:pt x="134" y="159"/>
                      </a:lnTo>
                      <a:lnTo>
                        <a:pt x="138" y="150"/>
                      </a:lnTo>
                      <a:lnTo>
                        <a:pt x="148" y="146"/>
                      </a:lnTo>
                      <a:lnTo>
                        <a:pt x="150" y="110"/>
                      </a:lnTo>
                      <a:lnTo>
                        <a:pt x="141" y="87"/>
                      </a:lnTo>
                      <a:lnTo>
                        <a:pt x="126" y="79"/>
                      </a:lnTo>
                      <a:lnTo>
                        <a:pt x="113" y="68"/>
                      </a:lnTo>
                      <a:lnTo>
                        <a:pt x="90" y="59"/>
                      </a:lnTo>
                      <a:lnTo>
                        <a:pt x="77" y="43"/>
                      </a:lnTo>
                      <a:lnTo>
                        <a:pt x="70" y="32"/>
                      </a:lnTo>
                      <a:lnTo>
                        <a:pt x="60" y="26"/>
                      </a:lnTo>
                      <a:lnTo>
                        <a:pt x="46" y="27"/>
                      </a:lnTo>
                      <a:lnTo>
                        <a:pt x="55" y="23"/>
                      </a:lnTo>
                      <a:lnTo>
                        <a:pt x="42" y="2"/>
                      </a:lnTo>
                      <a:lnTo>
                        <a:pt x="30" y="0"/>
                      </a:lnTo>
                      <a:close/>
                    </a:path>
                  </a:pathLst>
                </a:custGeom>
                <a:solidFill>
                  <a:srgbClr val="E0E0E0"/>
                </a:solidFill>
                <a:ln w="9525">
                  <a:noFill/>
                  <a:round/>
                  <a:headEnd/>
                  <a:tailEnd/>
                </a:ln>
              </p:spPr>
              <p:txBody>
                <a:bodyPr/>
                <a:lstStyle/>
                <a:p>
                  <a:endParaRPr lang="en-US"/>
                </a:p>
              </p:txBody>
            </p:sp>
          </p:grpSp>
          <p:sp>
            <p:nvSpPr>
              <p:cNvPr id="31357" name="Rectangle 841"/>
              <p:cNvSpPr>
                <a:spLocks noChangeAspect="1" noChangeArrowheads="1"/>
              </p:cNvSpPr>
              <p:nvPr/>
            </p:nvSpPr>
            <p:spPr bwMode="auto">
              <a:xfrm>
                <a:off x="913" y="1510"/>
                <a:ext cx="616" cy="575"/>
              </a:xfrm>
              <a:prstGeom prst="rect">
                <a:avLst/>
              </a:prstGeom>
              <a:noFill/>
              <a:ln w="9525">
                <a:solidFill>
                  <a:srgbClr val="000000"/>
                </a:solidFill>
                <a:miter lim="800000"/>
                <a:headEnd/>
                <a:tailEnd/>
              </a:ln>
            </p:spPr>
            <p:txBody>
              <a:bodyPr/>
              <a:lstStyle/>
              <a:p>
                <a:endParaRPr lang="en-US"/>
              </a:p>
            </p:txBody>
          </p:sp>
        </p:grpSp>
        <p:grpSp>
          <p:nvGrpSpPr>
            <p:cNvPr id="17" name="Group 849"/>
            <p:cNvGrpSpPr>
              <a:grpSpLocks noChangeAspect="1"/>
            </p:cNvGrpSpPr>
            <p:nvPr/>
          </p:nvGrpSpPr>
          <p:grpSpPr bwMode="auto">
            <a:xfrm>
              <a:off x="4040" y="1194"/>
              <a:ext cx="849" cy="472"/>
              <a:chOff x="4040" y="1194"/>
              <a:chExt cx="849" cy="472"/>
            </a:xfrm>
          </p:grpSpPr>
          <p:grpSp>
            <p:nvGrpSpPr>
              <p:cNvPr id="18" name="Group 845"/>
              <p:cNvGrpSpPr>
                <a:grpSpLocks noChangeAspect="1"/>
              </p:cNvGrpSpPr>
              <p:nvPr/>
            </p:nvGrpSpPr>
            <p:grpSpPr bwMode="auto">
              <a:xfrm>
                <a:off x="4040" y="1194"/>
                <a:ext cx="844" cy="362"/>
                <a:chOff x="4040" y="1194"/>
                <a:chExt cx="844" cy="362"/>
              </a:xfrm>
            </p:grpSpPr>
            <p:sp>
              <p:nvSpPr>
                <p:cNvPr id="31353" name="Freeform 843"/>
                <p:cNvSpPr>
                  <a:spLocks noChangeAspect="1"/>
                </p:cNvSpPr>
                <p:nvPr/>
              </p:nvSpPr>
              <p:spPr bwMode="auto">
                <a:xfrm>
                  <a:off x="4040" y="1194"/>
                  <a:ext cx="844" cy="362"/>
                </a:xfrm>
                <a:custGeom>
                  <a:avLst/>
                  <a:gdLst>
                    <a:gd name="T0" fmla="*/ 703 w 844"/>
                    <a:gd name="T1" fmla="*/ 74 h 362"/>
                    <a:gd name="T2" fmla="*/ 676 w 844"/>
                    <a:gd name="T3" fmla="*/ 59 h 362"/>
                    <a:gd name="T4" fmla="*/ 636 w 844"/>
                    <a:gd name="T5" fmla="*/ 47 h 362"/>
                    <a:gd name="T6" fmla="*/ 582 w 844"/>
                    <a:gd name="T7" fmla="*/ 43 h 362"/>
                    <a:gd name="T8" fmla="*/ 522 w 844"/>
                    <a:gd name="T9" fmla="*/ 47 h 362"/>
                    <a:gd name="T10" fmla="*/ 488 w 844"/>
                    <a:gd name="T11" fmla="*/ 34 h 362"/>
                    <a:gd name="T12" fmla="*/ 449 w 844"/>
                    <a:gd name="T13" fmla="*/ 11 h 362"/>
                    <a:gd name="T14" fmla="*/ 382 w 844"/>
                    <a:gd name="T15" fmla="*/ 0 h 362"/>
                    <a:gd name="T16" fmla="*/ 314 w 844"/>
                    <a:gd name="T17" fmla="*/ 3 h 362"/>
                    <a:gd name="T18" fmla="*/ 254 w 844"/>
                    <a:gd name="T19" fmla="*/ 19 h 362"/>
                    <a:gd name="T20" fmla="*/ 220 w 844"/>
                    <a:gd name="T21" fmla="*/ 43 h 362"/>
                    <a:gd name="T22" fmla="*/ 193 w 844"/>
                    <a:gd name="T23" fmla="*/ 51 h 362"/>
                    <a:gd name="T24" fmla="*/ 140 w 844"/>
                    <a:gd name="T25" fmla="*/ 59 h 362"/>
                    <a:gd name="T26" fmla="*/ 101 w 844"/>
                    <a:gd name="T27" fmla="*/ 78 h 362"/>
                    <a:gd name="T28" fmla="*/ 101 w 844"/>
                    <a:gd name="T29" fmla="*/ 105 h 362"/>
                    <a:gd name="T30" fmla="*/ 67 w 844"/>
                    <a:gd name="T31" fmla="*/ 105 h 362"/>
                    <a:gd name="T32" fmla="*/ 33 w 844"/>
                    <a:gd name="T33" fmla="*/ 116 h 362"/>
                    <a:gd name="T34" fmla="*/ 19 w 844"/>
                    <a:gd name="T35" fmla="*/ 128 h 362"/>
                    <a:gd name="T36" fmla="*/ 0 w 844"/>
                    <a:gd name="T37" fmla="*/ 144 h 362"/>
                    <a:gd name="T38" fmla="*/ 6 w 844"/>
                    <a:gd name="T39" fmla="*/ 159 h 362"/>
                    <a:gd name="T40" fmla="*/ 0 w 844"/>
                    <a:gd name="T41" fmla="*/ 179 h 362"/>
                    <a:gd name="T42" fmla="*/ 0 w 844"/>
                    <a:gd name="T43" fmla="*/ 198 h 362"/>
                    <a:gd name="T44" fmla="*/ 6 w 844"/>
                    <a:gd name="T45" fmla="*/ 218 h 362"/>
                    <a:gd name="T46" fmla="*/ 0 w 844"/>
                    <a:gd name="T47" fmla="*/ 237 h 362"/>
                    <a:gd name="T48" fmla="*/ 0 w 844"/>
                    <a:gd name="T49" fmla="*/ 257 h 362"/>
                    <a:gd name="T50" fmla="*/ 6 w 844"/>
                    <a:gd name="T51" fmla="*/ 280 h 362"/>
                    <a:gd name="T52" fmla="*/ 33 w 844"/>
                    <a:gd name="T53" fmla="*/ 299 h 362"/>
                    <a:gd name="T54" fmla="*/ 87 w 844"/>
                    <a:gd name="T55" fmla="*/ 308 h 362"/>
                    <a:gd name="T56" fmla="*/ 127 w 844"/>
                    <a:gd name="T57" fmla="*/ 303 h 362"/>
                    <a:gd name="T58" fmla="*/ 147 w 844"/>
                    <a:gd name="T59" fmla="*/ 319 h 362"/>
                    <a:gd name="T60" fmla="*/ 174 w 844"/>
                    <a:gd name="T61" fmla="*/ 327 h 362"/>
                    <a:gd name="T62" fmla="*/ 220 w 844"/>
                    <a:gd name="T63" fmla="*/ 334 h 362"/>
                    <a:gd name="T64" fmla="*/ 268 w 844"/>
                    <a:gd name="T65" fmla="*/ 331 h 362"/>
                    <a:gd name="T66" fmla="*/ 301 w 844"/>
                    <a:gd name="T67" fmla="*/ 334 h 362"/>
                    <a:gd name="T68" fmla="*/ 328 w 844"/>
                    <a:gd name="T69" fmla="*/ 346 h 362"/>
                    <a:gd name="T70" fmla="*/ 368 w 844"/>
                    <a:gd name="T71" fmla="*/ 354 h 362"/>
                    <a:gd name="T72" fmla="*/ 401 w 844"/>
                    <a:gd name="T73" fmla="*/ 354 h 362"/>
                    <a:gd name="T74" fmla="*/ 435 w 844"/>
                    <a:gd name="T75" fmla="*/ 342 h 362"/>
                    <a:gd name="T76" fmla="*/ 462 w 844"/>
                    <a:gd name="T77" fmla="*/ 354 h 362"/>
                    <a:gd name="T78" fmla="*/ 495 w 844"/>
                    <a:gd name="T79" fmla="*/ 362 h 362"/>
                    <a:gd name="T80" fmla="*/ 542 w 844"/>
                    <a:gd name="T81" fmla="*/ 354 h 362"/>
                    <a:gd name="T82" fmla="*/ 575 w 844"/>
                    <a:gd name="T83" fmla="*/ 339 h 362"/>
                    <a:gd name="T84" fmla="*/ 602 w 844"/>
                    <a:gd name="T85" fmla="*/ 334 h 362"/>
                    <a:gd name="T86" fmla="*/ 650 w 844"/>
                    <a:gd name="T87" fmla="*/ 334 h 362"/>
                    <a:gd name="T88" fmla="*/ 683 w 844"/>
                    <a:gd name="T89" fmla="*/ 323 h 362"/>
                    <a:gd name="T90" fmla="*/ 710 w 844"/>
                    <a:gd name="T91" fmla="*/ 308 h 362"/>
                    <a:gd name="T92" fmla="*/ 723 w 844"/>
                    <a:gd name="T93" fmla="*/ 299 h 362"/>
                    <a:gd name="T94" fmla="*/ 764 w 844"/>
                    <a:gd name="T95" fmla="*/ 299 h 362"/>
                    <a:gd name="T96" fmla="*/ 803 w 844"/>
                    <a:gd name="T97" fmla="*/ 280 h 362"/>
                    <a:gd name="T98" fmla="*/ 824 w 844"/>
                    <a:gd name="T99" fmla="*/ 257 h 362"/>
                    <a:gd name="T100" fmla="*/ 824 w 844"/>
                    <a:gd name="T101" fmla="*/ 229 h 362"/>
                    <a:gd name="T102" fmla="*/ 830 w 844"/>
                    <a:gd name="T103" fmla="*/ 203 h 362"/>
                    <a:gd name="T104" fmla="*/ 844 w 844"/>
                    <a:gd name="T105" fmla="*/ 175 h 362"/>
                    <a:gd name="T106" fmla="*/ 837 w 844"/>
                    <a:gd name="T107" fmla="*/ 147 h 362"/>
                    <a:gd name="T108" fmla="*/ 810 w 844"/>
                    <a:gd name="T109" fmla="*/ 124 h 362"/>
                    <a:gd name="T110" fmla="*/ 770 w 844"/>
                    <a:gd name="T111" fmla="*/ 105 h 362"/>
                    <a:gd name="T112" fmla="*/ 723 w 844"/>
                    <a:gd name="T113" fmla="*/ 97 h 362"/>
                    <a:gd name="T114" fmla="*/ 710 w 844"/>
                    <a:gd name="T115" fmla="*/ 85 h 3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44"/>
                    <a:gd name="T175" fmla="*/ 0 h 362"/>
                    <a:gd name="T176" fmla="*/ 844 w 844"/>
                    <a:gd name="T177" fmla="*/ 362 h 3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44" h="362">
                      <a:moveTo>
                        <a:pt x="710" y="85"/>
                      </a:moveTo>
                      <a:lnTo>
                        <a:pt x="703" y="74"/>
                      </a:lnTo>
                      <a:lnTo>
                        <a:pt x="689" y="66"/>
                      </a:lnTo>
                      <a:lnTo>
                        <a:pt x="676" y="59"/>
                      </a:lnTo>
                      <a:lnTo>
                        <a:pt x="656" y="51"/>
                      </a:lnTo>
                      <a:lnTo>
                        <a:pt x="636" y="47"/>
                      </a:lnTo>
                      <a:lnTo>
                        <a:pt x="616" y="43"/>
                      </a:lnTo>
                      <a:lnTo>
                        <a:pt x="582" y="43"/>
                      </a:lnTo>
                      <a:lnTo>
                        <a:pt x="549" y="43"/>
                      </a:lnTo>
                      <a:lnTo>
                        <a:pt x="522" y="47"/>
                      </a:lnTo>
                      <a:lnTo>
                        <a:pt x="502" y="54"/>
                      </a:lnTo>
                      <a:lnTo>
                        <a:pt x="488" y="34"/>
                      </a:lnTo>
                      <a:lnTo>
                        <a:pt x="469" y="23"/>
                      </a:lnTo>
                      <a:lnTo>
                        <a:pt x="449" y="11"/>
                      </a:lnTo>
                      <a:lnTo>
                        <a:pt x="415" y="8"/>
                      </a:lnTo>
                      <a:lnTo>
                        <a:pt x="382" y="0"/>
                      </a:lnTo>
                      <a:lnTo>
                        <a:pt x="348" y="0"/>
                      </a:lnTo>
                      <a:lnTo>
                        <a:pt x="314" y="3"/>
                      </a:lnTo>
                      <a:lnTo>
                        <a:pt x="280" y="8"/>
                      </a:lnTo>
                      <a:lnTo>
                        <a:pt x="254" y="19"/>
                      </a:lnTo>
                      <a:lnTo>
                        <a:pt x="234" y="31"/>
                      </a:lnTo>
                      <a:lnTo>
                        <a:pt x="220" y="43"/>
                      </a:lnTo>
                      <a:lnTo>
                        <a:pt x="220" y="54"/>
                      </a:lnTo>
                      <a:lnTo>
                        <a:pt x="193" y="51"/>
                      </a:lnTo>
                      <a:lnTo>
                        <a:pt x="160" y="54"/>
                      </a:lnTo>
                      <a:lnTo>
                        <a:pt x="140" y="59"/>
                      </a:lnTo>
                      <a:lnTo>
                        <a:pt x="120" y="66"/>
                      </a:lnTo>
                      <a:lnTo>
                        <a:pt x="101" y="78"/>
                      </a:lnTo>
                      <a:lnTo>
                        <a:pt x="101" y="93"/>
                      </a:lnTo>
                      <a:lnTo>
                        <a:pt x="101" y="105"/>
                      </a:lnTo>
                      <a:lnTo>
                        <a:pt x="87" y="101"/>
                      </a:lnTo>
                      <a:lnTo>
                        <a:pt x="67" y="105"/>
                      </a:lnTo>
                      <a:lnTo>
                        <a:pt x="46" y="109"/>
                      </a:lnTo>
                      <a:lnTo>
                        <a:pt x="33" y="116"/>
                      </a:lnTo>
                      <a:lnTo>
                        <a:pt x="26" y="121"/>
                      </a:lnTo>
                      <a:lnTo>
                        <a:pt x="19" y="128"/>
                      </a:lnTo>
                      <a:lnTo>
                        <a:pt x="6" y="136"/>
                      </a:lnTo>
                      <a:lnTo>
                        <a:pt x="0" y="144"/>
                      </a:lnTo>
                      <a:lnTo>
                        <a:pt x="0" y="152"/>
                      </a:lnTo>
                      <a:lnTo>
                        <a:pt x="6" y="159"/>
                      </a:lnTo>
                      <a:lnTo>
                        <a:pt x="13" y="167"/>
                      </a:lnTo>
                      <a:lnTo>
                        <a:pt x="0" y="179"/>
                      </a:lnTo>
                      <a:lnTo>
                        <a:pt x="0" y="187"/>
                      </a:lnTo>
                      <a:lnTo>
                        <a:pt x="0" y="198"/>
                      </a:lnTo>
                      <a:lnTo>
                        <a:pt x="0" y="210"/>
                      </a:lnTo>
                      <a:lnTo>
                        <a:pt x="6" y="218"/>
                      </a:lnTo>
                      <a:lnTo>
                        <a:pt x="13" y="226"/>
                      </a:lnTo>
                      <a:lnTo>
                        <a:pt x="0" y="237"/>
                      </a:lnTo>
                      <a:lnTo>
                        <a:pt x="0" y="245"/>
                      </a:lnTo>
                      <a:lnTo>
                        <a:pt x="0" y="257"/>
                      </a:lnTo>
                      <a:lnTo>
                        <a:pt x="0" y="268"/>
                      </a:lnTo>
                      <a:lnTo>
                        <a:pt x="6" y="280"/>
                      </a:lnTo>
                      <a:lnTo>
                        <a:pt x="19" y="288"/>
                      </a:lnTo>
                      <a:lnTo>
                        <a:pt x="33" y="299"/>
                      </a:lnTo>
                      <a:lnTo>
                        <a:pt x="60" y="308"/>
                      </a:lnTo>
                      <a:lnTo>
                        <a:pt x="87" y="308"/>
                      </a:lnTo>
                      <a:lnTo>
                        <a:pt x="106" y="308"/>
                      </a:lnTo>
                      <a:lnTo>
                        <a:pt x="127" y="303"/>
                      </a:lnTo>
                      <a:lnTo>
                        <a:pt x="133" y="311"/>
                      </a:lnTo>
                      <a:lnTo>
                        <a:pt x="147" y="319"/>
                      </a:lnTo>
                      <a:lnTo>
                        <a:pt x="154" y="323"/>
                      </a:lnTo>
                      <a:lnTo>
                        <a:pt x="174" y="327"/>
                      </a:lnTo>
                      <a:lnTo>
                        <a:pt x="193" y="331"/>
                      </a:lnTo>
                      <a:lnTo>
                        <a:pt x="220" y="334"/>
                      </a:lnTo>
                      <a:lnTo>
                        <a:pt x="241" y="334"/>
                      </a:lnTo>
                      <a:lnTo>
                        <a:pt x="268" y="331"/>
                      </a:lnTo>
                      <a:lnTo>
                        <a:pt x="287" y="323"/>
                      </a:lnTo>
                      <a:lnTo>
                        <a:pt x="301" y="334"/>
                      </a:lnTo>
                      <a:lnTo>
                        <a:pt x="314" y="342"/>
                      </a:lnTo>
                      <a:lnTo>
                        <a:pt x="328" y="346"/>
                      </a:lnTo>
                      <a:lnTo>
                        <a:pt x="348" y="354"/>
                      </a:lnTo>
                      <a:lnTo>
                        <a:pt x="368" y="354"/>
                      </a:lnTo>
                      <a:lnTo>
                        <a:pt x="382" y="354"/>
                      </a:lnTo>
                      <a:lnTo>
                        <a:pt x="401" y="354"/>
                      </a:lnTo>
                      <a:lnTo>
                        <a:pt x="422" y="346"/>
                      </a:lnTo>
                      <a:lnTo>
                        <a:pt x="435" y="342"/>
                      </a:lnTo>
                      <a:lnTo>
                        <a:pt x="449" y="346"/>
                      </a:lnTo>
                      <a:lnTo>
                        <a:pt x="462" y="354"/>
                      </a:lnTo>
                      <a:lnTo>
                        <a:pt x="476" y="358"/>
                      </a:lnTo>
                      <a:lnTo>
                        <a:pt x="495" y="362"/>
                      </a:lnTo>
                      <a:lnTo>
                        <a:pt x="522" y="358"/>
                      </a:lnTo>
                      <a:lnTo>
                        <a:pt x="542" y="354"/>
                      </a:lnTo>
                      <a:lnTo>
                        <a:pt x="563" y="350"/>
                      </a:lnTo>
                      <a:lnTo>
                        <a:pt x="575" y="339"/>
                      </a:lnTo>
                      <a:lnTo>
                        <a:pt x="589" y="331"/>
                      </a:lnTo>
                      <a:lnTo>
                        <a:pt x="602" y="334"/>
                      </a:lnTo>
                      <a:lnTo>
                        <a:pt x="623" y="334"/>
                      </a:lnTo>
                      <a:lnTo>
                        <a:pt x="650" y="334"/>
                      </a:lnTo>
                      <a:lnTo>
                        <a:pt x="669" y="331"/>
                      </a:lnTo>
                      <a:lnTo>
                        <a:pt x="683" y="323"/>
                      </a:lnTo>
                      <a:lnTo>
                        <a:pt x="696" y="319"/>
                      </a:lnTo>
                      <a:lnTo>
                        <a:pt x="710" y="308"/>
                      </a:lnTo>
                      <a:lnTo>
                        <a:pt x="710" y="299"/>
                      </a:lnTo>
                      <a:lnTo>
                        <a:pt x="723" y="299"/>
                      </a:lnTo>
                      <a:lnTo>
                        <a:pt x="743" y="299"/>
                      </a:lnTo>
                      <a:lnTo>
                        <a:pt x="764" y="299"/>
                      </a:lnTo>
                      <a:lnTo>
                        <a:pt x="783" y="291"/>
                      </a:lnTo>
                      <a:lnTo>
                        <a:pt x="803" y="280"/>
                      </a:lnTo>
                      <a:lnTo>
                        <a:pt x="810" y="268"/>
                      </a:lnTo>
                      <a:lnTo>
                        <a:pt x="824" y="257"/>
                      </a:lnTo>
                      <a:lnTo>
                        <a:pt x="824" y="241"/>
                      </a:lnTo>
                      <a:lnTo>
                        <a:pt x="824" y="229"/>
                      </a:lnTo>
                      <a:lnTo>
                        <a:pt x="817" y="210"/>
                      </a:lnTo>
                      <a:lnTo>
                        <a:pt x="830" y="203"/>
                      </a:lnTo>
                      <a:lnTo>
                        <a:pt x="837" y="190"/>
                      </a:lnTo>
                      <a:lnTo>
                        <a:pt x="844" y="175"/>
                      </a:lnTo>
                      <a:lnTo>
                        <a:pt x="844" y="164"/>
                      </a:lnTo>
                      <a:lnTo>
                        <a:pt x="837" y="147"/>
                      </a:lnTo>
                      <a:lnTo>
                        <a:pt x="830" y="136"/>
                      </a:lnTo>
                      <a:lnTo>
                        <a:pt x="810" y="124"/>
                      </a:lnTo>
                      <a:lnTo>
                        <a:pt x="797" y="113"/>
                      </a:lnTo>
                      <a:lnTo>
                        <a:pt x="770" y="105"/>
                      </a:lnTo>
                      <a:lnTo>
                        <a:pt x="743" y="101"/>
                      </a:lnTo>
                      <a:lnTo>
                        <a:pt x="723" y="97"/>
                      </a:lnTo>
                      <a:lnTo>
                        <a:pt x="710" y="93"/>
                      </a:lnTo>
                      <a:lnTo>
                        <a:pt x="710" y="85"/>
                      </a:lnTo>
                      <a:close/>
                    </a:path>
                  </a:pathLst>
                </a:custGeom>
                <a:solidFill>
                  <a:srgbClr val="FFFFFF"/>
                </a:solidFill>
                <a:ln w="9525">
                  <a:noFill/>
                  <a:round/>
                  <a:headEnd/>
                  <a:tailEnd/>
                </a:ln>
              </p:spPr>
              <p:txBody>
                <a:bodyPr/>
                <a:lstStyle/>
                <a:p>
                  <a:endParaRPr lang="en-US"/>
                </a:p>
              </p:txBody>
            </p:sp>
            <p:sp>
              <p:nvSpPr>
                <p:cNvPr id="31354" name="Freeform 844"/>
                <p:cNvSpPr>
                  <a:spLocks noChangeAspect="1"/>
                </p:cNvSpPr>
                <p:nvPr/>
              </p:nvSpPr>
              <p:spPr bwMode="auto">
                <a:xfrm>
                  <a:off x="4040" y="1194"/>
                  <a:ext cx="844" cy="362"/>
                </a:xfrm>
                <a:custGeom>
                  <a:avLst/>
                  <a:gdLst>
                    <a:gd name="T0" fmla="*/ 703 w 844"/>
                    <a:gd name="T1" fmla="*/ 74 h 362"/>
                    <a:gd name="T2" fmla="*/ 676 w 844"/>
                    <a:gd name="T3" fmla="*/ 59 h 362"/>
                    <a:gd name="T4" fmla="*/ 636 w 844"/>
                    <a:gd name="T5" fmla="*/ 47 h 362"/>
                    <a:gd name="T6" fmla="*/ 582 w 844"/>
                    <a:gd name="T7" fmla="*/ 43 h 362"/>
                    <a:gd name="T8" fmla="*/ 522 w 844"/>
                    <a:gd name="T9" fmla="*/ 47 h 362"/>
                    <a:gd name="T10" fmla="*/ 488 w 844"/>
                    <a:gd name="T11" fmla="*/ 34 h 362"/>
                    <a:gd name="T12" fmla="*/ 449 w 844"/>
                    <a:gd name="T13" fmla="*/ 11 h 362"/>
                    <a:gd name="T14" fmla="*/ 382 w 844"/>
                    <a:gd name="T15" fmla="*/ 0 h 362"/>
                    <a:gd name="T16" fmla="*/ 314 w 844"/>
                    <a:gd name="T17" fmla="*/ 3 h 362"/>
                    <a:gd name="T18" fmla="*/ 254 w 844"/>
                    <a:gd name="T19" fmla="*/ 19 h 362"/>
                    <a:gd name="T20" fmla="*/ 220 w 844"/>
                    <a:gd name="T21" fmla="*/ 43 h 362"/>
                    <a:gd name="T22" fmla="*/ 193 w 844"/>
                    <a:gd name="T23" fmla="*/ 51 h 362"/>
                    <a:gd name="T24" fmla="*/ 140 w 844"/>
                    <a:gd name="T25" fmla="*/ 59 h 362"/>
                    <a:gd name="T26" fmla="*/ 101 w 844"/>
                    <a:gd name="T27" fmla="*/ 78 h 362"/>
                    <a:gd name="T28" fmla="*/ 101 w 844"/>
                    <a:gd name="T29" fmla="*/ 105 h 362"/>
                    <a:gd name="T30" fmla="*/ 67 w 844"/>
                    <a:gd name="T31" fmla="*/ 105 h 362"/>
                    <a:gd name="T32" fmla="*/ 33 w 844"/>
                    <a:gd name="T33" fmla="*/ 116 h 362"/>
                    <a:gd name="T34" fmla="*/ 19 w 844"/>
                    <a:gd name="T35" fmla="*/ 128 h 362"/>
                    <a:gd name="T36" fmla="*/ 0 w 844"/>
                    <a:gd name="T37" fmla="*/ 144 h 362"/>
                    <a:gd name="T38" fmla="*/ 6 w 844"/>
                    <a:gd name="T39" fmla="*/ 159 h 362"/>
                    <a:gd name="T40" fmla="*/ 0 w 844"/>
                    <a:gd name="T41" fmla="*/ 179 h 362"/>
                    <a:gd name="T42" fmla="*/ 0 w 844"/>
                    <a:gd name="T43" fmla="*/ 198 h 362"/>
                    <a:gd name="T44" fmla="*/ 6 w 844"/>
                    <a:gd name="T45" fmla="*/ 218 h 362"/>
                    <a:gd name="T46" fmla="*/ 0 w 844"/>
                    <a:gd name="T47" fmla="*/ 237 h 362"/>
                    <a:gd name="T48" fmla="*/ 0 w 844"/>
                    <a:gd name="T49" fmla="*/ 257 h 362"/>
                    <a:gd name="T50" fmla="*/ 6 w 844"/>
                    <a:gd name="T51" fmla="*/ 280 h 362"/>
                    <a:gd name="T52" fmla="*/ 33 w 844"/>
                    <a:gd name="T53" fmla="*/ 299 h 362"/>
                    <a:gd name="T54" fmla="*/ 87 w 844"/>
                    <a:gd name="T55" fmla="*/ 308 h 362"/>
                    <a:gd name="T56" fmla="*/ 127 w 844"/>
                    <a:gd name="T57" fmla="*/ 303 h 362"/>
                    <a:gd name="T58" fmla="*/ 147 w 844"/>
                    <a:gd name="T59" fmla="*/ 319 h 362"/>
                    <a:gd name="T60" fmla="*/ 174 w 844"/>
                    <a:gd name="T61" fmla="*/ 327 h 362"/>
                    <a:gd name="T62" fmla="*/ 220 w 844"/>
                    <a:gd name="T63" fmla="*/ 334 h 362"/>
                    <a:gd name="T64" fmla="*/ 268 w 844"/>
                    <a:gd name="T65" fmla="*/ 331 h 362"/>
                    <a:gd name="T66" fmla="*/ 301 w 844"/>
                    <a:gd name="T67" fmla="*/ 334 h 362"/>
                    <a:gd name="T68" fmla="*/ 328 w 844"/>
                    <a:gd name="T69" fmla="*/ 346 h 362"/>
                    <a:gd name="T70" fmla="*/ 368 w 844"/>
                    <a:gd name="T71" fmla="*/ 354 h 362"/>
                    <a:gd name="T72" fmla="*/ 401 w 844"/>
                    <a:gd name="T73" fmla="*/ 354 h 362"/>
                    <a:gd name="T74" fmla="*/ 435 w 844"/>
                    <a:gd name="T75" fmla="*/ 342 h 362"/>
                    <a:gd name="T76" fmla="*/ 462 w 844"/>
                    <a:gd name="T77" fmla="*/ 354 h 362"/>
                    <a:gd name="T78" fmla="*/ 495 w 844"/>
                    <a:gd name="T79" fmla="*/ 362 h 362"/>
                    <a:gd name="T80" fmla="*/ 542 w 844"/>
                    <a:gd name="T81" fmla="*/ 354 h 362"/>
                    <a:gd name="T82" fmla="*/ 575 w 844"/>
                    <a:gd name="T83" fmla="*/ 339 h 362"/>
                    <a:gd name="T84" fmla="*/ 602 w 844"/>
                    <a:gd name="T85" fmla="*/ 334 h 362"/>
                    <a:gd name="T86" fmla="*/ 650 w 844"/>
                    <a:gd name="T87" fmla="*/ 334 h 362"/>
                    <a:gd name="T88" fmla="*/ 683 w 844"/>
                    <a:gd name="T89" fmla="*/ 323 h 362"/>
                    <a:gd name="T90" fmla="*/ 710 w 844"/>
                    <a:gd name="T91" fmla="*/ 308 h 362"/>
                    <a:gd name="T92" fmla="*/ 723 w 844"/>
                    <a:gd name="T93" fmla="*/ 299 h 362"/>
                    <a:gd name="T94" fmla="*/ 764 w 844"/>
                    <a:gd name="T95" fmla="*/ 299 h 362"/>
                    <a:gd name="T96" fmla="*/ 803 w 844"/>
                    <a:gd name="T97" fmla="*/ 280 h 362"/>
                    <a:gd name="T98" fmla="*/ 824 w 844"/>
                    <a:gd name="T99" fmla="*/ 257 h 362"/>
                    <a:gd name="T100" fmla="*/ 824 w 844"/>
                    <a:gd name="T101" fmla="*/ 229 h 362"/>
                    <a:gd name="T102" fmla="*/ 830 w 844"/>
                    <a:gd name="T103" fmla="*/ 203 h 362"/>
                    <a:gd name="T104" fmla="*/ 844 w 844"/>
                    <a:gd name="T105" fmla="*/ 175 h 362"/>
                    <a:gd name="T106" fmla="*/ 837 w 844"/>
                    <a:gd name="T107" fmla="*/ 147 h 362"/>
                    <a:gd name="T108" fmla="*/ 810 w 844"/>
                    <a:gd name="T109" fmla="*/ 124 h 362"/>
                    <a:gd name="T110" fmla="*/ 770 w 844"/>
                    <a:gd name="T111" fmla="*/ 105 h 362"/>
                    <a:gd name="T112" fmla="*/ 723 w 844"/>
                    <a:gd name="T113" fmla="*/ 97 h 362"/>
                    <a:gd name="T114" fmla="*/ 710 w 844"/>
                    <a:gd name="T115" fmla="*/ 85 h 3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44"/>
                    <a:gd name="T175" fmla="*/ 0 h 362"/>
                    <a:gd name="T176" fmla="*/ 844 w 844"/>
                    <a:gd name="T177" fmla="*/ 362 h 3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44" h="362">
                      <a:moveTo>
                        <a:pt x="710" y="85"/>
                      </a:moveTo>
                      <a:lnTo>
                        <a:pt x="703" y="74"/>
                      </a:lnTo>
                      <a:lnTo>
                        <a:pt x="689" y="66"/>
                      </a:lnTo>
                      <a:lnTo>
                        <a:pt x="676" y="59"/>
                      </a:lnTo>
                      <a:lnTo>
                        <a:pt x="656" y="51"/>
                      </a:lnTo>
                      <a:lnTo>
                        <a:pt x="636" y="47"/>
                      </a:lnTo>
                      <a:lnTo>
                        <a:pt x="616" y="43"/>
                      </a:lnTo>
                      <a:lnTo>
                        <a:pt x="582" y="43"/>
                      </a:lnTo>
                      <a:lnTo>
                        <a:pt x="549" y="43"/>
                      </a:lnTo>
                      <a:lnTo>
                        <a:pt x="522" y="47"/>
                      </a:lnTo>
                      <a:lnTo>
                        <a:pt x="502" y="54"/>
                      </a:lnTo>
                      <a:lnTo>
                        <a:pt x="488" y="34"/>
                      </a:lnTo>
                      <a:lnTo>
                        <a:pt x="469" y="23"/>
                      </a:lnTo>
                      <a:lnTo>
                        <a:pt x="449" y="11"/>
                      </a:lnTo>
                      <a:lnTo>
                        <a:pt x="415" y="8"/>
                      </a:lnTo>
                      <a:lnTo>
                        <a:pt x="382" y="0"/>
                      </a:lnTo>
                      <a:lnTo>
                        <a:pt x="348" y="0"/>
                      </a:lnTo>
                      <a:lnTo>
                        <a:pt x="314" y="3"/>
                      </a:lnTo>
                      <a:lnTo>
                        <a:pt x="280" y="8"/>
                      </a:lnTo>
                      <a:lnTo>
                        <a:pt x="254" y="19"/>
                      </a:lnTo>
                      <a:lnTo>
                        <a:pt x="234" y="31"/>
                      </a:lnTo>
                      <a:lnTo>
                        <a:pt x="220" y="43"/>
                      </a:lnTo>
                      <a:lnTo>
                        <a:pt x="220" y="54"/>
                      </a:lnTo>
                      <a:lnTo>
                        <a:pt x="193" y="51"/>
                      </a:lnTo>
                      <a:lnTo>
                        <a:pt x="160" y="54"/>
                      </a:lnTo>
                      <a:lnTo>
                        <a:pt x="140" y="59"/>
                      </a:lnTo>
                      <a:lnTo>
                        <a:pt x="120" y="66"/>
                      </a:lnTo>
                      <a:lnTo>
                        <a:pt x="101" y="78"/>
                      </a:lnTo>
                      <a:lnTo>
                        <a:pt x="101" y="93"/>
                      </a:lnTo>
                      <a:lnTo>
                        <a:pt x="101" y="105"/>
                      </a:lnTo>
                      <a:lnTo>
                        <a:pt x="87" y="101"/>
                      </a:lnTo>
                      <a:lnTo>
                        <a:pt x="67" y="105"/>
                      </a:lnTo>
                      <a:lnTo>
                        <a:pt x="46" y="109"/>
                      </a:lnTo>
                      <a:lnTo>
                        <a:pt x="33" y="116"/>
                      </a:lnTo>
                      <a:lnTo>
                        <a:pt x="26" y="121"/>
                      </a:lnTo>
                      <a:lnTo>
                        <a:pt x="19" y="128"/>
                      </a:lnTo>
                      <a:lnTo>
                        <a:pt x="6" y="136"/>
                      </a:lnTo>
                      <a:lnTo>
                        <a:pt x="0" y="144"/>
                      </a:lnTo>
                      <a:lnTo>
                        <a:pt x="0" y="152"/>
                      </a:lnTo>
                      <a:lnTo>
                        <a:pt x="6" y="159"/>
                      </a:lnTo>
                      <a:lnTo>
                        <a:pt x="13" y="167"/>
                      </a:lnTo>
                      <a:lnTo>
                        <a:pt x="0" y="179"/>
                      </a:lnTo>
                      <a:lnTo>
                        <a:pt x="0" y="187"/>
                      </a:lnTo>
                      <a:lnTo>
                        <a:pt x="0" y="198"/>
                      </a:lnTo>
                      <a:lnTo>
                        <a:pt x="0" y="210"/>
                      </a:lnTo>
                      <a:lnTo>
                        <a:pt x="6" y="218"/>
                      </a:lnTo>
                      <a:lnTo>
                        <a:pt x="13" y="226"/>
                      </a:lnTo>
                      <a:lnTo>
                        <a:pt x="0" y="237"/>
                      </a:lnTo>
                      <a:lnTo>
                        <a:pt x="0" y="245"/>
                      </a:lnTo>
                      <a:lnTo>
                        <a:pt x="0" y="257"/>
                      </a:lnTo>
                      <a:lnTo>
                        <a:pt x="0" y="268"/>
                      </a:lnTo>
                      <a:lnTo>
                        <a:pt x="6" y="280"/>
                      </a:lnTo>
                      <a:lnTo>
                        <a:pt x="19" y="288"/>
                      </a:lnTo>
                      <a:lnTo>
                        <a:pt x="33" y="299"/>
                      </a:lnTo>
                      <a:lnTo>
                        <a:pt x="60" y="308"/>
                      </a:lnTo>
                      <a:lnTo>
                        <a:pt x="87" y="308"/>
                      </a:lnTo>
                      <a:lnTo>
                        <a:pt x="106" y="308"/>
                      </a:lnTo>
                      <a:lnTo>
                        <a:pt x="127" y="303"/>
                      </a:lnTo>
                      <a:lnTo>
                        <a:pt x="133" y="311"/>
                      </a:lnTo>
                      <a:lnTo>
                        <a:pt x="147" y="319"/>
                      </a:lnTo>
                      <a:lnTo>
                        <a:pt x="154" y="323"/>
                      </a:lnTo>
                      <a:lnTo>
                        <a:pt x="174" y="327"/>
                      </a:lnTo>
                      <a:lnTo>
                        <a:pt x="193" y="331"/>
                      </a:lnTo>
                      <a:lnTo>
                        <a:pt x="220" y="334"/>
                      </a:lnTo>
                      <a:lnTo>
                        <a:pt x="241" y="334"/>
                      </a:lnTo>
                      <a:lnTo>
                        <a:pt x="268" y="331"/>
                      </a:lnTo>
                      <a:lnTo>
                        <a:pt x="287" y="323"/>
                      </a:lnTo>
                      <a:lnTo>
                        <a:pt x="301" y="334"/>
                      </a:lnTo>
                      <a:lnTo>
                        <a:pt x="314" y="342"/>
                      </a:lnTo>
                      <a:lnTo>
                        <a:pt x="328" y="346"/>
                      </a:lnTo>
                      <a:lnTo>
                        <a:pt x="348" y="354"/>
                      </a:lnTo>
                      <a:lnTo>
                        <a:pt x="368" y="354"/>
                      </a:lnTo>
                      <a:lnTo>
                        <a:pt x="382" y="354"/>
                      </a:lnTo>
                      <a:lnTo>
                        <a:pt x="401" y="354"/>
                      </a:lnTo>
                      <a:lnTo>
                        <a:pt x="422" y="346"/>
                      </a:lnTo>
                      <a:lnTo>
                        <a:pt x="435" y="342"/>
                      </a:lnTo>
                      <a:lnTo>
                        <a:pt x="449" y="346"/>
                      </a:lnTo>
                      <a:lnTo>
                        <a:pt x="462" y="354"/>
                      </a:lnTo>
                      <a:lnTo>
                        <a:pt x="476" y="358"/>
                      </a:lnTo>
                      <a:lnTo>
                        <a:pt x="495" y="362"/>
                      </a:lnTo>
                      <a:lnTo>
                        <a:pt x="522" y="358"/>
                      </a:lnTo>
                      <a:lnTo>
                        <a:pt x="542" y="354"/>
                      </a:lnTo>
                      <a:lnTo>
                        <a:pt x="563" y="350"/>
                      </a:lnTo>
                      <a:lnTo>
                        <a:pt x="575" y="339"/>
                      </a:lnTo>
                      <a:lnTo>
                        <a:pt x="589" y="331"/>
                      </a:lnTo>
                      <a:lnTo>
                        <a:pt x="602" y="334"/>
                      </a:lnTo>
                      <a:lnTo>
                        <a:pt x="623" y="334"/>
                      </a:lnTo>
                      <a:lnTo>
                        <a:pt x="650" y="334"/>
                      </a:lnTo>
                      <a:lnTo>
                        <a:pt x="669" y="331"/>
                      </a:lnTo>
                      <a:lnTo>
                        <a:pt x="683" y="323"/>
                      </a:lnTo>
                      <a:lnTo>
                        <a:pt x="696" y="319"/>
                      </a:lnTo>
                      <a:lnTo>
                        <a:pt x="710" y="308"/>
                      </a:lnTo>
                      <a:lnTo>
                        <a:pt x="710" y="299"/>
                      </a:lnTo>
                      <a:lnTo>
                        <a:pt x="723" y="299"/>
                      </a:lnTo>
                      <a:lnTo>
                        <a:pt x="743" y="299"/>
                      </a:lnTo>
                      <a:lnTo>
                        <a:pt x="764" y="299"/>
                      </a:lnTo>
                      <a:lnTo>
                        <a:pt x="783" y="291"/>
                      </a:lnTo>
                      <a:lnTo>
                        <a:pt x="803" y="280"/>
                      </a:lnTo>
                      <a:lnTo>
                        <a:pt x="810" y="268"/>
                      </a:lnTo>
                      <a:lnTo>
                        <a:pt x="824" y="257"/>
                      </a:lnTo>
                      <a:lnTo>
                        <a:pt x="824" y="241"/>
                      </a:lnTo>
                      <a:lnTo>
                        <a:pt x="824" y="229"/>
                      </a:lnTo>
                      <a:lnTo>
                        <a:pt x="817" y="210"/>
                      </a:lnTo>
                      <a:lnTo>
                        <a:pt x="830" y="203"/>
                      </a:lnTo>
                      <a:lnTo>
                        <a:pt x="837" y="190"/>
                      </a:lnTo>
                      <a:lnTo>
                        <a:pt x="844" y="175"/>
                      </a:lnTo>
                      <a:lnTo>
                        <a:pt x="844" y="164"/>
                      </a:lnTo>
                      <a:lnTo>
                        <a:pt x="837" y="147"/>
                      </a:lnTo>
                      <a:lnTo>
                        <a:pt x="830" y="136"/>
                      </a:lnTo>
                      <a:lnTo>
                        <a:pt x="810" y="124"/>
                      </a:lnTo>
                      <a:lnTo>
                        <a:pt x="797" y="113"/>
                      </a:lnTo>
                      <a:lnTo>
                        <a:pt x="770" y="105"/>
                      </a:lnTo>
                      <a:lnTo>
                        <a:pt x="743" y="101"/>
                      </a:lnTo>
                      <a:lnTo>
                        <a:pt x="723" y="97"/>
                      </a:lnTo>
                      <a:lnTo>
                        <a:pt x="710" y="93"/>
                      </a:lnTo>
                      <a:lnTo>
                        <a:pt x="710" y="85"/>
                      </a:lnTo>
                      <a:close/>
                    </a:path>
                  </a:pathLst>
                </a:custGeom>
                <a:noFill/>
                <a:ln w="14288">
                  <a:solidFill>
                    <a:srgbClr val="000000"/>
                  </a:solidFill>
                  <a:round/>
                  <a:headEnd/>
                  <a:tailEnd/>
                </a:ln>
              </p:spPr>
              <p:txBody>
                <a:bodyPr/>
                <a:lstStyle/>
                <a:p>
                  <a:endParaRPr lang="en-US"/>
                </a:p>
              </p:txBody>
            </p:sp>
          </p:grpSp>
          <p:sp>
            <p:nvSpPr>
              <p:cNvPr id="31350" name="Oval 846"/>
              <p:cNvSpPr>
                <a:spLocks noChangeAspect="1" noChangeArrowheads="1"/>
              </p:cNvSpPr>
              <p:nvPr/>
            </p:nvSpPr>
            <p:spPr bwMode="auto">
              <a:xfrm>
                <a:off x="4687" y="1532"/>
                <a:ext cx="128" cy="52"/>
              </a:xfrm>
              <a:prstGeom prst="ellipse">
                <a:avLst/>
              </a:prstGeom>
              <a:solidFill>
                <a:srgbClr val="FFFFFF"/>
              </a:solidFill>
              <a:ln w="14288">
                <a:solidFill>
                  <a:srgbClr val="000000"/>
                </a:solidFill>
                <a:round/>
                <a:headEnd/>
                <a:tailEnd/>
              </a:ln>
            </p:spPr>
            <p:txBody>
              <a:bodyPr/>
              <a:lstStyle/>
              <a:p>
                <a:endParaRPr lang="en-US"/>
              </a:p>
            </p:txBody>
          </p:sp>
          <p:sp>
            <p:nvSpPr>
              <p:cNvPr id="31351" name="Oval 847"/>
              <p:cNvSpPr>
                <a:spLocks noChangeAspect="1" noChangeArrowheads="1"/>
              </p:cNvSpPr>
              <p:nvPr/>
            </p:nvSpPr>
            <p:spPr bwMode="auto">
              <a:xfrm>
                <a:off x="4774" y="1595"/>
                <a:ext cx="96" cy="35"/>
              </a:xfrm>
              <a:prstGeom prst="ellipse">
                <a:avLst/>
              </a:prstGeom>
              <a:solidFill>
                <a:srgbClr val="FFFFFF"/>
              </a:solidFill>
              <a:ln w="14288">
                <a:solidFill>
                  <a:srgbClr val="000000"/>
                </a:solidFill>
                <a:round/>
                <a:headEnd/>
                <a:tailEnd/>
              </a:ln>
            </p:spPr>
            <p:txBody>
              <a:bodyPr/>
              <a:lstStyle/>
              <a:p>
                <a:endParaRPr lang="en-US"/>
              </a:p>
            </p:txBody>
          </p:sp>
          <p:sp>
            <p:nvSpPr>
              <p:cNvPr id="31352" name="Oval 848"/>
              <p:cNvSpPr>
                <a:spLocks noChangeAspect="1" noChangeArrowheads="1"/>
              </p:cNvSpPr>
              <p:nvPr/>
            </p:nvSpPr>
            <p:spPr bwMode="auto">
              <a:xfrm>
                <a:off x="4828" y="1638"/>
                <a:ext cx="61" cy="28"/>
              </a:xfrm>
              <a:prstGeom prst="ellipse">
                <a:avLst/>
              </a:prstGeom>
              <a:solidFill>
                <a:srgbClr val="FFFFFF"/>
              </a:solidFill>
              <a:ln w="14288">
                <a:solidFill>
                  <a:srgbClr val="000000"/>
                </a:solidFill>
                <a:round/>
                <a:headEnd/>
                <a:tailEnd/>
              </a:ln>
            </p:spPr>
            <p:txBody>
              <a:bodyPr/>
              <a:lstStyle/>
              <a:p>
                <a:endParaRPr lang="en-US"/>
              </a:p>
            </p:txBody>
          </p:sp>
        </p:grpSp>
        <p:grpSp>
          <p:nvGrpSpPr>
            <p:cNvPr id="19" name="Group 853"/>
            <p:cNvGrpSpPr>
              <a:grpSpLocks noChangeAspect="1"/>
            </p:cNvGrpSpPr>
            <p:nvPr/>
          </p:nvGrpSpPr>
          <p:grpSpPr bwMode="auto">
            <a:xfrm>
              <a:off x="875" y="1137"/>
              <a:ext cx="978" cy="466"/>
              <a:chOff x="875" y="1137"/>
              <a:chExt cx="978" cy="466"/>
            </a:xfrm>
          </p:grpSpPr>
          <p:sp>
            <p:nvSpPr>
              <p:cNvPr id="31347" name="Freeform 851"/>
              <p:cNvSpPr>
                <a:spLocks noChangeAspect="1"/>
              </p:cNvSpPr>
              <p:nvPr/>
            </p:nvSpPr>
            <p:spPr bwMode="auto">
              <a:xfrm>
                <a:off x="875" y="1137"/>
                <a:ext cx="978" cy="466"/>
              </a:xfrm>
              <a:custGeom>
                <a:avLst/>
                <a:gdLst>
                  <a:gd name="T0" fmla="*/ 88 w 978"/>
                  <a:gd name="T1" fmla="*/ 76 h 466"/>
                  <a:gd name="T2" fmla="*/ 139 w 978"/>
                  <a:gd name="T3" fmla="*/ 56 h 466"/>
                  <a:gd name="T4" fmla="*/ 205 w 978"/>
                  <a:gd name="T5" fmla="*/ 34 h 466"/>
                  <a:gd name="T6" fmla="*/ 287 w 978"/>
                  <a:gd name="T7" fmla="*/ 19 h 466"/>
                  <a:gd name="T8" fmla="*/ 359 w 978"/>
                  <a:gd name="T9" fmla="*/ 10 h 466"/>
                  <a:gd name="T10" fmla="*/ 430 w 978"/>
                  <a:gd name="T11" fmla="*/ 4 h 466"/>
                  <a:gd name="T12" fmla="*/ 507 w 978"/>
                  <a:gd name="T13" fmla="*/ 0 h 466"/>
                  <a:gd name="T14" fmla="*/ 600 w 978"/>
                  <a:gd name="T15" fmla="*/ 6 h 466"/>
                  <a:gd name="T16" fmla="*/ 681 w 978"/>
                  <a:gd name="T17" fmla="*/ 15 h 466"/>
                  <a:gd name="T18" fmla="*/ 753 w 978"/>
                  <a:gd name="T19" fmla="*/ 28 h 466"/>
                  <a:gd name="T20" fmla="*/ 835 w 978"/>
                  <a:gd name="T21" fmla="*/ 52 h 466"/>
                  <a:gd name="T22" fmla="*/ 891 w 978"/>
                  <a:gd name="T23" fmla="*/ 76 h 466"/>
                  <a:gd name="T24" fmla="*/ 948 w 978"/>
                  <a:gd name="T25" fmla="*/ 116 h 466"/>
                  <a:gd name="T26" fmla="*/ 974 w 978"/>
                  <a:gd name="T27" fmla="*/ 156 h 466"/>
                  <a:gd name="T28" fmla="*/ 974 w 978"/>
                  <a:gd name="T29" fmla="*/ 189 h 466"/>
                  <a:gd name="T30" fmla="*/ 957 w 978"/>
                  <a:gd name="T31" fmla="*/ 219 h 466"/>
                  <a:gd name="T32" fmla="*/ 912 w 978"/>
                  <a:gd name="T33" fmla="*/ 259 h 466"/>
                  <a:gd name="T34" fmla="*/ 830 w 978"/>
                  <a:gd name="T35" fmla="*/ 295 h 466"/>
                  <a:gd name="T36" fmla="*/ 763 w 978"/>
                  <a:gd name="T37" fmla="*/ 314 h 466"/>
                  <a:gd name="T38" fmla="*/ 732 w 978"/>
                  <a:gd name="T39" fmla="*/ 351 h 466"/>
                  <a:gd name="T40" fmla="*/ 691 w 978"/>
                  <a:gd name="T41" fmla="*/ 386 h 466"/>
                  <a:gd name="T42" fmla="*/ 630 w 978"/>
                  <a:gd name="T43" fmla="*/ 423 h 466"/>
                  <a:gd name="T44" fmla="*/ 564 w 978"/>
                  <a:gd name="T45" fmla="*/ 448 h 466"/>
                  <a:gd name="T46" fmla="*/ 477 w 978"/>
                  <a:gd name="T47" fmla="*/ 466 h 466"/>
                  <a:gd name="T48" fmla="*/ 553 w 978"/>
                  <a:gd name="T49" fmla="*/ 436 h 466"/>
                  <a:gd name="T50" fmla="*/ 604 w 978"/>
                  <a:gd name="T51" fmla="*/ 399 h 466"/>
                  <a:gd name="T52" fmla="*/ 640 w 978"/>
                  <a:gd name="T53" fmla="*/ 362 h 466"/>
                  <a:gd name="T54" fmla="*/ 661 w 978"/>
                  <a:gd name="T55" fmla="*/ 335 h 466"/>
                  <a:gd name="T56" fmla="*/ 579 w 978"/>
                  <a:gd name="T57" fmla="*/ 342 h 466"/>
                  <a:gd name="T58" fmla="*/ 492 w 978"/>
                  <a:gd name="T59" fmla="*/ 344 h 466"/>
                  <a:gd name="T60" fmla="*/ 430 w 978"/>
                  <a:gd name="T61" fmla="*/ 344 h 466"/>
                  <a:gd name="T62" fmla="*/ 353 w 978"/>
                  <a:gd name="T63" fmla="*/ 338 h 466"/>
                  <a:gd name="T64" fmla="*/ 266 w 978"/>
                  <a:gd name="T65" fmla="*/ 327 h 466"/>
                  <a:gd name="T66" fmla="*/ 190 w 978"/>
                  <a:gd name="T67" fmla="*/ 308 h 466"/>
                  <a:gd name="T68" fmla="*/ 128 w 978"/>
                  <a:gd name="T69" fmla="*/ 290 h 466"/>
                  <a:gd name="T70" fmla="*/ 67 w 978"/>
                  <a:gd name="T71" fmla="*/ 259 h 466"/>
                  <a:gd name="T72" fmla="*/ 21 w 978"/>
                  <a:gd name="T73" fmla="*/ 223 h 466"/>
                  <a:gd name="T74" fmla="*/ 0 w 978"/>
                  <a:gd name="T75" fmla="*/ 180 h 466"/>
                  <a:gd name="T76" fmla="*/ 11 w 978"/>
                  <a:gd name="T77" fmla="*/ 140 h 466"/>
                  <a:gd name="T78" fmla="*/ 36 w 978"/>
                  <a:gd name="T79" fmla="*/ 106 h 4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8"/>
                  <a:gd name="T121" fmla="*/ 0 h 466"/>
                  <a:gd name="T122" fmla="*/ 978 w 978"/>
                  <a:gd name="T123" fmla="*/ 466 h 4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8" h="466">
                    <a:moveTo>
                      <a:pt x="67" y="89"/>
                    </a:moveTo>
                    <a:lnTo>
                      <a:pt x="88" y="76"/>
                    </a:lnTo>
                    <a:lnTo>
                      <a:pt x="113" y="64"/>
                    </a:lnTo>
                    <a:lnTo>
                      <a:pt x="139" y="56"/>
                    </a:lnTo>
                    <a:lnTo>
                      <a:pt x="164" y="47"/>
                    </a:lnTo>
                    <a:lnTo>
                      <a:pt x="205" y="34"/>
                    </a:lnTo>
                    <a:lnTo>
                      <a:pt x="251" y="25"/>
                    </a:lnTo>
                    <a:lnTo>
                      <a:pt x="287" y="19"/>
                    </a:lnTo>
                    <a:lnTo>
                      <a:pt x="328" y="13"/>
                    </a:lnTo>
                    <a:lnTo>
                      <a:pt x="359" y="10"/>
                    </a:lnTo>
                    <a:lnTo>
                      <a:pt x="400" y="4"/>
                    </a:lnTo>
                    <a:lnTo>
                      <a:pt x="430" y="4"/>
                    </a:lnTo>
                    <a:lnTo>
                      <a:pt x="472" y="0"/>
                    </a:lnTo>
                    <a:lnTo>
                      <a:pt x="507" y="0"/>
                    </a:lnTo>
                    <a:lnTo>
                      <a:pt x="559" y="4"/>
                    </a:lnTo>
                    <a:lnTo>
                      <a:pt x="600" y="6"/>
                    </a:lnTo>
                    <a:lnTo>
                      <a:pt x="640" y="13"/>
                    </a:lnTo>
                    <a:lnTo>
                      <a:pt x="681" y="15"/>
                    </a:lnTo>
                    <a:lnTo>
                      <a:pt x="712" y="21"/>
                    </a:lnTo>
                    <a:lnTo>
                      <a:pt x="753" y="28"/>
                    </a:lnTo>
                    <a:lnTo>
                      <a:pt x="794" y="40"/>
                    </a:lnTo>
                    <a:lnTo>
                      <a:pt x="835" y="52"/>
                    </a:lnTo>
                    <a:lnTo>
                      <a:pt x="866" y="64"/>
                    </a:lnTo>
                    <a:lnTo>
                      <a:pt x="891" y="76"/>
                    </a:lnTo>
                    <a:lnTo>
                      <a:pt x="912" y="89"/>
                    </a:lnTo>
                    <a:lnTo>
                      <a:pt x="948" y="116"/>
                    </a:lnTo>
                    <a:lnTo>
                      <a:pt x="963" y="132"/>
                    </a:lnTo>
                    <a:lnTo>
                      <a:pt x="974" y="156"/>
                    </a:lnTo>
                    <a:lnTo>
                      <a:pt x="978" y="171"/>
                    </a:lnTo>
                    <a:lnTo>
                      <a:pt x="974" y="189"/>
                    </a:lnTo>
                    <a:lnTo>
                      <a:pt x="968" y="204"/>
                    </a:lnTo>
                    <a:lnTo>
                      <a:pt x="957" y="219"/>
                    </a:lnTo>
                    <a:lnTo>
                      <a:pt x="938" y="238"/>
                    </a:lnTo>
                    <a:lnTo>
                      <a:pt x="912" y="259"/>
                    </a:lnTo>
                    <a:lnTo>
                      <a:pt x="870" y="277"/>
                    </a:lnTo>
                    <a:lnTo>
                      <a:pt x="830" y="295"/>
                    </a:lnTo>
                    <a:lnTo>
                      <a:pt x="789" y="308"/>
                    </a:lnTo>
                    <a:lnTo>
                      <a:pt x="763" y="314"/>
                    </a:lnTo>
                    <a:lnTo>
                      <a:pt x="753" y="332"/>
                    </a:lnTo>
                    <a:lnTo>
                      <a:pt x="732" y="351"/>
                    </a:lnTo>
                    <a:lnTo>
                      <a:pt x="712" y="371"/>
                    </a:lnTo>
                    <a:lnTo>
                      <a:pt x="691" y="386"/>
                    </a:lnTo>
                    <a:lnTo>
                      <a:pt x="661" y="405"/>
                    </a:lnTo>
                    <a:lnTo>
                      <a:pt x="630" y="423"/>
                    </a:lnTo>
                    <a:lnTo>
                      <a:pt x="600" y="436"/>
                    </a:lnTo>
                    <a:lnTo>
                      <a:pt x="564" y="448"/>
                    </a:lnTo>
                    <a:lnTo>
                      <a:pt x="523" y="460"/>
                    </a:lnTo>
                    <a:lnTo>
                      <a:pt x="477" y="466"/>
                    </a:lnTo>
                    <a:lnTo>
                      <a:pt x="523" y="448"/>
                    </a:lnTo>
                    <a:lnTo>
                      <a:pt x="553" y="436"/>
                    </a:lnTo>
                    <a:lnTo>
                      <a:pt x="579" y="418"/>
                    </a:lnTo>
                    <a:lnTo>
                      <a:pt x="604" y="399"/>
                    </a:lnTo>
                    <a:lnTo>
                      <a:pt x="625" y="381"/>
                    </a:lnTo>
                    <a:lnTo>
                      <a:pt x="640" y="362"/>
                    </a:lnTo>
                    <a:lnTo>
                      <a:pt x="655" y="342"/>
                    </a:lnTo>
                    <a:lnTo>
                      <a:pt x="661" y="335"/>
                    </a:lnTo>
                    <a:lnTo>
                      <a:pt x="625" y="338"/>
                    </a:lnTo>
                    <a:lnTo>
                      <a:pt x="579" y="342"/>
                    </a:lnTo>
                    <a:lnTo>
                      <a:pt x="528" y="344"/>
                    </a:lnTo>
                    <a:lnTo>
                      <a:pt x="492" y="344"/>
                    </a:lnTo>
                    <a:lnTo>
                      <a:pt x="461" y="344"/>
                    </a:lnTo>
                    <a:lnTo>
                      <a:pt x="430" y="344"/>
                    </a:lnTo>
                    <a:lnTo>
                      <a:pt x="394" y="342"/>
                    </a:lnTo>
                    <a:lnTo>
                      <a:pt x="353" y="338"/>
                    </a:lnTo>
                    <a:lnTo>
                      <a:pt x="313" y="332"/>
                    </a:lnTo>
                    <a:lnTo>
                      <a:pt x="266" y="327"/>
                    </a:lnTo>
                    <a:lnTo>
                      <a:pt x="230" y="320"/>
                    </a:lnTo>
                    <a:lnTo>
                      <a:pt x="190" y="308"/>
                    </a:lnTo>
                    <a:lnTo>
                      <a:pt x="160" y="299"/>
                    </a:lnTo>
                    <a:lnTo>
                      <a:pt x="128" y="290"/>
                    </a:lnTo>
                    <a:lnTo>
                      <a:pt x="92" y="271"/>
                    </a:lnTo>
                    <a:lnTo>
                      <a:pt x="67" y="259"/>
                    </a:lnTo>
                    <a:lnTo>
                      <a:pt x="41" y="244"/>
                    </a:lnTo>
                    <a:lnTo>
                      <a:pt x="21" y="223"/>
                    </a:lnTo>
                    <a:lnTo>
                      <a:pt x="5" y="199"/>
                    </a:lnTo>
                    <a:lnTo>
                      <a:pt x="0" y="180"/>
                    </a:lnTo>
                    <a:lnTo>
                      <a:pt x="0" y="156"/>
                    </a:lnTo>
                    <a:lnTo>
                      <a:pt x="11" y="140"/>
                    </a:lnTo>
                    <a:lnTo>
                      <a:pt x="16" y="125"/>
                    </a:lnTo>
                    <a:lnTo>
                      <a:pt x="36" y="106"/>
                    </a:lnTo>
                    <a:lnTo>
                      <a:pt x="67" y="89"/>
                    </a:lnTo>
                    <a:close/>
                  </a:path>
                </a:pathLst>
              </a:custGeom>
              <a:solidFill>
                <a:srgbClr val="FFFFFF"/>
              </a:solidFill>
              <a:ln w="9525">
                <a:noFill/>
                <a:round/>
                <a:headEnd/>
                <a:tailEnd/>
              </a:ln>
            </p:spPr>
            <p:txBody>
              <a:bodyPr/>
              <a:lstStyle/>
              <a:p>
                <a:endParaRPr lang="en-US"/>
              </a:p>
            </p:txBody>
          </p:sp>
          <p:sp>
            <p:nvSpPr>
              <p:cNvPr id="31348" name="Freeform 852"/>
              <p:cNvSpPr>
                <a:spLocks noChangeAspect="1"/>
              </p:cNvSpPr>
              <p:nvPr/>
            </p:nvSpPr>
            <p:spPr bwMode="auto">
              <a:xfrm>
                <a:off x="875" y="1137"/>
                <a:ext cx="978" cy="466"/>
              </a:xfrm>
              <a:custGeom>
                <a:avLst/>
                <a:gdLst>
                  <a:gd name="T0" fmla="*/ 88 w 978"/>
                  <a:gd name="T1" fmla="*/ 76 h 466"/>
                  <a:gd name="T2" fmla="*/ 139 w 978"/>
                  <a:gd name="T3" fmla="*/ 56 h 466"/>
                  <a:gd name="T4" fmla="*/ 205 w 978"/>
                  <a:gd name="T5" fmla="*/ 34 h 466"/>
                  <a:gd name="T6" fmla="*/ 287 w 978"/>
                  <a:gd name="T7" fmla="*/ 19 h 466"/>
                  <a:gd name="T8" fmla="*/ 359 w 978"/>
                  <a:gd name="T9" fmla="*/ 10 h 466"/>
                  <a:gd name="T10" fmla="*/ 430 w 978"/>
                  <a:gd name="T11" fmla="*/ 4 h 466"/>
                  <a:gd name="T12" fmla="*/ 507 w 978"/>
                  <a:gd name="T13" fmla="*/ 0 h 466"/>
                  <a:gd name="T14" fmla="*/ 600 w 978"/>
                  <a:gd name="T15" fmla="*/ 6 h 466"/>
                  <a:gd name="T16" fmla="*/ 681 w 978"/>
                  <a:gd name="T17" fmla="*/ 15 h 466"/>
                  <a:gd name="T18" fmla="*/ 753 w 978"/>
                  <a:gd name="T19" fmla="*/ 28 h 466"/>
                  <a:gd name="T20" fmla="*/ 835 w 978"/>
                  <a:gd name="T21" fmla="*/ 52 h 466"/>
                  <a:gd name="T22" fmla="*/ 891 w 978"/>
                  <a:gd name="T23" fmla="*/ 76 h 466"/>
                  <a:gd name="T24" fmla="*/ 948 w 978"/>
                  <a:gd name="T25" fmla="*/ 116 h 466"/>
                  <a:gd name="T26" fmla="*/ 974 w 978"/>
                  <a:gd name="T27" fmla="*/ 156 h 466"/>
                  <a:gd name="T28" fmla="*/ 974 w 978"/>
                  <a:gd name="T29" fmla="*/ 189 h 466"/>
                  <a:gd name="T30" fmla="*/ 957 w 978"/>
                  <a:gd name="T31" fmla="*/ 219 h 466"/>
                  <a:gd name="T32" fmla="*/ 912 w 978"/>
                  <a:gd name="T33" fmla="*/ 259 h 466"/>
                  <a:gd name="T34" fmla="*/ 830 w 978"/>
                  <a:gd name="T35" fmla="*/ 295 h 466"/>
                  <a:gd name="T36" fmla="*/ 763 w 978"/>
                  <a:gd name="T37" fmla="*/ 314 h 466"/>
                  <a:gd name="T38" fmla="*/ 732 w 978"/>
                  <a:gd name="T39" fmla="*/ 351 h 466"/>
                  <a:gd name="T40" fmla="*/ 691 w 978"/>
                  <a:gd name="T41" fmla="*/ 386 h 466"/>
                  <a:gd name="T42" fmla="*/ 630 w 978"/>
                  <a:gd name="T43" fmla="*/ 423 h 466"/>
                  <a:gd name="T44" fmla="*/ 564 w 978"/>
                  <a:gd name="T45" fmla="*/ 448 h 466"/>
                  <a:gd name="T46" fmla="*/ 477 w 978"/>
                  <a:gd name="T47" fmla="*/ 466 h 466"/>
                  <a:gd name="T48" fmla="*/ 553 w 978"/>
                  <a:gd name="T49" fmla="*/ 436 h 466"/>
                  <a:gd name="T50" fmla="*/ 604 w 978"/>
                  <a:gd name="T51" fmla="*/ 399 h 466"/>
                  <a:gd name="T52" fmla="*/ 640 w 978"/>
                  <a:gd name="T53" fmla="*/ 362 h 466"/>
                  <a:gd name="T54" fmla="*/ 661 w 978"/>
                  <a:gd name="T55" fmla="*/ 335 h 466"/>
                  <a:gd name="T56" fmla="*/ 579 w 978"/>
                  <a:gd name="T57" fmla="*/ 342 h 466"/>
                  <a:gd name="T58" fmla="*/ 492 w 978"/>
                  <a:gd name="T59" fmla="*/ 344 h 466"/>
                  <a:gd name="T60" fmla="*/ 430 w 978"/>
                  <a:gd name="T61" fmla="*/ 344 h 466"/>
                  <a:gd name="T62" fmla="*/ 353 w 978"/>
                  <a:gd name="T63" fmla="*/ 338 h 466"/>
                  <a:gd name="T64" fmla="*/ 266 w 978"/>
                  <a:gd name="T65" fmla="*/ 327 h 466"/>
                  <a:gd name="T66" fmla="*/ 190 w 978"/>
                  <a:gd name="T67" fmla="*/ 308 h 466"/>
                  <a:gd name="T68" fmla="*/ 128 w 978"/>
                  <a:gd name="T69" fmla="*/ 290 h 466"/>
                  <a:gd name="T70" fmla="*/ 67 w 978"/>
                  <a:gd name="T71" fmla="*/ 259 h 466"/>
                  <a:gd name="T72" fmla="*/ 21 w 978"/>
                  <a:gd name="T73" fmla="*/ 223 h 466"/>
                  <a:gd name="T74" fmla="*/ 0 w 978"/>
                  <a:gd name="T75" fmla="*/ 180 h 466"/>
                  <a:gd name="T76" fmla="*/ 11 w 978"/>
                  <a:gd name="T77" fmla="*/ 140 h 466"/>
                  <a:gd name="T78" fmla="*/ 36 w 978"/>
                  <a:gd name="T79" fmla="*/ 106 h 4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78"/>
                  <a:gd name="T121" fmla="*/ 0 h 466"/>
                  <a:gd name="T122" fmla="*/ 978 w 978"/>
                  <a:gd name="T123" fmla="*/ 466 h 4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78" h="466">
                    <a:moveTo>
                      <a:pt x="67" y="89"/>
                    </a:moveTo>
                    <a:lnTo>
                      <a:pt x="88" y="76"/>
                    </a:lnTo>
                    <a:lnTo>
                      <a:pt x="113" y="64"/>
                    </a:lnTo>
                    <a:lnTo>
                      <a:pt x="139" y="56"/>
                    </a:lnTo>
                    <a:lnTo>
                      <a:pt x="164" y="47"/>
                    </a:lnTo>
                    <a:lnTo>
                      <a:pt x="205" y="34"/>
                    </a:lnTo>
                    <a:lnTo>
                      <a:pt x="251" y="25"/>
                    </a:lnTo>
                    <a:lnTo>
                      <a:pt x="287" y="19"/>
                    </a:lnTo>
                    <a:lnTo>
                      <a:pt x="328" y="13"/>
                    </a:lnTo>
                    <a:lnTo>
                      <a:pt x="359" y="10"/>
                    </a:lnTo>
                    <a:lnTo>
                      <a:pt x="400" y="4"/>
                    </a:lnTo>
                    <a:lnTo>
                      <a:pt x="430" y="4"/>
                    </a:lnTo>
                    <a:lnTo>
                      <a:pt x="472" y="0"/>
                    </a:lnTo>
                    <a:lnTo>
                      <a:pt x="507" y="0"/>
                    </a:lnTo>
                    <a:lnTo>
                      <a:pt x="559" y="4"/>
                    </a:lnTo>
                    <a:lnTo>
                      <a:pt x="600" y="6"/>
                    </a:lnTo>
                    <a:lnTo>
                      <a:pt x="640" y="13"/>
                    </a:lnTo>
                    <a:lnTo>
                      <a:pt x="681" y="15"/>
                    </a:lnTo>
                    <a:lnTo>
                      <a:pt x="712" y="21"/>
                    </a:lnTo>
                    <a:lnTo>
                      <a:pt x="753" y="28"/>
                    </a:lnTo>
                    <a:lnTo>
                      <a:pt x="794" y="40"/>
                    </a:lnTo>
                    <a:lnTo>
                      <a:pt x="835" y="52"/>
                    </a:lnTo>
                    <a:lnTo>
                      <a:pt x="866" y="64"/>
                    </a:lnTo>
                    <a:lnTo>
                      <a:pt x="891" y="76"/>
                    </a:lnTo>
                    <a:lnTo>
                      <a:pt x="912" y="89"/>
                    </a:lnTo>
                    <a:lnTo>
                      <a:pt x="948" y="116"/>
                    </a:lnTo>
                    <a:lnTo>
                      <a:pt x="963" y="132"/>
                    </a:lnTo>
                    <a:lnTo>
                      <a:pt x="974" y="156"/>
                    </a:lnTo>
                    <a:lnTo>
                      <a:pt x="978" y="171"/>
                    </a:lnTo>
                    <a:lnTo>
                      <a:pt x="974" y="189"/>
                    </a:lnTo>
                    <a:lnTo>
                      <a:pt x="968" y="204"/>
                    </a:lnTo>
                    <a:lnTo>
                      <a:pt x="957" y="219"/>
                    </a:lnTo>
                    <a:lnTo>
                      <a:pt x="938" y="238"/>
                    </a:lnTo>
                    <a:lnTo>
                      <a:pt x="912" y="259"/>
                    </a:lnTo>
                    <a:lnTo>
                      <a:pt x="870" y="277"/>
                    </a:lnTo>
                    <a:lnTo>
                      <a:pt x="830" y="295"/>
                    </a:lnTo>
                    <a:lnTo>
                      <a:pt x="789" y="308"/>
                    </a:lnTo>
                    <a:lnTo>
                      <a:pt x="763" y="314"/>
                    </a:lnTo>
                    <a:lnTo>
                      <a:pt x="753" y="332"/>
                    </a:lnTo>
                    <a:lnTo>
                      <a:pt x="732" y="351"/>
                    </a:lnTo>
                    <a:lnTo>
                      <a:pt x="712" y="371"/>
                    </a:lnTo>
                    <a:lnTo>
                      <a:pt x="691" y="386"/>
                    </a:lnTo>
                    <a:lnTo>
                      <a:pt x="661" y="405"/>
                    </a:lnTo>
                    <a:lnTo>
                      <a:pt x="630" y="423"/>
                    </a:lnTo>
                    <a:lnTo>
                      <a:pt x="600" y="436"/>
                    </a:lnTo>
                    <a:lnTo>
                      <a:pt x="564" y="448"/>
                    </a:lnTo>
                    <a:lnTo>
                      <a:pt x="523" y="460"/>
                    </a:lnTo>
                    <a:lnTo>
                      <a:pt x="477" y="466"/>
                    </a:lnTo>
                    <a:lnTo>
                      <a:pt x="523" y="448"/>
                    </a:lnTo>
                    <a:lnTo>
                      <a:pt x="553" y="436"/>
                    </a:lnTo>
                    <a:lnTo>
                      <a:pt x="579" y="418"/>
                    </a:lnTo>
                    <a:lnTo>
                      <a:pt x="604" y="399"/>
                    </a:lnTo>
                    <a:lnTo>
                      <a:pt x="625" y="381"/>
                    </a:lnTo>
                    <a:lnTo>
                      <a:pt x="640" y="362"/>
                    </a:lnTo>
                    <a:lnTo>
                      <a:pt x="655" y="342"/>
                    </a:lnTo>
                    <a:lnTo>
                      <a:pt x="661" y="335"/>
                    </a:lnTo>
                    <a:lnTo>
                      <a:pt x="625" y="338"/>
                    </a:lnTo>
                    <a:lnTo>
                      <a:pt x="579" y="342"/>
                    </a:lnTo>
                    <a:lnTo>
                      <a:pt x="528" y="344"/>
                    </a:lnTo>
                    <a:lnTo>
                      <a:pt x="492" y="344"/>
                    </a:lnTo>
                    <a:lnTo>
                      <a:pt x="461" y="344"/>
                    </a:lnTo>
                    <a:lnTo>
                      <a:pt x="430" y="344"/>
                    </a:lnTo>
                    <a:lnTo>
                      <a:pt x="394" y="342"/>
                    </a:lnTo>
                    <a:lnTo>
                      <a:pt x="353" y="338"/>
                    </a:lnTo>
                    <a:lnTo>
                      <a:pt x="313" y="332"/>
                    </a:lnTo>
                    <a:lnTo>
                      <a:pt x="266" y="327"/>
                    </a:lnTo>
                    <a:lnTo>
                      <a:pt x="230" y="320"/>
                    </a:lnTo>
                    <a:lnTo>
                      <a:pt x="190" y="308"/>
                    </a:lnTo>
                    <a:lnTo>
                      <a:pt x="160" y="299"/>
                    </a:lnTo>
                    <a:lnTo>
                      <a:pt x="128" y="290"/>
                    </a:lnTo>
                    <a:lnTo>
                      <a:pt x="92" y="271"/>
                    </a:lnTo>
                    <a:lnTo>
                      <a:pt x="67" y="259"/>
                    </a:lnTo>
                    <a:lnTo>
                      <a:pt x="41" y="244"/>
                    </a:lnTo>
                    <a:lnTo>
                      <a:pt x="21" y="223"/>
                    </a:lnTo>
                    <a:lnTo>
                      <a:pt x="5" y="199"/>
                    </a:lnTo>
                    <a:lnTo>
                      <a:pt x="0" y="180"/>
                    </a:lnTo>
                    <a:lnTo>
                      <a:pt x="0" y="156"/>
                    </a:lnTo>
                    <a:lnTo>
                      <a:pt x="11" y="140"/>
                    </a:lnTo>
                    <a:lnTo>
                      <a:pt x="16" y="125"/>
                    </a:lnTo>
                    <a:lnTo>
                      <a:pt x="36" y="106"/>
                    </a:lnTo>
                    <a:lnTo>
                      <a:pt x="67" y="89"/>
                    </a:lnTo>
                    <a:close/>
                  </a:path>
                </a:pathLst>
              </a:custGeom>
              <a:noFill/>
              <a:ln w="14288">
                <a:solidFill>
                  <a:srgbClr val="000000"/>
                </a:solidFill>
                <a:round/>
                <a:headEnd/>
                <a:tailEnd/>
              </a:ln>
            </p:spPr>
            <p:txBody>
              <a:bodyPr/>
              <a:lstStyle/>
              <a:p>
                <a:endParaRPr lang="en-US"/>
              </a:p>
            </p:txBody>
          </p:sp>
        </p:grpSp>
        <p:sp>
          <p:nvSpPr>
            <p:cNvPr id="30730" name="Rectangle 854"/>
            <p:cNvSpPr>
              <a:spLocks noChangeAspect="1" noChangeArrowheads="1"/>
            </p:cNvSpPr>
            <p:nvPr/>
          </p:nvSpPr>
          <p:spPr bwMode="auto">
            <a:xfrm>
              <a:off x="1065" y="1258"/>
              <a:ext cx="682" cy="160"/>
            </a:xfrm>
            <a:prstGeom prst="rect">
              <a:avLst/>
            </a:prstGeom>
            <a:noFill/>
            <a:ln w="9525">
              <a:noFill/>
              <a:miter lim="800000"/>
              <a:headEnd/>
              <a:tailEnd/>
            </a:ln>
          </p:spPr>
          <p:txBody>
            <a:bodyPr wrap="none" lIns="0" tIns="0" rIns="0" bIns="0">
              <a:spAutoFit/>
            </a:bodyPr>
            <a:lstStyle/>
            <a:p>
              <a:pPr algn="ctr"/>
              <a:r>
                <a:rPr lang="en-GB" sz="1500">
                  <a:solidFill>
                    <a:srgbClr val="000000"/>
                  </a:solidFill>
                  <a:latin typeface="Helvetica" pitchFamily="34" charset="0"/>
                </a:rPr>
                <a:t>I am talking</a:t>
              </a:r>
              <a:endParaRPr lang="en-GB"/>
            </a:p>
          </p:txBody>
        </p:sp>
        <p:grpSp>
          <p:nvGrpSpPr>
            <p:cNvPr id="20" name="Group 861"/>
            <p:cNvGrpSpPr>
              <a:grpSpLocks noChangeAspect="1"/>
            </p:cNvGrpSpPr>
            <p:nvPr/>
          </p:nvGrpSpPr>
          <p:grpSpPr bwMode="auto">
            <a:xfrm>
              <a:off x="1502" y="1537"/>
              <a:ext cx="1313" cy="249"/>
              <a:chOff x="1502" y="1537"/>
              <a:chExt cx="1313" cy="249"/>
            </a:xfrm>
          </p:grpSpPr>
          <p:sp>
            <p:nvSpPr>
              <p:cNvPr id="31341" name="Line 855"/>
              <p:cNvSpPr>
                <a:spLocks noChangeAspect="1" noChangeShapeType="1"/>
              </p:cNvSpPr>
              <p:nvPr/>
            </p:nvSpPr>
            <p:spPr bwMode="auto">
              <a:xfrm>
                <a:off x="1502" y="1785"/>
                <a:ext cx="776" cy="1"/>
              </a:xfrm>
              <a:prstGeom prst="line">
                <a:avLst/>
              </a:prstGeom>
              <a:noFill/>
              <a:ln w="30163">
                <a:solidFill>
                  <a:srgbClr val="29284C"/>
                </a:solidFill>
                <a:round/>
                <a:headEnd/>
                <a:tailEnd/>
              </a:ln>
            </p:spPr>
            <p:txBody>
              <a:bodyPr/>
              <a:lstStyle/>
              <a:p>
                <a:endParaRPr lang="en-US"/>
              </a:p>
            </p:txBody>
          </p:sp>
          <p:sp>
            <p:nvSpPr>
              <p:cNvPr id="31342" name="Line 856"/>
              <p:cNvSpPr>
                <a:spLocks noChangeAspect="1" noChangeShapeType="1"/>
              </p:cNvSpPr>
              <p:nvPr/>
            </p:nvSpPr>
            <p:spPr bwMode="auto">
              <a:xfrm flipH="1" flipV="1">
                <a:off x="1973" y="1595"/>
                <a:ext cx="292" cy="182"/>
              </a:xfrm>
              <a:prstGeom prst="line">
                <a:avLst/>
              </a:prstGeom>
              <a:noFill/>
              <a:ln w="41275">
                <a:solidFill>
                  <a:srgbClr val="29284C"/>
                </a:solidFill>
                <a:round/>
                <a:headEnd/>
                <a:tailEnd/>
              </a:ln>
            </p:spPr>
            <p:txBody>
              <a:bodyPr/>
              <a:lstStyle/>
              <a:p>
                <a:endParaRPr lang="en-US"/>
              </a:p>
            </p:txBody>
          </p:sp>
          <p:grpSp>
            <p:nvGrpSpPr>
              <p:cNvPr id="21" name="Group 860"/>
              <p:cNvGrpSpPr>
                <a:grpSpLocks noChangeAspect="1"/>
              </p:cNvGrpSpPr>
              <p:nvPr/>
            </p:nvGrpSpPr>
            <p:grpSpPr bwMode="auto">
              <a:xfrm>
                <a:off x="1968" y="1537"/>
                <a:ext cx="847" cy="97"/>
                <a:chOff x="1968" y="1537"/>
                <a:chExt cx="847" cy="97"/>
              </a:xfrm>
            </p:grpSpPr>
            <p:sp>
              <p:nvSpPr>
                <p:cNvPr id="31344" name="Line 857"/>
                <p:cNvSpPr>
                  <a:spLocks noChangeAspect="1" noChangeShapeType="1"/>
                </p:cNvSpPr>
                <p:nvPr/>
              </p:nvSpPr>
              <p:spPr bwMode="auto">
                <a:xfrm>
                  <a:off x="1968" y="1586"/>
                  <a:ext cx="763" cy="1"/>
                </a:xfrm>
                <a:prstGeom prst="line">
                  <a:avLst/>
                </a:prstGeom>
                <a:noFill/>
                <a:ln w="30163">
                  <a:solidFill>
                    <a:srgbClr val="29284C"/>
                  </a:solidFill>
                  <a:round/>
                  <a:headEnd/>
                  <a:tailEnd/>
                </a:ln>
              </p:spPr>
              <p:txBody>
                <a:bodyPr/>
                <a:lstStyle/>
                <a:p>
                  <a:endParaRPr lang="en-US"/>
                </a:p>
              </p:txBody>
            </p:sp>
            <p:sp>
              <p:nvSpPr>
                <p:cNvPr id="31345" name="Freeform 858"/>
                <p:cNvSpPr>
                  <a:spLocks noChangeAspect="1"/>
                </p:cNvSpPr>
                <p:nvPr/>
              </p:nvSpPr>
              <p:spPr bwMode="auto">
                <a:xfrm>
                  <a:off x="2647" y="1537"/>
                  <a:ext cx="166" cy="96"/>
                </a:xfrm>
                <a:custGeom>
                  <a:avLst/>
                  <a:gdLst>
                    <a:gd name="T0" fmla="*/ 166 w 166"/>
                    <a:gd name="T1" fmla="*/ 49 h 96"/>
                    <a:gd name="T2" fmla="*/ 0 w 166"/>
                    <a:gd name="T3" fmla="*/ 0 h 96"/>
                    <a:gd name="T4" fmla="*/ 0 w 166"/>
                    <a:gd name="T5" fmla="*/ 96 h 96"/>
                    <a:gd name="T6" fmla="*/ 166 w 166"/>
                    <a:gd name="T7" fmla="*/ 49 h 96"/>
                    <a:gd name="T8" fmla="*/ 0 60000 65536"/>
                    <a:gd name="T9" fmla="*/ 0 60000 65536"/>
                    <a:gd name="T10" fmla="*/ 0 60000 65536"/>
                    <a:gd name="T11" fmla="*/ 0 60000 65536"/>
                    <a:gd name="T12" fmla="*/ 0 w 166"/>
                    <a:gd name="T13" fmla="*/ 0 h 96"/>
                    <a:gd name="T14" fmla="*/ 166 w 166"/>
                    <a:gd name="T15" fmla="*/ 96 h 96"/>
                  </a:gdLst>
                  <a:ahLst/>
                  <a:cxnLst>
                    <a:cxn ang="T8">
                      <a:pos x="T0" y="T1"/>
                    </a:cxn>
                    <a:cxn ang="T9">
                      <a:pos x="T2" y="T3"/>
                    </a:cxn>
                    <a:cxn ang="T10">
                      <a:pos x="T4" y="T5"/>
                    </a:cxn>
                    <a:cxn ang="T11">
                      <a:pos x="T6" y="T7"/>
                    </a:cxn>
                  </a:cxnLst>
                  <a:rect l="T12" t="T13" r="T14" b="T15"/>
                  <a:pathLst>
                    <a:path w="166" h="96">
                      <a:moveTo>
                        <a:pt x="166" y="49"/>
                      </a:moveTo>
                      <a:lnTo>
                        <a:pt x="0" y="0"/>
                      </a:lnTo>
                      <a:lnTo>
                        <a:pt x="0" y="96"/>
                      </a:lnTo>
                      <a:lnTo>
                        <a:pt x="166" y="49"/>
                      </a:lnTo>
                      <a:close/>
                    </a:path>
                  </a:pathLst>
                </a:custGeom>
                <a:noFill/>
                <a:ln w="1588">
                  <a:solidFill>
                    <a:srgbClr val="29284C"/>
                  </a:solidFill>
                  <a:round/>
                  <a:headEnd/>
                  <a:tailEnd/>
                </a:ln>
              </p:spPr>
              <p:txBody>
                <a:bodyPr/>
                <a:lstStyle/>
                <a:p>
                  <a:endParaRPr lang="en-US"/>
                </a:p>
              </p:txBody>
            </p:sp>
            <p:sp>
              <p:nvSpPr>
                <p:cNvPr id="31346" name="Freeform 859"/>
                <p:cNvSpPr>
                  <a:spLocks noChangeAspect="1"/>
                </p:cNvSpPr>
                <p:nvPr/>
              </p:nvSpPr>
              <p:spPr bwMode="auto">
                <a:xfrm>
                  <a:off x="2647" y="1537"/>
                  <a:ext cx="168" cy="97"/>
                </a:xfrm>
                <a:custGeom>
                  <a:avLst/>
                  <a:gdLst>
                    <a:gd name="T0" fmla="*/ 168 w 168"/>
                    <a:gd name="T1" fmla="*/ 49 h 97"/>
                    <a:gd name="T2" fmla="*/ 0 w 168"/>
                    <a:gd name="T3" fmla="*/ 0 h 97"/>
                    <a:gd name="T4" fmla="*/ 0 w 168"/>
                    <a:gd name="T5" fmla="*/ 97 h 97"/>
                    <a:gd name="T6" fmla="*/ 168 w 168"/>
                    <a:gd name="T7" fmla="*/ 49 h 97"/>
                    <a:gd name="T8" fmla="*/ 0 60000 65536"/>
                    <a:gd name="T9" fmla="*/ 0 60000 65536"/>
                    <a:gd name="T10" fmla="*/ 0 60000 65536"/>
                    <a:gd name="T11" fmla="*/ 0 60000 65536"/>
                    <a:gd name="T12" fmla="*/ 0 w 168"/>
                    <a:gd name="T13" fmla="*/ 0 h 97"/>
                    <a:gd name="T14" fmla="*/ 168 w 168"/>
                    <a:gd name="T15" fmla="*/ 97 h 97"/>
                  </a:gdLst>
                  <a:ahLst/>
                  <a:cxnLst>
                    <a:cxn ang="T8">
                      <a:pos x="T0" y="T1"/>
                    </a:cxn>
                    <a:cxn ang="T9">
                      <a:pos x="T2" y="T3"/>
                    </a:cxn>
                    <a:cxn ang="T10">
                      <a:pos x="T4" y="T5"/>
                    </a:cxn>
                    <a:cxn ang="T11">
                      <a:pos x="T6" y="T7"/>
                    </a:cxn>
                  </a:cxnLst>
                  <a:rect l="T12" t="T13" r="T14" b="T15"/>
                  <a:pathLst>
                    <a:path w="168" h="97">
                      <a:moveTo>
                        <a:pt x="168" y="49"/>
                      </a:moveTo>
                      <a:lnTo>
                        <a:pt x="0" y="0"/>
                      </a:lnTo>
                      <a:lnTo>
                        <a:pt x="0" y="97"/>
                      </a:lnTo>
                      <a:lnTo>
                        <a:pt x="168" y="49"/>
                      </a:lnTo>
                      <a:close/>
                    </a:path>
                  </a:pathLst>
                </a:custGeom>
                <a:solidFill>
                  <a:srgbClr val="29284C"/>
                </a:solidFill>
                <a:ln w="9525">
                  <a:noFill/>
                  <a:round/>
                  <a:headEnd/>
                  <a:tailEnd/>
                </a:ln>
              </p:spPr>
              <p:txBody>
                <a:bodyPr/>
                <a:lstStyle/>
                <a:p>
                  <a:endParaRPr lang="en-US"/>
                </a:p>
              </p:txBody>
            </p:sp>
          </p:grpSp>
        </p:grpSp>
        <p:sp>
          <p:nvSpPr>
            <p:cNvPr id="30732" name="Rectangle 893"/>
            <p:cNvSpPr>
              <a:spLocks noChangeAspect="1" noChangeArrowheads="1"/>
            </p:cNvSpPr>
            <p:nvPr/>
          </p:nvSpPr>
          <p:spPr bwMode="auto">
            <a:xfrm>
              <a:off x="4096" y="1316"/>
              <a:ext cx="787" cy="160"/>
            </a:xfrm>
            <a:prstGeom prst="rect">
              <a:avLst/>
            </a:prstGeom>
            <a:noFill/>
            <a:ln w="9525">
              <a:noFill/>
              <a:miter lim="800000"/>
              <a:headEnd/>
              <a:tailEnd/>
            </a:ln>
          </p:spPr>
          <p:txBody>
            <a:bodyPr wrap="none" lIns="0" tIns="0" rIns="0" bIns="0">
              <a:spAutoFit/>
            </a:bodyPr>
            <a:lstStyle/>
            <a:p>
              <a:pPr algn="ctr"/>
              <a:r>
                <a:rPr lang="en-GB" sz="1500">
                  <a:solidFill>
                    <a:srgbClr val="000000"/>
                  </a:solidFill>
                  <a:latin typeface="Helvetica" pitchFamily="34" charset="0"/>
                </a:rPr>
                <a:t>I am listening</a:t>
              </a:r>
              <a:endParaRPr lang="en-GB"/>
            </a:p>
          </p:txBody>
        </p:sp>
        <p:sp>
          <p:nvSpPr>
            <p:cNvPr id="30733" name="Rectangle 894"/>
            <p:cNvSpPr>
              <a:spLocks noChangeAspect="1" noChangeArrowheads="1"/>
            </p:cNvSpPr>
            <p:nvPr/>
          </p:nvSpPr>
          <p:spPr bwMode="auto">
            <a:xfrm>
              <a:off x="1887" y="1463"/>
              <a:ext cx="879" cy="139"/>
            </a:xfrm>
            <a:prstGeom prst="rect">
              <a:avLst/>
            </a:prstGeom>
            <a:noFill/>
            <a:ln w="9525">
              <a:noFill/>
              <a:miter lim="800000"/>
              <a:headEnd/>
              <a:tailEnd/>
            </a:ln>
          </p:spPr>
          <p:txBody>
            <a:bodyPr wrap="none" lIns="0" tIns="0" rIns="0" bIns="0">
              <a:spAutoFit/>
            </a:bodyPr>
            <a:lstStyle/>
            <a:p>
              <a:pPr algn="ctr"/>
              <a:r>
                <a:rPr lang="en-GB" sz="1300">
                  <a:solidFill>
                    <a:srgbClr val="000000"/>
                  </a:solidFill>
                  <a:latin typeface="Helvetica" pitchFamily="34" charset="0"/>
                </a:rPr>
                <a:t>TRANSMISSION</a:t>
              </a:r>
              <a:endParaRPr lang="en-GB"/>
            </a:p>
          </p:txBody>
        </p:sp>
        <p:grpSp>
          <p:nvGrpSpPr>
            <p:cNvPr id="22" name="Group 898"/>
            <p:cNvGrpSpPr>
              <a:grpSpLocks noChangeAspect="1"/>
            </p:cNvGrpSpPr>
            <p:nvPr/>
          </p:nvGrpSpPr>
          <p:grpSpPr bwMode="auto">
            <a:xfrm>
              <a:off x="164" y="1105"/>
              <a:ext cx="5454" cy="1036"/>
              <a:chOff x="164" y="1105"/>
              <a:chExt cx="5454" cy="1036"/>
            </a:xfrm>
          </p:grpSpPr>
          <p:sp>
            <p:nvSpPr>
              <p:cNvPr id="31339" name="Rectangle 896"/>
              <p:cNvSpPr>
                <a:spLocks noChangeAspect="1" noChangeArrowheads="1"/>
              </p:cNvSpPr>
              <p:nvPr/>
            </p:nvSpPr>
            <p:spPr bwMode="auto">
              <a:xfrm>
                <a:off x="183" y="1123"/>
                <a:ext cx="5435" cy="1018"/>
              </a:xfrm>
              <a:prstGeom prst="rect">
                <a:avLst/>
              </a:prstGeom>
              <a:noFill/>
              <a:ln w="14288">
                <a:solidFill>
                  <a:srgbClr val="919191"/>
                </a:solidFill>
                <a:miter lim="800000"/>
                <a:headEnd/>
                <a:tailEnd/>
              </a:ln>
            </p:spPr>
            <p:txBody>
              <a:bodyPr/>
              <a:lstStyle/>
              <a:p>
                <a:endParaRPr lang="en-US"/>
              </a:p>
            </p:txBody>
          </p:sp>
          <p:sp>
            <p:nvSpPr>
              <p:cNvPr id="31340" name="Rectangle 897"/>
              <p:cNvSpPr>
                <a:spLocks noChangeAspect="1" noChangeArrowheads="1"/>
              </p:cNvSpPr>
              <p:nvPr/>
            </p:nvSpPr>
            <p:spPr bwMode="auto">
              <a:xfrm>
                <a:off x="164" y="1105"/>
                <a:ext cx="5436" cy="1017"/>
              </a:xfrm>
              <a:prstGeom prst="rect">
                <a:avLst/>
              </a:prstGeom>
              <a:noFill/>
              <a:ln w="14288">
                <a:solidFill>
                  <a:srgbClr val="29284C"/>
                </a:solidFill>
                <a:miter lim="800000"/>
                <a:headEnd/>
                <a:tailEnd/>
              </a:ln>
            </p:spPr>
            <p:txBody>
              <a:bodyPr/>
              <a:lstStyle/>
              <a:p>
                <a:endParaRPr lang="en-US"/>
              </a:p>
            </p:txBody>
          </p:sp>
        </p:grpSp>
        <p:grpSp>
          <p:nvGrpSpPr>
            <p:cNvPr id="23" name="Group 902"/>
            <p:cNvGrpSpPr>
              <a:grpSpLocks noChangeAspect="1"/>
            </p:cNvGrpSpPr>
            <p:nvPr/>
          </p:nvGrpSpPr>
          <p:grpSpPr bwMode="auto">
            <a:xfrm>
              <a:off x="3812" y="2285"/>
              <a:ext cx="980" cy="369"/>
              <a:chOff x="3812" y="2285"/>
              <a:chExt cx="980" cy="369"/>
            </a:xfrm>
          </p:grpSpPr>
          <p:sp>
            <p:nvSpPr>
              <p:cNvPr id="31337" name="Freeform 900"/>
              <p:cNvSpPr>
                <a:spLocks noChangeAspect="1"/>
              </p:cNvSpPr>
              <p:nvPr/>
            </p:nvSpPr>
            <p:spPr bwMode="auto">
              <a:xfrm>
                <a:off x="3812" y="2285"/>
                <a:ext cx="980" cy="369"/>
              </a:xfrm>
              <a:custGeom>
                <a:avLst/>
                <a:gdLst>
                  <a:gd name="T0" fmla="*/ 887 w 980"/>
                  <a:gd name="T1" fmla="*/ 59 h 369"/>
                  <a:gd name="T2" fmla="*/ 836 w 980"/>
                  <a:gd name="T3" fmla="*/ 42 h 369"/>
                  <a:gd name="T4" fmla="*/ 774 w 980"/>
                  <a:gd name="T5" fmla="*/ 24 h 369"/>
                  <a:gd name="T6" fmla="*/ 687 w 980"/>
                  <a:gd name="T7" fmla="*/ 13 h 369"/>
                  <a:gd name="T8" fmla="*/ 615 w 980"/>
                  <a:gd name="T9" fmla="*/ 5 h 369"/>
                  <a:gd name="T10" fmla="*/ 543 w 980"/>
                  <a:gd name="T11" fmla="*/ 0 h 369"/>
                  <a:gd name="T12" fmla="*/ 467 w 980"/>
                  <a:gd name="T13" fmla="*/ 0 h 369"/>
                  <a:gd name="T14" fmla="*/ 375 w 980"/>
                  <a:gd name="T15" fmla="*/ 2 h 369"/>
                  <a:gd name="T16" fmla="*/ 293 w 980"/>
                  <a:gd name="T17" fmla="*/ 13 h 369"/>
                  <a:gd name="T18" fmla="*/ 225 w 980"/>
                  <a:gd name="T19" fmla="*/ 22 h 369"/>
                  <a:gd name="T20" fmla="*/ 144 w 980"/>
                  <a:gd name="T21" fmla="*/ 39 h 369"/>
                  <a:gd name="T22" fmla="*/ 87 w 980"/>
                  <a:gd name="T23" fmla="*/ 61 h 369"/>
                  <a:gd name="T24" fmla="*/ 31 w 980"/>
                  <a:gd name="T25" fmla="*/ 90 h 369"/>
                  <a:gd name="T26" fmla="*/ 5 w 980"/>
                  <a:gd name="T27" fmla="*/ 121 h 369"/>
                  <a:gd name="T28" fmla="*/ 5 w 980"/>
                  <a:gd name="T29" fmla="*/ 151 h 369"/>
                  <a:gd name="T30" fmla="*/ 21 w 980"/>
                  <a:gd name="T31" fmla="*/ 175 h 369"/>
                  <a:gd name="T32" fmla="*/ 66 w 980"/>
                  <a:gd name="T33" fmla="*/ 204 h 369"/>
                  <a:gd name="T34" fmla="*/ 144 w 980"/>
                  <a:gd name="T35" fmla="*/ 233 h 369"/>
                  <a:gd name="T36" fmla="*/ 216 w 980"/>
                  <a:gd name="T37" fmla="*/ 248 h 369"/>
                  <a:gd name="T38" fmla="*/ 241 w 980"/>
                  <a:gd name="T39" fmla="*/ 277 h 369"/>
                  <a:gd name="T40" fmla="*/ 287 w 980"/>
                  <a:gd name="T41" fmla="*/ 306 h 369"/>
                  <a:gd name="T42" fmla="*/ 344 w 980"/>
                  <a:gd name="T43" fmla="*/ 336 h 369"/>
                  <a:gd name="T44" fmla="*/ 411 w 980"/>
                  <a:gd name="T45" fmla="*/ 354 h 369"/>
                  <a:gd name="T46" fmla="*/ 498 w 980"/>
                  <a:gd name="T47" fmla="*/ 369 h 369"/>
                  <a:gd name="T48" fmla="*/ 426 w 980"/>
                  <a:gd name="T49" fmla="*/ 345 h 369"/>
                  <a:gd name="T50" fmla="*/ 375 w 980"/>
                  <a:gd name="T51" fmla="*/ 316 h 369"/>
                  <a:gd name="T52" fmla="*/ 333 w 980"/>
                  <a:gd name="T53" fmla="*/ 289 h 369"/>
                  <a:gd name="T54" fmla="*/ 318 w 980"/>
                  <a:gd name="T55" fmla="*/ 264 h 369"/>
                  <a:gd name="T56" fmla="*/ 395 w 980"/>
                  <a:gd name="T57" fmla="*/ 272 h 369"/>
                  <a:gd name="T58" fmla="*/ 482 w 980"/>
                  <a:gd name="T59" fmla="*/ 274 h 369"/>
                  <a:gd name="T60" fmla="*/ 549 w 980"/>
                  <a:gd name="T61" fmla="*/ 272 h 369"/>
                  <a:gd name="T62" fmla="*/ 621 w 980"/>
                  <a:gd name="T63" fmla="*/ 270 h 369"/>
                  <a:gd name="T64" fmla="*/ 713 w 980"/>
                  <a:gd name="T65" fmla="*/ 257 h 369"/>
                  <a:gd name="T66" fmla="*/ 791 w 980"/>
                  <a:gd name="T67" fmla="*/ 243 h 369"/>
                  <a:gd name="T68" fmla="*/ 852 w 980"/>
                  <a:gd name="T69" fmla="*/ 228 h 369"/>
                  <a:gd name="T70" fmla="*/ 914 w 980"/>
                  <a:gd name="T71" fmla="*/ 204 h 369"/>
                  <a:gd name="T72" fmla="*/ 959 w 980"/>
                  <a:gd name="T73" fmla="*/ 175 h 369"/>
                  <a:gd name="T74" fmla="*/ 980 w 980"/>
                  <a:gd name="T75" fmla="*/ 141 h 369"/>
                  <a:gd name="T76" fmla="*/ 969 w 980"/>
                  <a:gd name="T77" fmla="*/ 110 h 369"/>
                  <a:gd name="T78" fmla="*/ 939 w 980"/>
                  <a:gd name="T79" fmla="*/ 85 h 3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80"/>
                  <a:gd name="T121" fmla="*/ 0 h 369"/>
                  <a:gd name="T122" fmla="*/ 980 w 980"/>
                  <a:gd name="T123" fmla="*/ 369 h 3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80" h="369">
                    <a:moveTo>
                      <a:pt x="914" y="68"/>
                    </a:moveTo>
                    <a:lnTo>
                      <a:pt x="887" y="59"/>
                    </a:lnTo>
                    <a:lnTo>
                      <a:pt x="867" y="49"/>
                    </a:lnTo>
                    <a:lnTo>
                      <a:pt x="836" y="42"/>
                    </a:lnTo>
                    <a:lnTo>
                      <a:pt x="810" y="34"/>
                    </a:lnTo>
                    <a:lnTo>
                      <a:pt x="774" y="24"/>
                    </a:lnTo>
                    <a:lnTo>
                      <a:pt x="723" y="17"/>
                    </a:lnTo>
                    <a:lnTo>
                      <a:pt x="687" y="13"/>
                    </a:lnTo>
                    <a:lnTo>
                      <a:pt x="651" y="7"/>
                    </a:lnTo>
                    <a:lnTo>
                      <a:pt x="615" y="5"/>
                    </a:lnTo>
                    <a:lnTo>
                      <a:pt x="579" y="2"/>
                    </a:lnTo>
                    <a:lnTo>
                      <a:pt x="543" y="0"/>
                    </a:lnTo>
                    <a:lnTo>
                      <a:pt x="507" y="0"/>
                    </a:lnTo>
                    <a:lnTo>
                      <a:pt x="467" y="0"/>
                    </a:lnTo>
                    <a:lnTo>
                      <a:pt x="416" y="0"/>
                    </a:lnTo>
                    <a:lnTo>
                      <a:pt x="375" y="2"/>
                    </a:lnTo>
                    <a:lnTo>
                      <a:pt x="339" y="7"/>
                    </a:lnTo>
                    <a:lnTo>
                      <a:pt x="293" y="13"/>
                    </a:lnTo>
                    <a:lnTo>
                      <a:pt x="261" y="15"/>
                    </a:lnTo>
                    <a:lnTo>
                      <a:pt x="225" y="22"/>
                    </a:lnTo>
                    <a:lnTo>
                      <a:pt x="180" y="31"/>
                    </a:lnTo>
                    <a:lnTo>
                      <a:pt x="144" y="39"/>
                    </a:lnTo>
                    <a:lnTo>
                      <a:pt x="113" y="51"/>
                    </a:lnTo>
                    <a:lnTo>
                      <a:pt x="87" y="61"/>
                    </a:lnTo>
                    <a:lnTo>
                      <a:pt x="66" y="68"/>
                    </a:lnTo>
                    <a:lnTo>
                      <a:pt x="31" y="90"/>
                    </a:lnTo>
                    <a:lnTo>
                      <a:pt x="15" y="105"/>
                    </a:lnTo>
                    <a:lnTo>
                      <a:pt x="5" y="121"/>
                    </a:lnTo>
                    <a:lnTo>
                      <a:pt x="0" y="134"/>
                    </a:lnTo>
                    <a:lnTo>
                      <a:pt x="5" y="151"/>
                    </a:lnTo>
                    <a:lnTo>
                      <a:pt x="10" y="160"/>
                    </a:lnTo>
                    <a:lnTo>
                      <a:pt x="21" y="175"/>
                    </a:lnTo>
                    <a:lnTo>
                      <a:pt x="36" y="189"/>
                    </a:lnTo>
                    <a:lnTo>
                      <a:pt x="66" y="204"/>
                    </a:lnTo>
                    <a:lnTo>
                      <a:pt x="102" y="221"/>
                    </a:lnTo>
                    <a:lnTo>
                      <a:pt x="144" y="233"/>
                    </a:lnTo>
                    <a:lnTo>
                      <a:pt x="185" y="243"/>
                    </a:lnTo>
                    <a:lnTo>
                      <a:pt x="216" y="248"/>
                    </a:lnTo>
                    <a:lnTo>
                      <a:pt x="225" y="262"/>
                    </a:lnTo>
                    <a:lnTo>
                      <a:pt x="241" y="277"/>
                    </a:lnTo>
                    <a:lnTo>
                      <a:pt x="261" y="294"/>
                    </a:lnTo>
                    <a:lnTo>
                      <a:pt x="287" y="306"/>
                    </a:lnTo>
                    <a:lnTo>
                      <a:pt x="313" y="323"/>
                    </a:lnTo>
                    <a:lnTo>
                      <a:pt x="344" y="336"/>
                    </a:lnTo>
                    <a:lnTo>
                      <a:pt x="375" y="345"/>
                    </a:lnTo>
                    <a:lnTo>
                      <a:pt x="411" y="354"/>
                    </a:lnTo>
                    <a:lnTo>
                      <a:pt x="456" y="364"/>
                    </a:lnTo>
                    <a:lnTo>
                      <a:pt x="498" y="369"/>
                    </a:lnTo>
                    <a:lnTo>
                      <a:pt x="456" y="356"/>
                    </a:lnTo>
                    <a:lnTo>
                      <a:pt x="426" y="345"/>
                    </a:lnTo>
                    <a:lnTo>
                      <a:pt x="401" y="330"/>
                    </a:lnTo>
                    <a:lnTo>
                      <a:pt x="375" y="316"/>
                    </a:lnTo>
                    <a:lnTo>
                      <a:pt x="354" y="303"/>
                    </a:lnTo>
                    <a:lnTo>
                      <a:pt x="333" y="289"/>
                    </a:lnTo>
                    <a:lnTo>
                      <a:pt x="323" y="272"/>
                    </a:lnTo>
                    <a:lnTo>
                      <a:pt x="318" y="264"/>
                    </a:lnTo>
                    <a:lnTo>
                      <a:pt x="348" y="268"/>
                    </a:lnTo>
                    <a:lnTo>
                      <a:pt x="395" y="272"/>
                    </a:lnTo>
                    <a:lnTo>
                      <a:pt x="452" y="272"/>
                    </a:lnTo>
                    <a:lnTo>
                      <a:pt x="482" y="274"/>
                    </a:lnTo>
                    <a:lnTo>
                      <a:pt x="518" y="274"/>
                    </a:lnTo>
                    <a:lnTo>
                      <a:pt x="549" y="272"/>
                    </a:lnTo>
                    <a:lnTo>
                      <a:pt x="579" y="272"/>
                    </a:lnTo>
                    <a:lnTo>
                      <a:pt x="621" y="270"/>
                    </a:lnTo>
                    <a:lnTo>
                      <a:pt x="666" y="264"/>
                    </a:lnTo>
                    <a:lnTo>
                      <a:pt x="713" y="257"/>
                    </a:lnTo>
                    <a:lnTo>
                      <a:pt x="749" y="253"/>
                    </a:lnTo>
                    <a:lnTo>
                      <a:pt x="791" y="243"/>
                    </a:lnTo>
                    <a:lnTo>
                      <a:pt x="816" y="238"/>
                    </a:lnTo>
                    <a:lnTo>
                      <a:pt x="852" y="228"/>
                    </a:lnTo>
                    <a:lnTo>
                      <a:pt x="887" y="216"/>
                    </a:lnTo>
                    <a:lnTo>
                      <a:pt x="914" y="204"/>
                    </a:lnTo>
                    <a:lnTo>
                      <a:pt x="939" y="191"/>
                    </a:lnTo>
                    <a:lnTo>
                      <a:pt x="959" y="175"/>
                    </a:lnTo>
                    <a:lnTo>
                      <a:pt x="975" y="156"/>
                    </a:lnTo>
                    <a:lnTo>
                      <a:pt x="980" y="141"/>
                    </a:lnTo>
                    <a:lnTo>
                      <a:pt x="975" y="121"/>
                    </a:lnTo>
                    <a:lnTo>
                      <a:pt x="969" y="110"/>
                    </a:lnTo>
                    <a:lnTo>
                      <a:pt x="959" y="97"/>
                    </a:lnTo>
                    <a:lnTo>
                      <a:pt x="939" y="85"/>
                    </a:lnTo>
                    <a:lnTo>
                      <a:pt x="914" y="68"/>
                    </a:lnTo>
                    <a:close/>
                  </a:path>
                </a:pathLst>
              </a:custGeom>
              <a:solidFill>
                <a:srgbClr val="FFFFFF"/>
              </a:solidFill>
              <a:ln w="9525">
                <a:noFill/>
                <a:round/>
                <a:headEnd/>
                <a:tailEnd/>
              </a:ln>
            </p:spPr>
            <p:txBody>
              <a:bodyPr/>
              <a:lstStyle/>
              <a:p>
                <a:endParaRPr lang="en-US"/>
              </a:p>
            </p:txBody>
          </p:sp>
          <p:sp>
            <p:nvSpPr>
              <p:cNvPr id="31338" name="Freeform 901"/>
              <p:cNvSpPr>
                <a:spLocks noChangeAspect="1"/>
              </p:cNvSpPr>
              <p:nvPr/>
            </p:nvSpPr>
            <p:spPr bwMode="auto">
              <a:xfrm>
                <a:off x="3812" y="2285"/>
                <a:ext cx="980" cy="369"/>
              </a:xfrm>
              <a:custGeom>
                <a:avLst/>
                <a:gdLst>
                  <a:gd name="T0" fmla="*/ 887 w 980"/>
                  <a:gd name="T1" fmla="*/ 59 h 369"/>
                  <a:gd name="T2" fmla="*/ 836 w 980"/>
                  <a:gd name="T3" fmla="*/ 42 h 369"/>
                  <a:gd name="T4" fmla="*/ 774 w 980"/>
                  <a:gd name="T5" fmla="*/ 24 h 369"/>
                  <a:gd name="T6" fmla="*/ 687 w 980"/>
                  <a:gd name="T7" fmla="*/ 13 h 369"/>
                  <a:gd name="T8" fmla="*/ 615 w 980"/>
                  <a:gd name="T9" fmla="*/ 5 h 369"/>
                  <a:gd name="T10" fmla="*/ 543 w 980"/>
                  <a:gd name="T11" fmla="*/ 0 h 369"/>
                  <a:gd name="T12" fmla="*/ 467 w 980"/>
                  <a:gd name="T13" fmla="*/ 0 h 369"/>
                  <a:gd name="T14" fmla="*/ 375 w 980"/>
                  <a:gd name="T15" fmla="*/ 2 h 369"/>
                  <a:gd name="T16" fmla="*/ 293 w 980"/>
                  <a:gd name="T17" fmla="*/ 13 h 369"/>
                  <a:gd name="T18" fmla="*/ 225 w 980"/>
                  <a:gd name="T19" fmla="*/ 22 h 369"/>
                  <a:gd name="T20" fmla="*/ 144 w 980"/>
                  <a:gd name="T21" fmla="*/ 39 h 369"/>
                  <a:gd name="T22" fmla="*/ 87 w 980"/>
                  <a:gd name="T23" fmla="*/ 61 h 369"/>
                  <a:gd name="T24" fmla="*/ 31 w 980"/>
                  <a:gd name="T25" fmla="*/ 90 h 369"/>
                  <a:gd name="T26" fmla="*/ 5 w 980"/>
                  <a:gd name="T27" fmla="*/ 121 h 369"/>
                  <a:gd name="T28" fmla="*/ 5 w 980"/>
                  <a:gd name="T29" fmla="*/ 151 h 369"/>
                  <a:gd name="T30" fmla="*/ 21 w 980"/>
                  <a:gd name="T31" fmla="*/ 175 h 369"/>
                  <a:gd name="T32" fmla="*/ 66 w 980"/>
                  <a:gd name="T33" fmla="*/ 204 h 369"/>
                  <a:gd name="T34" fmla="*/ 144 w 980"/>
                  <a:gd name="T35" fmla="*/ 233 h 369"/>
                  <a:gd name="T36" fmla="*/ 216 w 980"/>
                  <a:gd name="T37" fmla="*/ 248 h 369"/>
                  <a:gd name="T38" fmla="*/ 241 w 980"/>
                  <a:gd name="T39" fmla="*/ 277 h 369"/>
                  <a:gd name="T40" fmla="*/ 287 w 980"/>
                  <a:gd name="T41" fmla="*/ 306 h 369"/>
                  <a:gd name="T42" fmla="*/ 344 w 980"/>
                  <a:gd name="T43" fmla="*/ 336 h 369"/>
                  <a:gd name="T44" fmla="*/ 411 w 980"/>
                  <a:gd name="T45" fmla="*/ 354 h 369"/>
                  <a:gd name="T46" fmla="*/ 498 w 980"/>
                  <a:gd name="T47" fmla="*/ 369 h 369"/>
                  <a:gd name="T48" fmla="*/ 426 w 980"/>
                  <a:gd name="T49" fmla="*/ 345 h 369"/>
                  <a:gd name="T50" fmla="*/ 375 w 980"/>
                  <a:gd name="T51" fmla="*/ 316 h 369"/>
                  <a:gd name="T52" fmla="*/ 333 w 980"/>
                  <a:gd name="T53" fmla="*/ 289 h 369"/>
                  <a:gd name="T54" fmla="*/ 318 w 980"/>
                  <a:gd name="T55" fmla="*/ 264 h 369"/>
                  <a:gd name="T56" fmla="*/ 395 w 980"/>
                  <a:gd name="T57" fmla="*/ 272 h 369"/>
                  <a:gd name="T58" fmla="*/ 482 w 980"/>
                  <a:gd name="T59" fmla="*/ 274 h 369"/>
                  <a:gd name="T60" fmla="*/ 549 w 980"/>
                  <a:gd name="T61" fmla="*/ 272 h 369"/>
                  <a:gd name="T62" fmla="*/ 621 w 980"/>
                  <a:gd name="T63" fmla="*/ 270 h 369"/>
                  <a:gd name="T64" fmla="*/ 713 w 980"/>
                  <a:gd name="T65" fmla="*/ 257 h 369"/>
                  <a:gd name="T66" fmla="*/ 791 w 980"/>
                  <a:gd name="T67" fmla="*/ 243 h 369"/>
                  <a:gd name="T68" fmla="*/ 852 w 980"/>
                  <a:gd name="T69" fmla="*/ 228 h 369"/>
                  <a:gd name="T70" fmla="*/ 914 w 980"/>
                  <a:gd name="T71" fmla="*/ 204 h 369"/>
                  <a:gd name="T72" fmla="*/ 959 w 980"/>
                  <a:gd name="T73" fmla="*/ 175 h 369"/>
                  <a:gd name="T74" fmla="*/ 980 w 980"/>
                  <a:gd name="T75" fmla="*/ 141 h 369"/>
                  <a:gd name="T76" fmla="*/ 969 w 980"/>
                  <a:gd name="T77" fmla="*/ 110 h 369"/>
                  <a:gd name="T78" fmla="*/ 939 w 980"/>
                  <a:gd name="T79" fmla="*/ 85 h 3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80"/>
                  <a:gd name="T121" fmla="*/ 0 h 369"/>
                  <a:gd name="T122" fmla="*/ 980 w 980"/>
                  <a:gd name="T123" fmla="*/ 369 h 3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80" h="369">
                    <a:moveTo>
                      <a:pt x="914" y="68"/>
                    </a:moveTo>
                    <a:lnTo>
                      <a:pt x="887" y="59"/>
                    </a:lnTo>
                    <a:lnTo>
                      <a:pt x="867" y="49"/>
                    </a:lnTo>
                    <a:lnTo>
                      <a:pt x="836" y="42"/>
                    </a:lnTo>
                    <a:lnTo>
                      <a:pt x="810" y="34"/>
                    </a:lnTo>
                    <a:lnTo>
                      <a:pt x="774" y="24"/>
                    </a:lnTo>
                    <a:lnTo>
                      <a:pt x="723" y="17"/>
                    </a:lnTo>
                    <a:lnTo>
                      <a:pt x="687" y="13"/>
                    </a:lnTo>
                    <a:lnTo>
                      <a:pt x="651" y="7"/>
                    </a:lnTo>
                    <a:lnTo>
                      <a:pt x="615" y="5"/>
                    </a:lnTo>
                    <a:lnTo>
                      <a:pt x="579" y="2"/>
                    </a:lnTo>
                    <a:lnTo>
                      <a:pt x="543" y="0"/>
                    </a:lnTo>
                    <a:lnTo>
                      <a:pt x="507" y="0"/>
                    </a:lnTo>
                    <a:lnTo>
                      <a:pt x="467" y="0"/>
                    </a:lnTo>
                    <a:lnTo>
                      <a:pt x="416" y="0"/>
                    </a:lnTo>
                    <a:lnTo>
                      <a:pt x="375" y="2"/>
                    </a:lnTo>
                    <a:lnTo>
                      <a:pt x="339" y="7"/>
                    </a:lnTo>
                    <a:lnTo>
                      <a:pt x="293" y="13"/>
                    </a:lnTo>
                    <a:lnTo>
                      <a:pt x="261" y="15"/>
                    </a:lnTo>
                    <a:lnTo>
                      <a:pt x="225" y="22"/>
                    </a:lnTo>
                    <a:lnTo>
                      <a:pt x="180" y="31"/>
                    </a:lnTo>
                    <a:lnTo>
                      <a:pt x="144" y="39"/>
                    </a:lnTo>
                    <a:lnTo>
                      <a:pt x="113" y="51"/>
                    </a:lnTo>
                    <a:lnTo>
                      <a:pt x="87" y="61"/>
                    </a:lnTo>
                    <a:lnTo>
                      <a:pt x="66" y="68"/>
                    </a:lnTo>
                    <a:lnTo>
                      <a:pt x="31" y="90"/>
                    </a:lnTo>
                    <a:lnTo>
                      <a:pt x="15" y="105"/>
                    </a:lnTo>
                    <a:lnTo>
                      <a:pt x="5" y="121"/>
                    </a:lnTo>
                    <a:lnTo>
                      <a:pt x="0" y="134"/>
                    </a:lnTo>
                    <a:lnTo>
                      <a:pt x="5" y="151"/>
                    </a:lnTo>
                    <a:lnTo>
                      <a:pt x="10" y="160"/>
                    </a:lnTo>
                    <a:lnTo>
                      <a:pt x="21" y="175"/>
                    </a:lnTo>
                    <a:lnTo>
                      <a:pt x="36" y="189"/>
                    </a:lnTo>
                    <a:lnTo>
                      <a:pt x="66" y="204"/>
                    </a:lnTo>
                    <a:lnTo>
                      <a:pt x="102" y="221"/>
                    </a:lnTo>
                    <a:lnTo>
                      <a:pt x="144" y="233"/>
                    </a:lnTo>
                    <a:lnTo>
                      <a:pt x="185" y="243"/>
                    </a:lnTo>
                    <a:lnTo>
                      <a:pt x="216" y="248"/>
                    </a:lnTo>
                    <a:lnTo>
                      <a:pt x="225" y="262"/>
                    </a:lnTo>
                    <a:lnTo>
                      <a:pt x="241" y="277"/>
                    </a:lnTo>
                    <a:lnTo>
                      <a:pt x="261" y="294"/>
                    </a:lnTo>
                    <a:lnTo>
                      <a:pt x="287" y="306"/>
                    </a:lnTo>
                    <a:lnTo>
                      <a:pt x="313" y="323"/>
                    </a:lnTo>
                    <a:lnTo>
                      <a:pt x="344" y="336"/>
                    </a:lnTo>
                    <a:lnTo>
                      <a:pt x="375" y="345"/>
                    </a:lnTo>
                    <a:lnTo>
                      <a:pt x="411" y="354"/>
                    </a:lnTo>
                    <a:lnTo>
                      <a:pt x="456" y="364"/>
                    </a:lnTo>
                    <a:lnTo>
                      <a:pt x="498" y="369"/>
                    </a:lnTo>
                    <a:lnTo>
                      <a:pt x="456" y="356"/>
                    </a:lnTo>
                    <a:lnTo>
                      <a:pt x="426" y="345"/>
                    </a:lnTo>
                    <a:lnTo>
                      <a:pt x="401" y="330"/>
                    </a:lnTo>
                    <a:lnTo>
                      <a:pt x="375" y="316"/>
                    </a:lnTo>
                    <a:lnTo>
                      <a:pt x="354" y="303"/>
                    </a:lnTo>
                    <a:lnTo>
                      <a:pt x="333" y="289"/>
                    </a:lnTo>
                    <a:lnTo>
                      <a:pt x="323" y="272"/>
                    </a:lnTo>
                    <a:lnTo>
                      <a:pt x="318" y="264"/>
                    </a:lnTo>
                    <a:lnTo>
                      <a:pt x="348" y="268"/>
                    </a:lnTo>
                    <a:lnTo>
                      <a:pt x="395" y="272"/>
                    </a:lnTo>
                    <a:lnTo>
                      <a:pt x="452" y="272"/>
                    </a:lnTo>
                    <a:lnTo>
                      <a:pt x="482" y="274"/>
                    </a:lnTo>
                    <a:lnTo>
                      <a:pt x="518" y="274"/>
                    </a:lnTo>
                    <a:lnTo>
                      <a:pt x="549" y="272"/>
                    </a:lnTo>
                    <a:lnTo>
                      <a:pt x="579" y="272"/>
                    </a:lnTo>
                    <a:lnTo>
                      <a:pt x="621" y="270"/>
                    </a:lnTo>
                    <a:lnTo>
                      <a:pt x="666" y="264"/>
                    </a:lnTo>
                    <a:lnTo>
                      <a:pt x="713" y="257"/>
                    </a:lnTo>
                    <a:lnTo>
                      <a:pt x="749" y="253"/>
                    </a:lnTo>
                    <a:lnTo>
                      <a:pt x="791" y="243"/>
                    </a:lnTo>
                    <a:lnTo>
                      <a:pt x="816" y="238"/>
                    </a:lnTo>
                    <a:lnTo>
                      <a:pt x="852" y="228"/>
                    </a:lnTo>
                    <a:lnTo>
                      <a:pt x="887" y="216"/>
                    </a:lnTo>
                    <a:lnTo>
                      <a:pt x="914" y="204"/>
                    </a:lnTo>
                    <a:lnTo>
                      <a:pt x="939" y="191"/>
                    </a:lnTo>
                    <a:lnTo>
                      <a:pt x="959" y="175"/>
                    </a:lnTo>
                    <a:lnTo>
                      <a:pt x="975" y="156"/>
                    </a:lnTo>
                    <a:lnTo>
                      <a:pt x="980" y="141"/>
                    </a:lnTo>
                    <a:lnTo>
                      <a:pt x="975" y="121"/>
                    </a:lnTo>
                    <a:lnTo>
                      <a:pt x="969" y="110"/>
                    </a:lnTo>
                    <a:lnTo>
                      <a:pt x="959" y="97"/>
                    </a:lnTo>
                    <a:lnTo>
                      <a:pt x="939" y="85"/>
                    </a:lnTo>
                    <a:lnTo>
                      <a:pt x="914" y="68"/>
                    </a:lnTo>
                    <a:close/>
                  </a:path>
                </a:pathLst>
              </a:custGeom>
              <a:noFill/>
              <a:ln w="14288">
                <a:solidFill>
                  <a:srgbClr val="000000"/>
                </a:solidFill>
                <a:round/>
                <a:headEnd/>
                <a:tailEnd/>
              </a:ln>
            </p:spPr>
            <p:txBody>
              <a:bodyPr/>
              <a:lstStyle/>
              <a:p>
                <a:endParaRPr lang="en-US"/>
              </a:p>
            </p:txBody>
          </p:sp>
        </p:grpSp>
        <p:sp>
          <p:nvSpPr>
            <p:cNvPr id="30736" name="Rectangle 904"/>
            <p:cNvSpPr>
              <a:spLocks noChangeAspect="1" noChangeArrowheads="1"/>
            </p:cNvSpPr>
            <p:nvPr/>
          </p:nvSpPr>
          <p:spPr bwMode="auto">
            <a:xfrm>
              <a:off x="3986" y="2349"/>
              <a:ext cx="682" cy="160"/>
            </a:xfrm>
            <a:prstGeom prst="rect">
              <a:avLst/>
            </a:prstGeom>
            <a:noFill/>
            <a:ln w="9525">
              <a:noFill/>
              <a:miter lim="800000"/>
              <a:headEnd/>
              <a:tailEnd/>
            </a:ln>
          </p:spPr>
          <p:txBody>
            <a:bodyPr wrap="none" lIns="0" tIns="0" rIns="0" bIns="0">
              <a:spAutoFit/>
            </a:bodyPr>
            <a:lstStyle/>
            <a:p>
              <a:pPr algn="ctr"/>
              <a:r>
                <a:rPr lang="en-GB" sz="1500">
                  <a:solidFill>
                    <a:srgbClr val="000000"/>
                  </a:solidFill>
                  <a:latin typeface="Helvetica" pitchFamily="34" charset="0"/>
                </a:rPr>
                <a:t>I am talking</a:t>
              </a:r>
              <a:endParaRPr lang="en-GB"/>
            </a:p>
          </p:txBody>
        </p:sp>
        <p:grpSp>
          <p:nvGrpSpPr>
            <p:cNvPr id="24" name="Group 938"/>
            <p:cNvGrpSpPr>
              <a:grpSpLocks noChangeAspect="1"/>
            </p:cNvGrpSpPr>
            <p:nvPr/>
          </p:nvGrpSpPr>
          <p:grpSpPr bwMode="auto">
            <a:xfrm>
              <a:off x="1480" y="2649"/>
              <a:ext cx="1317" cy="257"/>
              <a:chOff x="1480" y="2649"/>
              <a:chExt cx="1317" cy="257"/>
            </a:xfrm>
          </p:grpSpPr>
          <p:grpSp>
            <p:nvGrpSpPr>
              <p:cNvPr id="25" name="Group 916"/>
              <p:cNvGrpSpPr>
                <a:grpSpLocks noChangeAspect="1"/>
              </p:cNvGrpSpPr>
              <p:nvPr/>
            </p:nvGrpSpPr>
            <p:grpSpPr bwMode="auto">
              <a:xfrm>
                <a:off x="1480" y="2888"/>
                <a:ext cx="762" cy="17"/>
                <a:chOff x="1480" y="2888"/>
                <a:chExt cx="762" cy="17"/>
              </a:xfrm>
            </p:grpSpPr>
            <p:sp>
              <p:nvSpPr>
                <p:cNvPr id="31326" name="Rectangle 905"/>
                <p:cNvSpPr>
                  <a:spLocks noChangeAspect="1" noChangeArrowheads="1"/>
                </p:cNvSpPr>
                <p:nvPr/>
              </p:nvSpPr>
              <p:spPr bwMode="auto">
                <a:xfrm>
                  <a:off x="1480" y="2888"/>
                  <a:ext cx="19"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27" name="Rectangle 906"/>
                <p:cNvSpPr>
                  <a:spLocks noChangeAspect="1" noChangeArrowheads="1"/>
                </p:cNvSpPr>
                <p:nvPr/>
              </p:nvSpPr>
              <p:spPr bwMode="auto">
                <a:xfrm>
                  <a:off x="1555" y="2888"/>
                  <a:ext cx="18"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28" name="Rectangle 907"/>
                <p:cNvSpPr>
                  <a:spLocks noChangeAspect="1" noChangeArrowheads="1"/>
                </p:cNvSpPr>
                <p:nvPr/>
              </p:nvSpPr>
              <p:spPr bwMode="auto">
                <a:xfrm>
                  <a:off x="1629" y="2888"/>
                  <a:ext cx="19"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29" name="Rectangle 908"/>
                <p:cNvSpPr>
                  <a:spLocks noChangeAspect="1" noChangeArrowheads="1"/>
                </p:cNvSpPr>
                <p:nvPr/>
              </p:nvSpPr>
              <p:spPr bwMode="auto">
                <a:xfrm>
                  <a:off x="1703" y="2888"/>
                  <a:ext cx="19"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30" name="Rectangle 909"/>
                <p:cNvSpPr>
                  <a:spLocks noChangeAspect="1" noChangeArrowheads="1"/>
                </p:cNvSpPr>
                <p:nvPr/>
              </p:nvSpPr>
              <p:spPr bwMode="auto">
                <a:xfrm>
                  <a:off x="1778" y="2888"/>
                  <a:ext cx="18"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31" name="Rectangle 910"/>
                <p:cNvSpPr>
                  <a:spLocks noChangeAspect="1" noChangeArrowheads="1"/>
                </p:cNvSpPr>
                <p:nvPr/>
              </p:nvSpPr>
              <p:spPr bwMode="auto">
                <a:xfrm>
                  <a:off x="1852" y="2888"/>
                  <a:ext cx="19"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32" name="Rectangle 911"/>
                <p:cNvSpPr>
                  <a:spLocks noChangeAspect="1" noChangeArrowheads="1"/>
                </p:cNvSpPr>
                <p:nvPr/>
              </p:nvSpPr>
              <p:spPr bwMode="auto">
                <a:xfrm>
                  <a:off x="1926" y="2888"/>
                  <a:ext cx="19"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33" name="Rectangle 912"/>
                <p:cNvSpPr>
                  <a:spLocks noChangeAspect="1" noChangeArrowheads="1"/>
                </p:cNvSpPr>
                <p:nvPr/>
              </p:nvSpPr>
              <p:spPr bwMode="auto">
                <a:xfrm>
                  <a:off x="2001" y="2888"/>
                  <a:ext cx="18"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34" name="Rectangle 913"/>
                <p:cNvSpPr>
                  <a:spLocks noChangeAspect="1" noChangeArrowheads="1"/>
                </p:cNvSpPr>
                <p:nvPr/>
              </p:nvSpPr>
              <p:spPr bwMode="auto">
                <a:xfrm>
                  <a:off x="2075" y="2888"/>
                  <a:ext cx="18"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35" name="Rectangle 914"/>
                <p:cNvSpPr>
                  <a:spLocks noChangeAspect="1" noChangeArrowheads="1"/>
                </p:cNvSpPr>
                <p:nvPr/>
              </p:nvSpPr>
              <p:spPr bwMode="auto">
                <a:xfrm>
                  <a:off x="2149" y="2888"/>
                  <a:ext cx="19" cy="17"/>
                </a:xfrm>
                <a:prstGeom prst="rect">
                  <a:avLst/>
                </a:prstGeom>
                <a:solidFill>
                  <a:schemeClr val="accent1"/>
                </a:solidFill>
                <a:ln w="9525">
                  <a:solidFill>
                    <a:schemeClr val="accent1"/>
                  </a:solidFill>
                  <a:miter lim="800000"/>
                  <a:headEnd/>
                  <a:tailEnd/>
                </a:ln>
              </p:spPr>
              <p:txBody>
                <a:bodyPr/>
                <a:lstStyle/>
                <a:p>
                  <a:endParaRPr lang="en-US"/>
                </a:p>
              </p:txBody>
            </p:sp>
            <p:sp>
              <p:nvSpPr>
                <p:cNvPr id="31336" name="Rectangle 915"/>
                <p:cNvSpPr>
                  <a:spLocks noChangeAspect="1" noChangeArrowheads="1"/>
                </p:cNvSpPr>
                <p:nvPr/>
              </p:nvSpPr>
              <p:spPr bwMode="auto">
                <a:xfrm>
                  <a:off x="2224" y="2888"/>
                  <a:ext cx="18" cy="17"/>
                </a:xfrm>
                <a:prstGeom prst="rect">
                  <a:avLst/>
                </a:prstGeom>
                <a:solidFill>
                  <a:schemeClr val="accent1"/>
                </a:solidFill>
                <a:ln w="9525">
                  <a:solidFill>
                    <a:schemeClr val="accent1"/>
                  </a:solidFill>
                  <a:miter lim="800000"/>
                  <a:headEnd/>
                  <a:tailEnd/>
                </a:ln>
              </p:spPr>
              <p:txBody>
                <a:bodyPr/>
                <a:lstStyle/>
                <a:p>
                  <a:endParaRPr lang="en-US"/>
                </a:p>
              </p:txBody>
            </p:sp>
          </p:grpSp>
          <p:grpSp>
            <p:nvGrpSpPr>
              <p:cNvPr id="26" name="Group 922"/>
              <p:cNvGrpSpPr>
                <a:grpSpLocks noChangeAspect="1"/>
              </p:cNvGrpSpPr>
              <p:nvPr/>
            </p:nvGrpSpPr>
            <p:grpSpPr bwMode="auto">
              <a:xfrm>
                <a:off x="1940" y="2692"/>
                <a:ext cx="320" cy="214"/>
                <a:chOff x="1940" y="2692"/>
                <a:chExt cx="320" cy="214"/>
              </a:xfrm>
            </p:grpSpPr>
            <p:sp>
              <p:nvSpPr>
                <p:cNvPr id="31321" name="Freeform 917"/>
                <p:cNvSpPr>
                  <a:spLocks noChangeAspect="1"/>
                </p:cNvSpPr>
                <p:nvPr/>
              </p:nvSpPr>
              <p:spPr bwMode="auto">
                <a:xfrm>
                  <a:off x="2232" y="2880"/>
                  <a:ext cx="28" cy="26"/>
                </a:xfrm>
                <a:custGeom>
                  <a:avLst/>
                  <a:gdLst>
                    <a:gd name="T0" fmla="*/ 18 w 28"/>
                    <a:gd name="T1" fmla="*/ 26 h 26"/>
                    <a:gd name="T2" fmla="*/ 28 w 28"/>
                    <a:gd name="T3" fmla="*/ 11 h 26"/>
                    <a:gd name="T4" fmla="*/ 9 w 28"/>
                    <a:gd name="T5" fmla="*/ 0 h 26"/>
                    <a:gd name="T6" fmla="*/ 0 w 28"/>
                    <a:gd name="T7" fmla="*/ 14 h 26"/>
                    <a:gd name="T8" fmla="*/ 18 w 28"/>
                    <a:gd name="T9" fmla="*/ 26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18" y="26"/>
                      </a:moveTo>
                      <a:lnTo>
                        <a:pt x="28" y="11"/>
                      </a:lnTo>
                      <a:lnTo>
                        <a:pt x="9" y="0"/>
                      </a:lnTo>
                      <a:lnTo>
                        <a:pt x="0" y="14"/>
                      </a:lnTo>
                      <a:lnTo>
                        <a:pt x="18" y="26"/>
                      </a:lnTo>
                      <a:close/>
                    </a:path>
                  </a:pathLst>
                </a:custGeom>
                <a:solidFill>
                  <a:schemeClr val="accent1"/>
                </a:solidFill>
                <a:ln w="9525">
                  <a:solidFill>
                    <a:schemeClr val="accent1"/>
                  </a:solidFill>
                  <a:round/>
                  <a:headEnd/>
                  <a:tailEnd/>
                </a:ln>
              </p:spPr>
              <p:txBody>
                <a:bodyPr/>
                <a:lstStyle/>
                <a:p>
                  <a:endParaRPr lang="en-US"/>
                </a:p>
              </p:txBody>
            </p:sp>
            <p:sp>
              <p:nvSpPr>
                <p:cNvPr id="31322" name="Freeform 918"/>
                <p:cNvSpPr>
                  <a:spLocks noChangeAspect="1"/>
                </p:cNvSpPr>
                <p:nvPr/>
              </p:nvSpPr>
              <p:spPr bwMode="auto">
                <a:xfrm>
                  <a:off x="2157" y="2831"/>
                  <a:ext cx="28" cy="27"/>
                </a:xfrm>
                <a:custGeom>
                  <a:avLst/>
                  <a:gdLst>
                    <a:gd name="T0" fmla="*/ 19 w 28"/>
                    <a:gd name="T1" fmla="*/ 27 h 27"/>
                    <a:gd name="T2" fmla="*/ 28 w 28"/>
                    <a:gd name="T3" fmla="*/ 13 h 27"/>
                    <a:gd name="T4" fmla="*/ 10 w 28"/>
                    <a:gd name="T5" fmla="*/ 0 h 27"/>
                    <a:gd name="T6" fmla="*/ 0 w 28"/>
                    <a:gd name="T7" fmla="*/ 15 h 27"/>
                    <a:gd name="T8" fmla="*/ 19 w 28"/>
                    <a:gd name="T9" fmla="*/ 27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19" y="27"/>
                      </a:moveTo>
                      <a:lnTo>
                        <a:pt x="28" y="13"/>
                      </a:lnTo>
                      <a:lnTo>
                        <a:pt x="10" y="0"/>
                      </a:lnTo>
                      <a:lnTo>
                        <a:pt x="0" y="15"/>
                      </a:lnTo>
                      <a:lnTo>
                        <a:pt x="19" y="27"/>
                      </a:lnTo>
                      <a:close/>
                    </a:path>
                  </a:pathLst>
                </a:custGeom>
                <a:solidFill>
                  <a:schemeClr val="accent1"/>
                </a:solidFill>
                <a:ln w="9525">
                  <a:solidFill>
                    <a:schemeClr val="accent1"/>
                  </a:solidFill>
                  <a:round/>
                  <a:headEnd/>
                  <a:tailEnd/>
                </a:ln>
              </p:spPr>
              <p:txBody>
                <a:bodyPr/>
                <a:lstStyle/>
                <a:p>
                  <a:endParaRPr lang="en-US"/>
                </a:p>
              </p:txBody>
            </p:sp>
            <p:sp>
              <p:nvSpPr>
                <p:cNvPr id="31323" name="Freeform 919"/>
                <p:cNvSpPr>
                  <a:spLocks noChangeAspect="1"/>
                </p:cNvSpPr>
                <p:nvPr/>
              </p:nvSpPr>
              <p:spPr bwMode="auto">
                <a:xfrm>
                  <a:off x="2083" y="2784"/>
                  <a:ext cx="28" cy="27"/>
                </a:xfrm>
                <a:custGeom>
                  <a:avLst/>
                  <a:gdLst>
                    <a:gd name="T0" fmla="*/ 19 w 28"/>
                    <a:gd name="T1" fmla="*/ 27 h 27"/>
                    <a:gd name="T2" fmla="*/ 28 w 28"/>
                    <a:gd name="T3" fmla="*/ 12 h 27"/>
                    <a:gd name="T4" fmla="*/ 9 w 28"/>
                    <a:gd name="T5" fmla="*/ 0 h 27"/>
                    <a:gd name="T6" fmla="*/ 0 w 28"/>
                    <a:gd name="T7" fmla="*/ 14 h 27"/>
                    <a:gd name="T8" fmla="*/ 19 w 28"/>
                    <a:gd name="T9" fmla="*/ 27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19" y="27"/>
                      </a:moveTo>
                      <a:lnTo>
                        <a:pt x="28" y="12"/>
                      </a:lnTo>
                      <a:lnTo>
                        <a:pt x="9" y="0"/>
                      </a:lnTo>
                      <a:lnTo>
                        <a:pt x="0" y="14"/>
                      </a:lnTo>
                      <a:lnTo>
                        <a:pt x="19" y="27"/>
                      </a:lnTo>
                      <a:close/>
                    </a:path>
                  </a:pathLst>
                </a:custGeom>
                <a:solidFill>
                  <a:schemeClr val="accent1"/>
                </a:solidFill>
                <a:ln w="9525">
                  <a:solidFill>
                    <a:schemeClr val="accent1"/>
                  </a:solidFill>
                  <a:round/>
                  <a:headEnd/>
                  <a:tailEnd/>
                </a:ln>
              </p:spPr>
              <p:txBody>
                <a:bodyPr/>
                <a:lstStyle/>
                <a:p>
                  <a:endParaRPr lang="en-US"/>
                </a:p>
              </p:txBody>
            </p:sp>
            <p:sp>
              <p:nvSpPr>
                <p:cNvPr id="31324" name="Freeform 920"/>
                <p:cNvSpPr>
                  <a:spLocks noChangeAspect="1"/>
                </p:cNvSpPr>
                <p:nvPr/>
              </p:nvSpPr>
              <p:spPr bwMode="auto">
                <a:xfrm>
                  <a:off x="2009" y="2736"/>
                  <a:ext cx="28" cy="26"/>
                </a:xfrm>
                <a:custGeom>
                  <a:avLst/>
                  <a:gdLst>
                    <a:gd name="T0" fmla="*/ 18 w 28"/>
                    <a:gd name="T1" fmla="*/ 26 h 26"/>
                    <a:gd name="T2" fmla="*/ 28 w 28"/>
                    <a:gd name="T3" fmla="*/ 12 h 26"/>
                    <a:gd name="T4" fmla="*/ 9 w 28"/>
                    <a:gd name="T5" fmla="*/ 0 h 26"/>
                    <a:gd name="T6" fmla="*/ 0 w 28"/>
                    <a:gd name="T7" fmla="*/ 15 h 26"/>
                    <a:gd name="T8" fmla="*/ 18 w 28"/>
                    <a:gd name="T9" fmla="*/ 26 h 26"/>
                    <a:gd name="T10" fmla="*/ 0 60000 65536"/>
                    <a:gd name="T11" fmla="*/ 0 60000 65536"/>
                    <a:gd name="T12" fmla="*/ 0 60000 65536"/>
                    <a:gd name="T13" fmla="*/ 0 60000 65536"/>
                    <a:gd name="T14" fmla="*/ 0 60000 65536"/>
                    <a:gd name="T15" fmla="*/ 0 w 28"/>
                    <a:gd name="T16" fmla="*/ 0 h 26"/>
                    <a:gd name="T17" fmla="*/ 28 w 28"/>
                    <a:gd name="T18" fmla="*/ 26 h 26"/>
                  </a:gdLst>
                  <a:ahLst/>
                  <a:cxnLst>
                    <a:cxn ang="T10">
                      <a:pos x="T0" y="T1"/>
                    </a:cxn>
                    <a:cxn ang="T11">
                      <a:pos x="T2" y="T3"/>
                    </a:cxn>
                    <a:cxn ang="T12">
                      <a:pos x="T4" y="T5"/>
                    </a:cxn>
                    <a:cxn ang="T13">
                      <a:pos x="T6" y="T7"/>
                    </a:cxn>
                    <a:cxn ang="T14">
                      <a:pos x="T8" y="T9"/>
                    </a:cxn>
                  </a:cxnLst>
                  <a:rect l="T15" t="T16" r="T17" b="T18"/>
                  <a:pathLst>
                    <a:path w="28" h="26">
                      <a:moveTo>
                        <a:pt x="18" y="26"/>
                      </a:moveTo>
                      <a:lnTo>
                        <a:pt x="28" y="12"/>
                      </a:lnTo>
                      <a:lnTo>
                        <a:pt x="9" y="0"/>
                      </a:lnTo>
                      <a:lnTo>
                        <a:pt x="0" y="15"/>
                      </a:lnTo>
                      <a:lnTo>
                        <a:pt x="18" y="26"/>
                      </a:lnTo>
                      <a:close/>
                    </a:path>
                  </a:pathLst>
                </a:custGeom>
                <a:solidFill>
                  <a:schemeClr val="accent1"/>
                </a:solidFill>
                <a:ln w="9525">
                  <a:solidFill>
                    <a:schemeClr val="accent1"/>
                  </a:solidFill>
                  <a:round/>
                  <a:headEnd/>
                  <a:tailEnd/>
                </a:ln>
              </p:spPr>
              <p:txBody>
                <a:bodyPr/>
                <a:lstStyle/>
                <a:p>
                  <a:endParaRPr lang="en-US"/>
                </a:p>
              </p:txBody>
            </p:sp>
            <p:sp>
              <p:nvSpPr>
                <p:cNvPr id="31325" name="Freeform 921"/>
                <p:cNvSpPr>
                  <a:spLocks noChangeAspect="1"/>
                </p:cNvSpPr>
                <p:nvPr/>
              </p:nvSpPr>
              <p:spPr bwMode="auto">
                <a:xfrm>
                  <a:off x="1940" y="2692"/>
                  <a:ext cx="22" cy="23"/>
                </a:xfrm>
                <a:custGeom>
                  <a:avLst/>
                  <a:gdLst>
                    <a:gd name="T0" fmla="*/ 13 w 22"/>
                    <a:gd name="T1" fmla="*/ 23 h 23"/>
                    <a:gd name="T2" fmla="*/ 22 w 22"/>
                    <a:gd name="T3" fmla="*/ 8 h 23"/>
                    <a:gd name="T4" fmla="*/ 10 w 22"/>
                    <a:gd name="T5" fmla="*/ 0 h 23"/>
                    <a:gd name="T6" fmla="*/ 0 w 22"/>
                    <a:gd name="T7" fmla="*/ 15 h 23"/>
                    <a:gd name="T8" fmla="*/ 13 w 22"/>
                    <a:gd name="T9" fmla="*/ 23 h 23"/>
                    <a:gd name="T10" fmla="*/ 0 60000 65536"/>
                    <a:gd name="T11" fmla="*/ 0 60000 65536"/>
                    <a:gd name="T12" fmla="*/ 0 60000 65536"/>
                    <a:gd name="T13" fmla="*/ 0 60000 65536"/>
                    <a:gd name="T14" fmla="*/ 0 60000 65536"/>
                    <a:gd name="T15" fmla="*/ 0 w 22"/>
                    <a:gd name="T16" fmla="*/ 0 h 23"/>
                    <a:gd name="T17" fmla="*/ 22 w 22"/>
                    <a:gd name="T18" fmla="*/ 23 h 23"/>
                  </a:gdLst>
                  <a:ahLst/>
                  <a:cxnLst>
                    <a:cxn ang="T10">
                      <a:pos x="T0" y="T1"/>
                    </a:cxn>
                    <a:cxn ang="T11">
                      <a:pos x="T2" y="T3"/>
                    </a:cxn>
                    <a:cxn ang="T12">
                      <a:pos x="T4" y="T5"/>
                    </a:cxn>
                    <a:cxn ang="T13">
                      <a:pos x="T6" y="T7"/>
                    </a:cxn>
                    <a:cxn ang="T14">
                      <a:pos x="T8" y="T9"/>
                    </a:cxn>
                  </a:cxnLst>
                  <a:rect l="T15" t="T16" r="T17" b="T18"/>
                  <a:pathLst>
                    <a:path w="22" h="23">
                      <a:moveTo>
                        <a:pt x="13" y="23"/>
                      </a:moveTo>
                      <a:lnTo>
                        <a:pt x="22" y="8"/>
                      </a:lnTo>
                      <a:lnTo>
                        <a:pt x="10" y="0"/>
                      </a:lnTo>
                      <a:lnTo>
                        <a:pt x="0" y="15"/>
                      </a:lnTo>
                      <a:lnTo>
                        <a:pt x="13" y="23"/>
                      </a:lnTo>
                      <a:close/>
                    </a:path>
                  </a:pathLst>
                </a:custGeom>
                <a:solidFill>
                  <a:schemeClr val="accent1"/>
                </a:solidFill>
                <a:ln w="9525">
                  <a:solidFill>
                    <a:schemeClr val="accent1"/>
                  </a:solidFill>
                  <a:round/>
                  <a:headEnd/>
                  <a:tailEnd/>
                </a:ln>
              </p:spPr>
              <p:txBody>
                <a:bodyPr/>
                <a:lstStyle/>
                <a:p>
                  <a:endParaRPr lang="en-US"/>
                </a:p>
              </p:txBody>
            </p:sp>
          </p:grpSp>
          <p:grpSp>
            <p:nvGrpSpPr>
              <p:cNvPr id="27" name="Group 937"/>
              <p:cNvGrpSpPr>
                <a:grpSpLocks noChangeAspect="1"/>
              </p:cNvGrpSpPr>
              <p:nvPr/>
            </p:nvGrpSpPr>
            <p:grpSpPr bwMode="auto">
              <a:xfrm>
                <a:off x="1946" y="2649"/>
                <a:ext cx="851" cy="97"/>
                <a:chOff x="1946" y="2649"/>
                <a:chExt cx="851" cy="97"/>
              </a:xfrm>
            </p:grpSpPr>
            <p:sp>
              <p:nvSpPr>
                <p:cNvPr id="31307" name="Rectangle 923"/>
                <p:cNvSpPr>
                  <a:spLocks noChangeAspect="1" noChangeArrowheads="1"/>
                </p:cNvSpPr>
                <p:nvPr/>
              </p:nvSpPr>
              <p:spPr bwMode="auto">
                <a:xfrm>
                  <a:off x="1946" y="2688"/>
                  <a:ext cx="19"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08" name="Rectangle 924"/>
                <p:cNvSpPr>
                  <a:spLocks noChangeAspect="1" noChangeArrowheads="1"/>
                </p:cNvSpPr>
                <p:nvPr/>
              </p:nvSpPr>
              <p:spPr bwMode="auto">
                <a:xfrm>
                  <a:off x="2020" y="2688"/>
                  <a:ext cx="19"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09" name="Rectangle 925"/>
                <p:cNvSpPr>
                  <a:spLocks noChangeAspect="1" noChangeArrowheads="1"/>
                </p:cNvSpPr>
                <p:nvPr/>
              </p:nvSpPr>
              <p:spPr bwMode="auto">
                <a:xfrm>
                  <a:off x="2095" y="2688"/>
                  <a:ext cx="18"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0" name="Rectangle 926"/>
                <p:cNvSpPr>
                  <a:spLocks noChangeAspect="1" noChangeArrowheads="1"/>
                </p:cNvSpPr>
                <p:nvPr/>
              </p:nvSpPr>
              <p:spPr bwMode="auto">
                <a:xfrm>
                  <a:off x="2169" y="2688"/>
                  <a:ext cx="19"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1" name="Rectangle 927"/>
                <p:cNvSpPr>
                  <a:spLocks noChangeAspect="1" noChangeArrowheads="1"/>
                </p:cNvSpPr>
                <p:nvPr/>
              </p:nvSpPr>
              <p:spPr bwMode="auto">
                <a:xfrm>
                  <a:off x="2243" y="2688"/>
                  <a:ext cx="19"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2" name="Rectangle 928"/>
                <p:cNvSpPr>
                  <a:spLocks noChangeAspect="1" noChangeArrowheads="1"/>
                </p:cNvSpPr>
                <p:nvPr/>
              </p:nvSpPr>
              <p:spPr bwMode="auto">
                <a:xfrm>
                  <a:off x="2318" y="2688"/>
                  <a:ext cx="18"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3" name="Rectangle 929"/>
                <p:cNvSpPr>
                  <a:spLocks noChangeAspect="1" noChangeArrowheads="1"/>
                </p:cNvSpPr>
                <p:nvPr/>
              </p:nvSpPr>
              <p:spPr bwMode="auto">
                <a:xfrm>
                  <a:off x="2392" y="2688"/>
                  <a:ext cx="18"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4" name="Rectangle 930"/>
                <p:cNvSpPr>
                  <a:spLocks noChangeAspect="1" noChangeArrowheads="1"/>
                </p:cNvSpPr>
                <p:nvPr/>
              </p:nvSpPr>
              <p:spPr bwMode="auto">
                <a:xfrm>
                  <a:off x="2466" y="2688"/>
                  <a:ext cx="19"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5" name="Rectangle 931"/>
                <p:cNvSpPr>
                  <a:spLocks noChangeAspect="1" noChangeArrowheads="1"/>
                </p:cNvSpPr>
                <p:nvPr/>
              </p:nvSpPr>
              <p:spPr bwMode="auto">
                <a:xfrm>
                  <a:off x="2541" y="2688"/>
                  <a:ext cx="18"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6" name="Rectangle 932"/>
                <p:cNvSpPr>
                  <a:spLocks noChangeAspect="1" noChangeArrowheads="1"/>
                </p:cNvSpPr>
                <p:nvPr/>
              </p:nvSpPr>
              <p:spPr bwMode="auto">
                <a:xfrm>
                  <a:off x="2615" y="2688"/>
                  <a:ext cx="18"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7" name="Rectangle 933"/>
                <p:cNvSpPr>
                  <a:spLocks noChangeAspect="1" noChangeArrowheads="1"/>
                </p:cNvSpPr>
                <p:nvPr/>
              </p:nvSpPr>
              <p:spPr bwMode="auto">
                <a:xfrm>
                  <a:off x="2689" y="2688"/>
                  <a:ext cx="19"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8" name="Rectangle 934"/>
                <p:cNvSpPr>
                  <a:spLocks noChangeAspect="1" noChangeArrowheads="1"/>
                </p:cNvSpPr>
                <p:nvPr/>
              </p:nvSpPr>
              <p:spPr bwMode="auto">
                <a:xfrm>
                  <a:off x="2763" y="2688"/>
                  <a:ext cx="19" cy="18"/>
                </a:xfrm>
                <a:prstGeom prst="rect">
                  <a:avLst/>
                </a:prstGeom>
                <a:solidFill>
                  <a:schemeClr val="accent1"/>
                </a:solidFill>
                <a:ln w="9525">
                  <a:solidFill>
                    <a:schemeClr val="accent1"/>
                  </a:solidFill>
                  <a:miter lim="800000"/>
                  <a:headEnd/>
                  <a:tailEnd/>
                </a:ln>
              </p:spPr>
              <p:txBody>
                <a:bodyPr/>
                <a:lstStyle/>
                <a:p>
                  <a:endParaRPr lang="en-US"/>
                </a:p>
              </p:txBody>
            </p:sp>
            <p:sp>
              <p:nvSpPr>
                <p:cNvPr id="31319" name="Freeform 935"/>
                <p:cNvSpPr>
                  <a:spLocks noChangeAspect="1"/>
                </p:cNvSpPr>
                <p:nvPr/>
              </p:nvSpPr>
              <p:spPr bwMode="auto">
                <a:xfrm>
                  <a:off x="2630" y="2649"/>
                  <a:ext cx="166" cy="96"/>
                </a:xfrm>
                <a:custGeom>
                  <a:avLst/>
                  <a:gdLst>
                    <a:gd name="T0" fmla="*/ 166 w 166"/>
                    <a:gd name="T1" fmla="*/ 49 h 96"/>
                    <a:gd name="T2" fmla="*/ 0 w 166"/>
                    <a:gd name="T3" fmla="*/ 0 h 96"/>
                    <a:gd name="T4" fmla="*/ 0 w 166"/>
                    <a:gd name="T5" fmla="*/ 96 h 96"/>
                    <a:gd name="T6" fmla="*/ 166 w 166"/>
                    <a:gd name="T7" fmla="*/ 49 h 96"/>
                    <a:gd name="T8" fmla="*/ 0 60000 65536"/>
                    <a:gd name="T9" fmla="*/ 0 60000 65536"/>
                    <a:gd name="T10" fmla="*/ 0 60000 65536"/>
                    <a:gd name="T11" fmla="*/ 0 60000 65536"/>
                    <a:gd name="T12" fmla="*/ 0 w 166"/>
                    <a:gd name="T13" fmla="*/ 0 h 96"/>
                    <a:gd name="T14" fmla="*/ 166 w 166"/>
                    <a:gd name="T15" fmla="*/ 96 h 96"/>
                  </a:gdLst>
                  <a:ahLst/>
                  <a:cxnLst>
                    <a:cxn ang="T8">
                      <a:pos x="T0" y="T1"/>
                    </a:cxn>
                    <a:cxn ang="T9">
                      <a:pos x="T2" y="T3"/>
                    </a:cxn>
                    <a:cxn ang="T10">
                      <a:pos x="T4" y="T5"/>
                    </a:cxn>
                    <a:cxn ang="T11">
                      <a:pos x="T6" y="T7"/>
                    </a:cxn>
                  </a:cxnLst>
                  <a:rect l="T12" t="T13" r="T14" b="T15"/>
                  <a:pathLst>
                    <a:path w="166" h="96">
                      <a:moveTo>
                        <a:pt x="166" y="49"/>
                      </a:moveTo>
                      <a:lnTo>
                        <a:pt x="0" y="0"/>
                      </a:lnTo>
                      <a:lnTo>
                        <a:pt x="0" y="96"/>
                      </a:lnTo>
                      <a:lnTo>
                        <a:pt x="166" y="49"/>
                      </a:lnTo>
                      <a:close/>
                    </a:path>
                  </a:pathLst>
                </a:custGeom>
                <a:solidFill>
                  <a:schemeClr val="accent1"/>
                </a:solidFill>
                <a:ln w="1588">
                  <a:solidFill>
                    <a:schemeClr val="accent1"/>
                  </a:solidFill>
                  <a:round/>
                  <a:headEnd/>
                  <a:tailEnd/>
                </a:ln>
              </p:spPr>
              <p:txBody>
                <a:bodyPr/>
                <a:lstStyle/>
                <a:p>
                  <a:endParaRPr lang="en-US"/>
                </a:p>
              </p:txBody>
            </p:sp>
            <p:sp>
              <p:nvSpPr>
                <p:cNvPr id="31320" name="Freeform 936"/>
                <p:cNvSpPr>
                  <a:spLocks noChangeAspect="1"/>
                </p:cNvSpPr>
                <p:nvPr/>
              </p:nvSpPr>
              <p:spPr bwMode="auto">
                <a:xfrm>
                  <a:off x="2630" y="2649"/>
                  <a:ext cx="167" cy="97"/>
                </a:xfrm>
                <a:custGeom>
                  <a:avLst/>
                  <a:gdLst>
                    <a:gd name="T0" fmla="*/ 167 w 167"/>
                    <a:gd name="T1" fmla="*/ 49 h 97"/>
                    <a:gd name="T2" fmla="*/ 0 w 167"/>
                    <a:gd name="T3" fmla="*/ 0 h 97"/>
                    <a:gd name="T4" fmla="*/ 0 w 167"/>
                    <a:gd name="T5" fmla="*/ 97 h 97"/>
                    <a:gd name="T6" fmla="*/ 167 w 167"/>
                    <a:gd name="T7" fmla="*/ 49 h 97"/>
                    <a:gd name="T8" fmla="*/ 0 60000 65536"/>
                    <a:gd name="T9" fmla="*/ 0 60000 65536"/>
                    <a:gd name="T10" fmla="*/ 0 60000 65536"/>
                    <a:gd name="T11" fmla="*/ 0 60000 65536"/>
                    <a:gd name="T12" fmla="*/ 0 w 167"/>
                    <a:gd name="T13" fmla="*/ 0 h 97"/>
                    <a:gd name="T14" fmla="*/ 167 w 167"/>
                    <a:gd name="T15" fmla="*/ 97 h 97"/>
                  </a:gdLst>
                  <a:ahLst/>
                  <a:cxnLst>
                    <a:cxn ang="T8">
                      <a:pos x="T0" y="T1"/>
                    </a:cxn>
                    <a:cxn ang="T9">
                      <a:pos x="T2" y="T3"/>
                    </a:cxn>
                    <a:cxn ang="T10">
                      <a:pos x="T4" y="T5"/>
                    </a:cxn>
                    <a:cxn ang="T11">
                      <a:pos x="T6" y="T7"/>
                    </a:cxn>
                  </a:cxnLst>
                  <a:rect l="T12" t="T13" r="T14" b="T15"/>
                  <a:pathLst>
                    <a:path w="167" h="97">
                      <a:moveTo>
                        <a:pt x="167" y="49"/>
                      </a:moveTo>
                      <a:lnTo>
                        <a:pt x="0" y="0"/>
                      </a:lnTo>
                      <a:lnTo>
                        <a:pt x="0" y="97"/>
                      </a:lnTo>
                      <a:lnTo>
                        <a:pt x="167" y="49"/>
                      </a:lnTo>
                      <a:close/>
                    </a:path>
                  </a:pathLst>
                </a:custGeom>
                <a:solidFill>
                  <a:schemeClr val="accent1"/>
                </a:solidFill>
                <a:ln w="9525">
                  <a:solidFill>
                    <a:schemeClr val="accent1"/>
                  </a:solidFill>
                  <a:round/>
                  <a:headEnd/>
                  <a:tailEnd/>
                </a:ln>
              </p:spPr>
              <p:txBody>
                <a:bodyPr/>
                <a:lstStyle/>
                <a:p>
                  <a:endParaRPr lang="en-US"/>
                </a:p>
              </p:txBody>
            </p:sp>
          </p:grpSp>
        </p:grpSp>
        <p:sp>
          <p:nvSpPr>
            <p:cNvPr id="30738" name="Rectangle 946"/>
            <p:cNvSpPr>
              <a:spLocks noChangeAspect="1" noChangeArrowheads="1"/>
            </p:cNvSpPr>
            <p:nvPr/>
          </p:nvSpPr>
          <p:spPr bwMode="auto">
            <a:xfrm>
              <a:off x="1657" y="2554"/>
              <a:ext cx="1084" cy="139"/>
            </a:xfrm>
            <a:prstGeom prst="rect">
              <a:avLst/>
            </a:prstGeom>
            <a:noFill/>
            <a:ln w="9525">
              <a:noFill/>
              <a:miter lim="800000"/>
              <a:headEnd/>
              <a:tailEnd/>
            </a:ln>
          </p:spPr>
          <p:txBody>
            <a:bodyPr wrap="none" lIns="0" tIns="0" rIns="0" bIns="0">
              <a:spAutoFit/>
            </a:bodyPr>
            <a:lstStyle/>
            <a:p>
              <a:pPr algn="ctr"/>
              <a:r>
                <a:rPr lang="en-GB" sz="1300">
                  <a:solidFill>
                    <a:schemeClr val="accent1"/>
                  </a:solidFill>
                  <a:latin typeface="Helvetica" pitchFamily="34" charset="0"/>
                </a:rPr>
                <a:t>NO TRANSMISSION</a:t>
              </a:r>
              <a:endParaRPr lang="en-GB"/>
            </a:p>
          </p:txBody>
        </p:sp>
        <p:grpSp>
          <p:nvGrpSpPr>
            <p:cNvPr id="28" name="Group 950"/>
            <p:cNvGrpSpPr>
              <a:grpSpLocks noChangeAspect="1"/>
            </p:cNvGrpSpPr>
            <p:nvPr/>
          </p:nvGrpSpPr>
          <p:grpSpPr bwMode="auto">
            <a:xfrm>
              <a:off x="147" y="2217"/>
              <a:ext cx="5490" cy="1030"/>
              <a:chOff x="147" y="2217"/>
              <a:chExt cx="5490" cy="1030"/>
            </a:xfrm>
          </p:grpSpPr>
          <p:sp>
            <p:nvSpPr>
              <p:cNvPr id="31302" name="Rectangle 948"/>
              <p:cNvSpPr>
                <a:spLocks noChangeAspect="1" noChangeArrowheads="1"/>
              </p:cNvSpPr>
              <p:nvPr/>
            </p:nvSpPr>
            <p:spPr bwMode="auto">
              <a:xfrm>
                <a:off x="165" y="2235"/>
                <a:ext cx="5472" cy="1012"/>
              </a:xfrm>
              <a:prstGeom prst="rect">
                <a:avLst/>
              </a:prstGeom>
              <a:noFill/>
              <a:ln w="14288">
                <a:solidFill>
                  <a:srgbClr val="919191"/>
                </a:solidFill>
                <a:miter lim="800000"/>
                <a:headEnd/>
                <a:tailEnd/>
              </a:ln>
            </p:spPr>
            <p:txBody>
              <a:bodyPr/>
              <a:lstStyle/>
              <a:p>
                <a:endParaRPr lang="en-US"/>
              </a:p>
            </p:txBody>
          </p:sp>
          <p:sp>
            <p:nvSpPr>
              <p:cNvPr id="31303" name="Rectangle 949"/>
              <p:cNvSpPr>
                <a:spLocks noChangeAspect="1" noChangeArrowheads="1"/>
              </p:cNvSpPr>
              <p:nvPr/>
            </p:nvSpPr>
            <p:spPr bwMode="auto">
              <a:xfrm>
                <a:off x="147" y="2217"/>
                <a:ext cx="5471" cy="1011"/>
              </a:xfrm>
              <a:prstGeom prst="rect">
                <a:avLst/>
              </a:prstGeom>
              <a:noFill/>
              <a:ln w="14288">
                <a:solidFill>
                  <a:srgbClr val="29284C"/>
                </a:solidFill>
                <a:miter lim="800000"/>
                <a:headEnd/>
                <a:tailEnd/>
              </a:ln>
            </p:spPr>
            <p:txBody>
              <a:bodyPr/>
              <a:lstStyle/>
              <a:p>
                <a:endParaRPr lang="en-US"/>
              </a:p>
            </p:txBody>
          </p:sp>
        </p:grpSp>
        <p:grpSp>
          <p:nvGrpSpPr>
            <p:cNvPr id="29" name="Group 957"/>
            <p:cNvGrpSpPr>
              <a:grpSpLocks noChangeAspect="1"/>
            </p:cNvGrpSpPr>
            <p:nvPr/>
          </p:nvGrpSpPr>
          <p:grpSpPr bwMode="auto">
            <a:xfrm>
              <a:off x="1210" y="2238"/>
              <a:ext cx="1007" cy="418"/>
              <a:chOff x="1210" y="2238"/>
              <a:chExt cx="1007" cy="418"/>
            </a:xfrm>
          </p:grpSpPr>
          <p:grpSp>
            <p:nvGrpSpPr>
              <p:cNvPr id="30" name="Group 953"/>
              <p:cNvGrpSpPr>
                <a:grpSpLocks noChangeAspect="1"/>
              </p:cNvGrpSpPr>
              <p:nvPr/>
            </p:nvGrpSpPr>
            <p:grpSpPr bwMode="auto">
              <a:xfrm>
                <a:off x="1215" y="2238"/>
                <a:ext cx="1002" cy="316"/>
                <a:chOff x="1215" y="2238"/>
                <a:chExt cx="1002" cy="316"/>
              </a:xfrm>
            </p:grpSpPr>
            <p:sp>
              <p:nvSpPr>
                <p:cNvPr id="31300" name="Freeform 951"/>
                <p:cNvSpPr>
                  <a:spLocks noChangeAspect="1"/>
                </p:cNvSpPr>
                <p:nvPr/>
              </p:nvSpPr>
              <p:spPr bwMode="auto">
                <a:xfrm>
                  <a:off x="1215" y="2238"/>
                  <a:ext cx="1002" cy="316"/>
                </a:xfrm>
                <a:custGeom>
                  <a:avLst/>
                  <a:gdLst>
                    <a:gd name="T0" fmla="*/ 167 w 1002"/>
                    <a:gd name="T1" fmla="*/ 66 h 316"/>
                    <a:gd name="T2" fmla="*/ 198 w 1002"/>
                    <a:gd name="T3" fmla="*/ 52 h 316"/>
                    <a:gd name="T4" fmla="*/ 246 w 1002"/>
                    <a:gd name="T5" fmla="*/ 41 h 316"/>
                    <a:gd name="T6" fmla="*/ 310 w 1002"/>
                    <a:gd name="T7" fmla="*/ 38 h 316"/>
                    <a:gd name="T8" fmla="*/ 382 w 1002"/>
                    <a:gd name="T9" fmla="*/ 41 h 316"/>
                    <a:gd name="T10" fmla="*/ 421 w 1002"/>
                    <a:gd name="T11" fmla="*/ 31 h 316"/>
                    <a:gd name="T12" fmla="*/ 469 w 1002"/>
                    <a:gd name="T13" fmla="*/ 10 h 316"/>
                    <a:gd name="T14" fmla="*/ 549 w 1002"/>
                    <a:gd name="T15" fmla="*/ 0 h 316"/>
                    <a:gd name="T16" fmla="*/ 628 w 1002"/>
                    <a:gd name="T17" fmla="*/ 3 h 316"/>
                    <a:gd name="T18" fmla="*/ 700 w 1002"/>
                    <a:gd name="T19" fmla="*/ 17 h 316"/>
                    <a:gd name="T20" fmla="*/ 739 w 1002"/>
                    <a:gd name="T21" fmla="*/ 38 h 316"/>
                    <a:gd name="T22" fmla="*/ 771 w 1002"/>
                    <a:gd name="T23" fmla="*/ 45 h 316"/>
                    <a:gd name="T24" fmla="*/ 834 w 1002"/>
                    <a:gd name="T25" fmla="*/ 52 h 316"/>
                    <a:gd name="T26" fmla="*/ 882 w 1002"/>
                    <a:gd name="T27" fmla="*/ 69 h 316"/>
                    <a:gd name="T28" fmla="*/ 882 w 1002"/>
                    <a:gd name="T29" fmla="*/ 92 h 316"/>
                    <a:gd name="T30" fmla="*/ 923 w 1002"/>
                    <a:gd name="T31" fmla="*/ 92 h 316"/>
                    <a:gd name="T32" fmla="*/ 962 w 1002"/>
                    <a:gd name="T33" fmla="*/ 102 h 316"/>
                    <a:gd name="T34" fmla="*/ 977 w 1002"/>
                    <a:gd name="T35" fmla="*/ 109 h 316"/>
                    <a:gd name="T36" fmla="*/ 993 w 1002"/>
                    <a:gd name="T37" fmla="*/ 127 h 316"/>
                    <a:gd name="T38" fmla="*/ 993 w 1002"/>
                    <a:gd name="T39" fmla="*/ 141 h 316"/>
                    <a:gd name="T40" fmla="*/ 993 w 1002"/>
                    <a:gd name="T41" fmla="*/ 158 h 316"/>
                    <a:gd name="T42" fmla="*/ 1002 w 1002"/>
                    <a:gd name="T43" fmla="*/ 175 h 316"/>
                    <a:gd name="T44" fmla="*/ 993 w 1002"/>
                    <a:gd name="T45" fmla="*/ 192 h 316"/>
                    <a:gd name="T46" fmla="*/ 1002 w 1002"/>
                    <a:gd name="T47" fmla="*/ 210 h 316"/>
                    <a:gd name="T48" fmla="*/ 1002 w 1002"/>
                    <a:gd name="T49" fmla="*/ 227 h 316"/>
                    <a:gd name="T50" fmla="*/ 993 w 1002"/>
                    <a:gd name="T51" fmla="*/ 247 h 316"/>
                    <a:gd name="T52" fmla="*/ 962 w 1002"/>
                    <a:gd name="T53" fmla="*/ 260 h 316"/>
                    <a:gd name="T54" fmla="*/ 898 w 1002"/>
                    <a:gd name="T55" fmla="*/ 271 h 316"/>
                    <a:gd name="T56" fmla="*/ 851 w 1002"/>
                    <a:gd name="T57" fmla="*/ 267 h 316"/>
                    <a:gd name="T58" fmla="*/ 826 w 1002"/>
                    <a:gd name="T59" fmla="*/ 281 h 316"/>
                    <a:gd name="T60" fmla="*/ 795 w 1002"/>
                    <a:gd name="T61" fmla="*/ 288 h 316"/>
                    <a:gd name="T62" fmla="*/ 739 w 1002"/>
                    <a:gd name="T63" fmla="*/ 295 h 316"/>
                    <a:gd name="T64" fmla="*/ 683 w 1002"/>
                    <a:gd name="T65" fmla="*/ 291 h 316"/>
                    <a:gd name="T66" fmla="*/ 644 w 1002"/>
                    <a:gd name="T67" fmla="*/ 295 h 316"/>
                    <a:gd name="T68" fmla="*/ 611 w 1002"/>
                    <a:gd name="T69" fmla="*/ 305 h 316"/>
                    <a:gd name="T70" fmla="*/ 572 w 1002"/>
                    <a:gd name="T71" fmla="*/ 312 h 316"/>
                    <a:gd name="T72" fmla="*/ 524 w 1002"/>
                    <a:gd name="T73" fmla="*/ 312 h 316"/>
                    <a:gd name="T74" fmla="*/ 485 w 1002"/>
                    <a:gd name="T75" fmla="*/ 298 h 316"/>
                    <a:gd name="T76" fmla="*/ 452 w 1002"/>
                    <a:gd name="T77" fmla="*/ 312 h 316"/>
                    <a:gd name="T78" fmla="*/ 413 w 1002"/>
                    <a:gd name="T79" fmla="*/ 316 h 316"/>
                    <a:gd name="T80" fmla="*/ 357 w 1002"/>
                    <a:gd name="T81" fmla="*/ 312 h 316"/>
                    <a:gd name="T82" fmla="*/ 318 w 1002"/>
                    <a:gd name="T83" fmla="*/ 298 h 316"/>
                    <a:gd name="T84" fmla="*/ 286 w 1002"/>
                    <a:gd name="T85" fmla="*/ 295 h 316"/>
                    <a:gd name="T86" fmla="*/ 231 w 1002"/>
                    <a:gd name="T87" fmla="*/ 295 h 316"/>
                    <a:gd name="T88" fmla="*/ 190 w 1002"/>
                    <a:gd name="T89" fmla="*/ 285 h 316"/>
                    <a:gd name="T90" fmla="*/ 159 w 1002"/>
                    <a:gd name="T91" fmla="*/ 271 h 316"/>
                    <a:gd name="T92" fmla="*/ 142 w 1002"/>
                    <a:gd name="T93" fmla="*/ 264 h 316"/>
                    <a:gd name="T94" fmla="*/ 95 w 1002"/>
                    <a:gd name="T95" fmla="*/ 260 h 316"/>
                    <a:gd name="T96" fmla="*/ 47 w 1002"/>
                    <a:gd name="T97" fmla="*/ 247 h 316"/>
                    <a:gd name="T98" fmla="*/ 24 w 1002"/>
                    <a:gd name="T99" fmla="*/ 227 h 316"/>
                    <a:gd name="T100" fmla="*/ 24 w 1002"/>
                    <a:gd name="T101" fmla="*/ 203 h 316"/>
                    <a:gd name="T102" fmla="*/ 16 w 1002"/>
                    <a:gd name="T103" fmla="*/ 179 h 316"/>
                    <a:gd name="T104" fmla="*/ 0 w 1002"/>
                    <a:gd name="T105" fmla="*/ 154 h 316"/>
                    <a:gd name="T106" fmla="*/ 8 w 1002"/>
                    <a:gd name="T107" fmla="*/ 130 h 316"/>
                    <a:gd name="T108" fmla="*/ 39 w 1002"/>
                    <a:gd name="T109" fmla="*/ 109 h 316"/>
                    <a:gd name="T110" fmla="*/ 87 w 1002"/>
                    <a:gd name="T111" fmla="*/ 92 h 316"/>
                    <a:gd name="T112" fmla="*/ 142 w 1002"/>
                    <a:gd name="T113" fmla="*/ 85 h 316"/>
                    <a:gd name="T114" fmla="*/ 159 w 1002"/>
                    <a:gd name="T115" fmla="*/ 76 h 3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2"/>
                    <a:gd name="T175" fmla="*/ 0 h 316"/>
                    <a:gd name="T176" fmla="*/ 1002 w 1002"/>
                    <a:gd name="T177" fmla="*/ 316 h 3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2" h="316">
                      <a:moveTo>
                        <a:pt x="159" y="76"/>
                      </a:moveTo>
                      <a:lnTo>
                        <a:pt x="167" y="66"/>
                      </a:lnTo>
                      <a:lnTo>
                        <a:pt x="183" y="59"/>
                      </a:lnTo>
                      <a:lnTo>
                        <a:pt x="198" y="52"/>
                      </a:lnTo>
                      <a:lnTo>
                        <a:pt x="222" y="45"/>
                      </a:lnTo>
                      <a:lnTo>
                        <a:pt x="246" y="41"/>
                      </a:lnTo>
                      <a:lnTo>
                        <a:pt x="270" y="38"/>
                      </a:lnTo>
                      <a:lnTo>
                        <a:pt x="310" y="38"/>
                      </a:lnTo>
                      <a:lnTo>
                        <a:pt x="349" y="38"/>
                      </a:lnTo>
                      <a:lnTo>
                        <a:pt x="382" y="41"/>
                      </a:lnTo>
                      <a:lnTo>
                        <a:pt x="413" y="45"/>
                      </a:lnTo>
                      <a:lnTo>
                        <a:pt x="421" y="31"/>
                      </a:lnTo>
                      <a:lnTo>
                        <a:pt x="445" y="21"/>
                      </a:lnTo>
                      <a:lnTo>
                        <a:pt x="469" y="10"/>
                      </a:lnTo>
                      <a:lnTo>
                        <a:pt x="508" y="3"/>
                      </a:lnTo>
                      <a:lnTo>
                        <a:pt x="549" y="0"/>
                      </a:lnTo>
                      <a:lnTo>
                        <a:pt x="588" y="0"/>
                      </a:lnTo>
                      <a:lnTo>
                        <a:pt x="628" y="3"/>
                      </a:lnTo>
                      <a:lnTo>
                        <a:pt x="667" y="7"/>
                      </a:lnTo>
                      <a:lnTo>
                        <a:pt x="700" y="17"/>
                      </a:lnTo>
                      <a:lnTo>
                        <a:pt x="723" y="28"/>
                      </a:lnTo>
                      <a:lnTo>
                        <a:pt x="739" y="38"/>
                      </a:lnTo>
                      <a:lnTo>
                        <a:pt x="739" y="48"/>
                      </a:lnTo>
                      <a:lnTo>
                        <a:pt x="771" y="45"/>
                      </a:lnTo>
                      <a:lnTo>
                        <a:pt x="811" y="48"/>
                      </a:lnTo>
                      <a:lnTo>
                        <a:pt x="834" y="52"/>
                      </a:lnTo>
                      <a:lnTo>
                        <a:pt x="859" y="59"/>
                      </a:lnTo>
                      <a:lnTo>
                        <a:pt x="882" y="69"/>
                      </a:lnTo>
                      <a:lnTo>
                        <a:pt x="882" y="82"/>
                      </a:lnTo>
                      <a:lnTo>
                        <a:pt x="882" y="92"/>
                      </a:lnTo>
                      <a:lnTo>
                        <a:pt x="898" y="89"/>
                      </a:lnTo>
                      <a:lnTo>
                        <a:pt x="923" y="92"/>
                      </a:lnTo>
                      <a:lnTo>
                        <a:pt x="946" y="96"/>
                      </a:lnTo>
                      <a:lnTo>
                        <a:pt x="962" y="102"/>
                      </a:lnTo>
                      <a:lnTo>
                        <a:pt x="970" y="106"/>
                      </a:lnTo>
                      <a:lnTo>
                        <a:pt x="977" y="109"/>
                      </a:lnTo>
                      <a:lnTo>
                        <a:pt x="993" y="116"/>
                      </a:lnTo>
                      <a:lnTo>
                        <a:pt x="993" y="127"/>
                      </a:lnTo>
                      <a:lnTo>
                        <a:pt x="1002" y="134"/>
                      </a:lnTo>
                      <a:lnTo>
                        <a:pt x="993" y="141"/>
                      </a:lnTo>
                      <a:lnTo>
                        <a:pt x="985" y="147"/>
                      </a:lnTo>
                      <a:lnTo>
                        <a:pt x="993" y="158"/>
                      </a:lnTo>
                      <a:lnTo>
                        <a:pt x="1002" y="165"/>
                      </a:lnTo>
                      <a:lnTo>
                        <a:pt x="1002" y="175"/>
                      </a:lnTo>
                      <a:lnTo>
                        <a:pt x="1002" y="185"/>
                      </a:lnTo>
                      <a:lnTo>
                        <a:pt x="993" y="192"/>
                      </a:lnTo>
                      <a:lnTo>
                        <a:pt x="985" y="199"/>
                      </a:lnTo>
                      <a:lnTo>
                        <a:pt x="1002" y="210"/>
                      </a:lnTo>
                      <a:lnTo>
                        <a:pt x="1002" y="217"/>
                      </a:lnTo>
                      <a:lnTo>
                        <a:pt x="1002" y="227"/>
                      </a:lnTo>
                      <a:lnTo>
                        <a:pt x="1002" y="237"/>
                      </a:lnTo>
                      <a:lnTo>
                        <a:pt x="993" y="247"/>
                      </a:lnTo>
                      <a:lnTo>
                        <a:pt x="977" y="253"/>
                      </a:lnTo>
                      <a:lnTo>
                        <a:pt x="962" y="260"/>
                      </a:lnTo>
                      <a:lnTo>
                        <a:pt x="930" y="271"/>
                      </a:lnTo>
                      <a:lnTo>
                        <a:pt x="898" y="271"/>
                      </a:lnTo>
                      <a:lnTo>
                        <a:pt x="874" y="271"/>
                      </a:lnTo>
                      <a:lnTo>
                        <a:pt x="851" y="267"/>
                      </a:lnTo>
                      <a:lnTo>
                        <a:pt x="843" y="274"/>
                      </a:lnTo>
                      <a:lnTo>
                        <a:pt x="826" y="281"/>
                      </a:lnTo>
                      <a:lnTo>
                        <a:pt x="818" y="285"/>
                      </a:lnTo>
                      <a:lnTo>
                        <a:pt x="795" y="288"/>
                      </a:lnTo>
                      <a:lnTo>
                        <a:pt x="771" y="291"/>
                      </a:lnTo>
                      <a:lnTo>
                        <a:pt x="739" y="295"/>
                      </a:lnTo>
                      <a:lnTo>
                        <a:pt x="715" y="295"/>
                      </a:lnTo>
                      <a:lnTo>
                        <a:pt x="683" y="291"/>
                      </a:lnTo>
                      <a:lnTo>
                        <a:pt x="659" y="285"/>
                      </a:lnTo>
                      <a:lnTo>
                        <a:pt x="644" y="295"/>
                      </a:lnTo>
                      <a:lnTo>
                        <a:pt x="628" y="302"/>
                      </a:lnTo>
                      <a:lnTo>
                        <a:pt x="611" y="305"/>
                      </a:lnTo>
                      <a:lnTo>
                        <a:pt x="596" y="312"/>
                      </a:lnTo>
                      <a:lnTo>
                        <a:pt x="572" y="312"/>
                      </a:lnTo>
                      <a:lnTo>
                        <a:pt x="549" y="312"/>
                      </a:lnTo>
                      <a:lnTo>
                        <a:pt x="524" y="312"/>
                      </a:lnTo>
                      <a:lnTo>
                        <a:pt x="501" y="305"/>
                      </a:lnTo>
                      <a:lnTo>
                        <a:pt x="485" y="298"/>
                      </a:lnTo>
                      <a:lnTo>
                        <a:pt x="469" y="305"/>
                      </a:lnTo>
                      <a:lnTo>
                        <a:pt x="452" y="312"/>
                      </a:lnTo>
                      <a:lnTo>
                        <a:pt x="437" y="316"/>
                      </a:lnTo>
                      <a:lnTo>
                        <a:pt x="413" y="316"/>
                      </a:lnTo>
                      <a:lnTo>
                        <a:pt x="390" y="316"/>
                      </a:lnTo>
                      <a:lnTo>
                        <a:pt x="357" y="312"/>
                      </a:lnTo>
                      <a:lnTo>
                        <a:pt x="334" y="309"/>
                      </a:lnTo>
                      <a:lnTo>
                        <a:pt x="318" y="298"/>
                      </a:lnTo>
                      <a:lnTo>
                        <a:pt x="301" y="291"/>
                      </a:lnTo>
                      <a:lnTo>
                        <a:pt x="286" y="295"/>
                      </a:lnTo>
                      <a:lnTo>
                        <a:pt x="262" y="295"/>
                      </a:lnTo>
                      <a:lnTo>
                        <a:pt x="231" y="295"/>
                      </a:lnTo>
                      <a:lnTo>
                        <a:pt x="206" y="291"/>
                      </a:lnTo>
                      <a:lnTo>
                        <a:pt x="190" y="285"/>
                      </a:lnTo>
                      <a:lnTo>
                        <a:pt x="175" y="281"/>
                      </a:lnTo>
                      <a:lnTo>
                        <a:pt x="159" y="271"/>
                      </a:lnTo>
                      <a:lnTo>
                        <a:pt x="159" y="260"/>
                      </a:lnTo>
                      <a:lnTo>
                        <a:pt x="142" y="264"/>
                      </a:lnTo>
                      <a:lnTo>
                        <a:pt x="119" y="264"/>
                      </a:lnTo>
                      <a:lnTo>
                        <a:pt x="95" y="260"/>
                      </a:lnTo>
                      <a:lnTo>
                        <a:pt x="72" y="257"/>
                      </a:lnTo>
                      <a:lnTo>
                        <a:pt x="47" y="247"/>
                      </a:lnTo>
                      <a:lnTo>
                        <a:pt x="31" y="237"/>
                      </a:lnTo>
                      <a:lnTo>
                        <a:pt x="24" y="227"/>
                      </a:lnTo>
                      <a:lnTo>
                        <a:pt x="24" y="213"/>
                      </a:lnTo>
                      <a:lnTo>
                        <a:pt x="24" y="203"/>
                      </a:lnTo>
                      <a:lnTo>
                        <a:pt x="31" y="185"/>
                      </a:lnTo>
                      <a:lnTo>
                        <a:pt x="16" y="179"/>
                      </a:lnTo>
                      <a:lnTo>
                        <a:pt x="8" y="168"/>
                      </a:lnTo>
                      <a:lnTo>
                        <a:pt x="0" y="154"/>
                      </a:lnTo>
                      <a:lnTo>
                        <a:pt x="0" y="141"/>
                      </a:lnTo>
                      <a:lnTo>
                        <a:pt x="8" y="130"/>
                      </a:lnTo>
                      <a:lnTo>
                        <a:pt x="16" y="120"/>
                      </a:lnTo>
                      <a:lnTo>
                        <a:pt x="39" y="109"/>
                      </a:lnTo>
                      <a:lnTo>
                        <a:pt x="55" y="99"/>
                      </a:lnTo>
                      <a:lnTo>
                        <a:pt x="87" y="92"/>
                      </a:lnTo>
                      <a:lnTo>
                        <a:pt x="119" y="85"/>
                      </a:lnTo>
                      <a:lnTo>
                        <a:pt x="142" y="85"/>
                      </a:lnTo>
                      <a:lnTo>
                        <a:pt x="159" y="82"/>
                      </a:lnTo>
                      <a:lnTo>
                        <a:pt x="159" y="76"/>
                      </a:lnTo>
                      <a:close/>
                    </a:path>
                  </a:pathLst>
                </a:custGeom>
                <a:solidFill>
                  <a:srgbClr val="FFFFFF"/>
                </a:solidFill>
                <a:ln w="9525">
                  <a:noFill/>
                  <a:round/>
                  <a:headEnd/>
                  <a:tailEnd/>
                </a:ln>
              </p:spPr>
              <p:txBody>
                <a:bodyPr/>
                <a:lstStyle/>
                <a:p>
                  <a:endParaRPr lang="en-US"/>
                </a:p>
              </p:txBody>
            </p:sp>
            <p:sp>
              <p:nvSpPr>
                <p:cNvPr id="31301" name="Freeform 952"/>
                <p:cNvSpPr>
                  <a:spLocks noChangeAspect="1"/>
                </p:cNvSpPr>
                <p:nvPr/>
              </p:nvSpPr>
              <p:spPr bwMode="auto">
                <a:xfrm>
                  <a:off x="1215" y="2238"/>
                  <a:ext cx="1002" cy="316"/>
                </a:xfrm>
                <a:custGeom>
                  <a:avLst/>
                  <a:gdLst>
                    <a:gd name="T0" fmla="*/ 167 w 1002"/>
                    <a:gd name="T1" fmla="*/ 66 h 316"/>
                    <a:gd name="T2" fmla="*/ 198 w 1002"/>
                    <a:gd name="T3" fmla="*/ 52 h 316"/>
                    <a:gd name="T4" fmla="*/ 246 w 1002"/>
                    <a:gd name="T5" fmla="*/ 41 h 316"/>
                    <a:gd name="T6" fmla="*/ 310 w 1002"/>
                    <a:gd name="T7" fmla="*/ 38 h 316"/>
                    <a:gd name="T8" fmla="*/ 382 w 1002"/>
                    <a:gd name="T9" fmla="*/ 41 h 316"/>
                    <a:gd name="T10" fmla="*/ 421 w 1002"/>
                    <a:gd name="T11" fmla="*/ 31 h 316"/>
                    <a:gd name="T12" fmla="*/ 469 w 1002"/>
                    <a:gd name="T13" fmla="*/ 10 h 316"/>
                    <a:gd name="T14" fmla="*/ 549 w 1002"/>
                    <a:gd name="T15" fmla="*/ 0 h 316"/>
                    <a:gd name="T16" fmla="*/ 628 w 1002"/>
                    <a:gd name="T17" fmla="*/ 3 h 316"/>
                    <a:gd name="T18" fmla="*/ 700 w 1002"/>
                    <a:gd name="T19" fmla="*/ 17 h 316"/>
                    <a:gd name="T20" fmla="*/ 739 w 1002"/>
                    <a:gd name="T21" fmla="*/ 38 h 316"/>
                    <a:gd name="T22" fmla="*/ 771 w 1002"/>
                    <a:gd name="T23" fmla="*/ 45 h 316"/>
                    <a:gd name="T24" fmla="*/ 834 w 1002"/>
                    <a:gd name="T25" fmla="*/ 52 h 316"/>
                    <a:gd name="T26" fmla="*/ 882 w 1002"/>
                    <a:gd name="T27" fmla="*/ 69 h 316"/>
                    <a:gd name="T28" fmla="*/ 882 w 1002"/>
                    <a:gd name="T29" fmla="*/ 92 h 316"/>
                    <a:gd name="T30" fmla="*/ 923 w 1002"/>
                    <a:gd name="T31" fmla="*/ 92 h 316"/>
                    <a:gd name="T32" fmla="*/ 962 w 1002"/>
                    <a:gd name="T33" fmla="*/ 102 h 316"/>
                    <a:gd name="T34" fmla="*/ 977 w 1002"/>
                    <a:gd name="T35" fmla="*/ 109 h 316"/>
                    <a:gd name="T36" fmla="*/ 993 w 1002"/>
                    <a:gd name="T37" fmla="*/ 127 h 316"/>
                    <a:gd name="T38" fmla="*/ 993 w 1002"/>
                    <a:gd name="T39" fmla="*/ 141 h 316"/>
                    <a:gd name="T40" fmla="*/ 993 w 1002"/>
                    <a:gd name="T41" fmla="*/ 158 h 316"/>
                    <a:gd name="T42" fmla="*/ 1002 w 1002"/>
                    <a:gd name="T43" fmla="*/ 175 h 316"/>
                    <a:gd name="T44" fmla="*/ 993 w 1002"/>
                    <a:gd name="T45" fmla="*/ 192 h 316"/>
                    <a:gd name="T46" fmla="*/ 1002 w 1002"/>
                    <a:gd name="T47" fmla="*/ 210 h 316"/>
                    <a:gd name="T48" fmla="*/ 1002 w 1002"/>
                    <a:gd name="T49" fmla="*/ 227 h 316"/>
                    <a:gd name="T50" fmla="*/ 993 w 1002"/>
                    <a:gd name="T51" fmla="*/ 247 h 316"/>
                    <a:gd name="T52" fmla="*/ 962 w 1002"/>
                    <a:gd name="T53" fmla="*/ 260 h 316"/>
                    <a:gd name="T54" fmla="*/ 898 w 1002"/>
                    <a:gd name="T55" fmla="*/ 271 h 316"/>
                    <a:gd name="T56" fmla="*/ 851 w 1002"/>
                    <a:gd name="T57" fmla="*/ 267 h 316"/>
                    <a:gd name="T58" fmla="*/ 826 w 1002"/>
                    <a:gd name="T59" fmla="*/ 281 h 316"/>
                    <a:gd name="T60" fmla="*/ 795 w 1002"/>
                    <a:gd name="T61" fmla="*/ 288 h 316"/>
                    <a:gd name="T62" fmla="*/ 739 w 1002"/>
                    <a:gd name="T63" fmla="*/ 295 h 316"/>
                    <a:gd name="T64" fmla="*/ 683 w 1002"/>
                    <a:gd name="T65" fmla="*/ 291 h 316"/>
                    <a:gd name="T66" fmla="*/ 644 w 1002"/>
                    <a:gd name="T67" fmla="*/ 295 h 316"/>
                    <a:gd name="T68" fmla="*/ 611 w 1002"/>
                    <a:gd name="T69" fmla="*/ 305 h 316"/>
                    <a:gd name="T70" fmla="*/ 572 w 1002"/>
                    <a:gd name="T71" fmla="*/ 312 h 316"/>
                    <a:gd name="T72" fmla="*/ 524 w 1002"/>
                    <a:gd name="T73" fmla="*/ 312 h 316"/>
                    <a:gd name="T74" fmla="*/ 485 w 1002"/>
                    <a:gd name="T75" fmla="*/ 298 h 316"/>
                    <a:gd name="T76" fmla="*/ 452 w 1002"/>
                    <a:gd name="T77" fmla="*/ 312 h 316"/>
                    <a:gd name="T78" fmla="*/ 413 w 1002"/>
                    <a:gd name="T79" fmla="*/ 316 h 316"/>
                    <a:gd name="T80" fmla="*/ 357 w 1002"/>
                    <a:gd name="T81" fmla="*/ 312 h 316"/>
                    <a:gd name="T82" fmla="*/ 318 w 1002"/>
                    <a:gd name="T83" fmla="*/ 298 h 316"/>
                    <a:gd name="T84" fmla="*/ 286 w 1002"/>
                    <a:gd name="T85" fmla="*/ 295 h 316"/>
                    <a:gd name="T86" fmla="*/ 231 w 1002"/>
                    <a:gd name="T87" fmla="*/ 295 h 316"/>
                    <a:gd name="T88" fmla="*/ 190 w 1002"/>
                    <a:gd name="T89" fmla="*/ 285 h 316"/>
                    <a:gd name="T90" fmla="*/ 159 w 1002"/>
                    <a:gd name="T91" fmla="*/ 271 h 316"/>
                    <a:gd name="T92" fmla="*/ 142 w 1002"/>
                    <a:gd name="T93" fmla="*/ 264 h 316"/>
                    <a:gd name="T94" fmla="*/ 95 w 1002"/>
                    <a:gd name="T95" fmla="*/ 260 h 316"/>
                    <a:gd name="T96" fmla="*/ 47 w 1002"/>
                    <a:gd name="T97" fmla="*/ 247 h 316"/>
                    <a:gd name="T98" fmla="*/ 24 w 1002"/>
                    <a:gd name="T99" fmla="*/ 227 h 316"/>
                    <a:gd name="T100" fmla="*/ 24 w 1002"/>
                    <a:gd name="T101" fmla="*/ 203 h 316"/>
                    <a:gd name="T102" fmla="*/ 16 w 1002"/>
                    <a:gd name="T103" fmla="*/ 179 h 316"/>
                    <a:gd name="T104" fmla="*/ 0 w 1002"/>
                    <a:gd name="T105" fmla="*/ 154 h 316"/>
                    <a:gd name="T106" fmla="*/ 8 w 1002"/>
                    <a:gd name="T107" fmla="*/ 130 h 316"/>
                    <a:gd name="T108" fmla="*/ 39 w 1002"/>
                    <a:gd name="T109" fmla="*/ 109 h 316"/>
                    <a:gd name="T110" fmla="*/ 87 w 1002"/>
                    <a:gd name="T111" fmla="*/ 92 h 316"/>
                    <a:gd name="T112" fmla="*/ 142 w 1002"/>
                    <a:gd name="T113" fmla="*/ 85 h 316"/>
                    <a:gd name="T114" fmla="*/ 159 w 1002"/>
                    <a:gd name="T115" fmla="*/ 76 h 3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2"/>
                    <a:gd name="T175" fmla="*/ 0 h 316"/>
                    <a:gd name="T176" fmla="*/ 1002 w 1002"/>
                    <a:gd name="T177" fmla="*/ 316 h 3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2" h="316">
                      <a:moveTo>
                        <a:pt x="159" y="76"/>
                      </a:moveTo>
                      <a:lnTo>
                        <a:pt x="167" y="66"/>
                      </a:lnTo>
                      <a:lnTo>
                        <a:pt x="183" y="59"/>
                      </a:lnTo>
                      <a:lnTo>
                        <a:pt x="198" y="52"/>
                      </a:lnTo>
                      <a:lnTo>
                        <a:pt x="222" y="45"/>
                      </a:lnTo>
                      <a:lnTo>
                        <a:pt x="246" y="41"/>
                      </a:lnTo>
                      <a:lnTo>
                        <a:pt x="270" y="38"/>
                      </a:lnTo>
                      <a:lnTo>
                        <a:pt x="310" y="38"/>
                      </a:lnTo>
                      <a:lnTo>
                        <a:pt x="349" y="38"/>
                      </a:lnTo>
                      <a:lnTo>
                        <a:pt x="382" y="41"/>
                      </a:lnTo>
                      <a:lnTo>
                        <a:pt x="413" y="45"/>
                      </a:lnTo>
                      <a:lnTo>
                        <a:pt x="421" y="31"/>
                      </a:lnTo>
                      <a:lnTo>
                        <a:pt x="445" y="21"/>
                      </a:lnTo>
                      <a:lnTo>
                        <a:pt x="469" y="10"/>
                      </a:lnTo>
                      <a:lnTo>
                        <a:pt x="508" y="3"/>
                      </a:lnTo>
                      <a:lnTo>
                        <a:pt x="549" y="0"/>
                      </a:lnTo>
                      <a:lnTo>
                        <a:pt x="588" y="0"/>
                      </a:lnTo>
                      <a:lnTo>
                        <a:pt x="628" y="3"/>
                      </a:lnTo>
                      <a:lnTo>
                        <a:pt x="667" y="7"/>
                      </a:lnTo>
                      <a:lnTo>
                        <a:pt x="700" y="17"/>
                      </a:lnTo>
                      <a:lnTo>
                        <a:pt x="723" y="28"/>
                      </a:lnTo>
                      <a:lnTo>
                        <a:pt x="739" y="38"/>
                      </a:lnTo>
                      <a:lnTo>
                        <a:pt x="739" y="48"/>
                      </a:lnTo>
                      <a:lnTo>
                        <a:pt x="771" y="45"/>
                      </a:lnTo>
                      <a:lnTo>
                        <a:pt x="811" y="48"/>
                      </a:lnTo>
                      <a:lnTo>
                        <a:pt x="834" y="52"/>
                      </a:lnTo>
                      <a:lnTo>
                        <a:pt x="859" y="59"/>
                      </a:lnTo>
                      <a:lnTo>
                        <a:pt x="882" y="69"/>
                      </a:lnTo>
                      <a:lnTo>
                        <a:pt x="882" y="82"/>
                      </a:lnTo>
                      <a:lnTo>
                        <a:pt x="882" y="92"/>
                      </a:lnTo>
                      <a:lnTo>
                        <a:pt x="898" y="89"/>
                      </a:lnTo>
                      <a:lnTo>
                        <a:pt x="923" y="92"/>
                      </a:lnTo>
                      <a:lnTo>
                        <a:pt x="946" y="96"/>
                      </a:lnTo>
                      <a:lnTo>
                        <a:pt x="962" y="102"/>
                      </a:lnTo>
                      <a:lnTo>
                        <a:pt x="970" y="106"/>
                      </a:lnTo>
                      <a:lnTo>
                        <a:pt x="977" y="109"/>
                      </a:lnTo>
                      <a:lnTo>
                        <a:pt x="993" y="116"/>
                      </a:lnTo>
                      <a:lnTo>
                        <a:pt x="993" y="127"/>
                      </a:lnTo>
                      <a:lnTo>
                        <a:pt x="1002" y="134"/>
                      </a:lnTo>
                      <a:lnTo>
                        <a:pt x="993" y="141"/>
                      </a:lnTo>
                      <a:lnTo>
                        <a:pt x="985" y="147"/>
                      </a:lnTo>
                      <a:lnTo>
                        <a:pt x="993" y="158"/>
                      </a:lnTo>
                      <a:lnTo>
                        <a:pt x="1002" y="165"/>
                      </a:lnTo>
                      <a:lnTo>
                        <a:pt x="1002" y="175"/>
                      </a:lnTo>
                      <a:lnTo>
                        <a:pt x="1002" y="185"/>
                      </a:lnTo>
                      <a:lnTo>
                        <a:pt x="993" y="192"/>
                      </a:lnTo>
                      <a:lnTo>
                        <a:pt x="985" y="199"/>
                      </a:lnTo>
                      <a:lnTo>
                        <a:pt x="1002" y="210"/>
                      </a:lnTo>
                      <a:lnTo>
                        <a:pt x="1002" y="217"/>
                      </a:lnTo>
                      <a:lnTo>
                        <a:pt x="1002" y="227"/>
                      </a:lnTo>
                      <a:lnTo>
                        <a:pt x="1002" y="237"/>
                      </a:lnTo>
                      <a:lnTo>
                        <a:pt x="993" y="247"/>
                      </a:lnTo>
                      <a:lnTo>
                        <a:pt x="977" y="253"/>
                      </a:lnTo>
                      <a:lnTo>
                        <a:pt x="962" y="260"/>
                      </a:lnTo>
                      <a:lnTo>
                        <a:pt x="930" y="271"/>
                      </a:lnTo>
                      <a:lnTo>
                        <a:pt x="898" y="271"/>
                      </a:lnTo>
                      <a:lnTo>
                        <a:pt x="874" y="271"/>
                      </a:lnTo>
                      <a:lnTo>
                        <a:pt x="851" y="267"/>
                      </a:lnTo>
                      <a:lnTo>
                        <a:pt x="843" y="274"/>
                      </a:lnTo>
                      <a:lnTo>
                        <a:pt x="826" y="281"/>
                      </a:lnTo>
                      <a:lnTo>
                        <a:pt x="818" y="285"/>
                      </a:lnTo>
                      <a:lnTo>
                        <a:pt x="795" y="288"/>
                      </a:lnTo>
                      <a:lnTo>
                        <a:pt x="771" y="291"/>
                      </a:lnTo>
                      <a:lnTo>
                        <a:pt x="739" y="295"/>
                      </a:lnTo>
                      <a:lnTo>
                        <a:pt x="715" y="295"/>
                      </a:lnTo>
                      <a:lnTo>
                        <a:pt x="683" y="291"/>
                      </a:lnTo>
                      <a:lnTo>
                        <a:pt x="659" y="285"/>
                      </a:lnTo>
                      <a:lnTo>
                        <a:pt x="644" y="295"/>
                      </a:lnTo>
                      <a:lnTo>
                        <a:pt x="628" y="302"/>
                      </a:lnTo>
                      <a:lnTo>
                        <a:pt x="611" y="305"/>
                      </a:lnTo>
                      <a:lnTo>
                        <a:pt x="596" y="312"/>
                      </a:lnTo>
                      <a:lnTo>
                        <a:pt x="572" y="312"/>
                      </a:lnTo>
                      <a:lnTo>
                        <a:pt x="549" y="312"/>
                      </a:lnTo>
                      <a:lnTo>
                        <a:pt x="524" y="312"/>
                      </a:lnTo>
                      <a:lnTo>
                        <a:pt x="501" y="305"/>
                      </a:lnTo>
                      <a:lnTo>
                        <a:pt x="485" y="298"/>
                      </a:lnTo>
                      <a:lnTo>
                        <a:pt x="469" y="305"/>
                      </a:lnTo>
                      <a:lnTo>
                        <a:pt x="452" y="312"/>
                      </a:lnTo>
                      <a:lnTo>
                        <a:pt x="437" y="316"/>
                      </a:lnTo>
                      <a:lnTo>
                        <a:pt x="413" y="316"/>
                      </a:lnTo>
                      <a:lnTo>
                        <a:pt x="390" y="316"/>
                      </a:lnTo>
                      <a:lnTo>
                        <a:pt x="357" y="312"/>
                      </a:lnTo>
                      <a:lnTo>
                        <a:pt x="334" y="309"/>
                      </a:lnTo>
                      <a:lnTo>
                        <a:pt x="318" y="298"/>
                      </a:lnTo>
                      <a:lnTo>
                        <a:pt x="301" y="291"/>
                      </a:lnTo>
                      <a:lnTo>
                        <a:pt x="286" y="295"/>
                      </a:lnTo>
                      <a:lnTo>
                        <a:pt x="262" y="295"/>
                      </a:lnTo>
                      <a:lnTo>
                        <a:pt x="231" y="295"/>
                      </a:lnTo>
                      <a:lnTo>
                        <a:pt x="206" y="291"/>
                      </a:lnTo>
                      <a:lnTo>
                        <a:pt x="190" y="285"/>
                      </a:lnTo>
                      <a:lnTo>
                        <a:pt x="175" y="281"/>
                      </a:lnTo>
                      <a:lnTo>
                        <a:pt x="159" y="271"/>
                      </a:lnTo>
                      <a:lnTo>
                        <a:pt x="159" y="260"/>
                      </a:lnTo>
                      <a:lnTo>
                        <a:pt x="142" y="264"/>
                      </a:lnTo>
                      <a:lnTo>
                        <a:pt x="119" y="264"/>
                      </a:lnTo>
                      <a:lnTo>
                        <a:pt x="95" y="260"/>
                      </a:lnTo>
                      <a:lnTo>
                        <a:pt x="72" y="257"/>
                      </a:lnTo>
                      <a:lnTo>
                        <a:pt x="47" y="247"/>
                      </a:lnTo>
                      <a:lnTo>
                        <a:pt x="31" y="237"/>
                      </a:lnTo>
                      <a:lnTo>
                        <a:pt x="24" y="227"/>
                      </a:lnTo>
                      <a:lnTo>
                        <a:pt x="24" y="213"/>
                      </a:lnTo>
                      <a:lnTo>
                        <a:pt x="24" y="203"/>
                      </a:lnTo>
                      <a:lnTo>
                        <a:pt x="31" y="185"/>
                      </a:lnTo>
                      <a:lnTo>
                        <a:pt x="16" y="179"/>
                      </a:lnTo>
                      <a:lnTo>
                        <a:pt x="8" y="168"/>
                      </a:lnTo>
                      <a:lnTo>
                        <a:pt x="0" y="154"/>
                      </a:lnTo>
                      <a:lnTo>
                        <a:pt x="0" y="141"/>
                      </a:lnTo>
                      <a:lnTo>
                        <a:pt x="8" y="130"/>
                      </a:lnTo>
                      <a:lnTo>
                        <a:pt x="16" y="120"/>
                      </a:lnTo>
                      <a:lnTo>
                        <a:pt x="39" y="109"/>
                      </a:lnTo>
                      <a:lnTo>
                        <a:pt x="55" y="99"/>
                      </a:lnTo>
                      <a:lnTo>
                        <a:pt x="87" y="92"/>
                      </a:lnTo>
                      <a:lnTo>
                        <a:pt x="119" y="85"/>
                      </a:lnTo>
                      <a:lnTo>
                        <a:pt x="142" y="85"/>
                      </a:lnTo>
                      <a:lnTo>
                        <a:pt x="159" y="82"/>
                      </a:lnTo>
                      <a:lnTo>
                        <a:pt x="159" y="76"/>
                      </a:lnTo>
                      <a:close/>
                    </a:path>
                  </a:pathLst>
                </a:custGeom>
                <a:noFill/>
                <a:ln w="14288">
                  <a:solidFill>
                    <a:srgbClr val="000000"/>
                  </a:solidFill>
                  <a:round/>
                  <a:headEnd/>
                  <a:tailEnd/>
                </a:ln>
              </p:spPr>
              <p:txBody>
                <a:bodyPr/>
                <a:lstStyle/>
                <a:p>
                  <a:endParaRPr lang="en-US"/>
                </a:p>
              </p:txBody>
            </p:sp>
          </p:grpSp>
          <p:sp>
            <p:nvSpPr>
              <p:cNvPr id="31297" name="Oval 954"/>
              <p:cNvSpPr>
                <a:spLocks noChangeAspect="1" noChangeArrowheads="1"/>
              </p:cNvSpPr>
              <p:nvPr/>
            </p:nvSpPr>
            <p:spPr bwMode="auto">
              <a:xfrm>
                <a:off x="1299" y="2537"/>
                <a:ext cx="144" cy="46"/>
              </a:xfrm>
              <a:prstGeom prst="ellipse">
                <a:avLst/>
              </a:prstGeom>
              <a:solidFill>
                <a:srgbClr val="FFFFFF"/>
              </a:solidFill>
              <a:ln w="14288">
                <a:solidFill>
                  <a:srgbClr val="000000"/>
                </a:solidFill>
                <a:round/>
                <a:headEnd/>
                <a:tailEnd/>
              </a:ln>
            </p:spPr>
            <p:txBody>
              <a:bodyPr/>
              <a:lstStyle/>
              <a:p>
                <a:endParaRPr lang="en-US"/>
              </a:p>
            </p:txBody>
          </p:sp>
          <p:sp>
            <p:nvSpPr>
              <p:cNvPr id="31298" name="Oval 955"/>
              <p:cNvSpPr>
                <a:spLocks noChangeAspect="1" noChangeArrowheads="1"/>
              </p:cNvSpPr>
              <p:nvPr/>
            </p:nvSpPr>
            <p:spPr bwMode="auto">
              <a:xfrm>
                <a:off x="1227" y="2592"/>
                <a:ext cx="119" cy="33"/>
              </a:xfrm>
              <a:prstGeom prst="ellipse">
                <a:avLst/>
              </a:prstGeom>
              <a:solidFill>
                <a:srgbClr val="FFFFFF"/>
              </a:solidFill>
              <a:ln w="14288">
                <a:solidFill>
                  <a:srgbClr val="000000"/>
                </a:solidFill>
                <a:round/>
                <a:headEnd/>
                <a:tailEnd/>
              </a:ln>
            </p:spPr>
            <p:txBody>
              <a:bodyPr/>
              <a:lstStyle/>
              <a:p>
                <a:endParaRPr lang="en-US"/>
              </a:p>
            </p:txBody>
          </p:sp>
          <p:sp>
            <p:nvSpPr>
              <p:cNvPr id="31299" name="Oval 956"/>
              <p:cNvSpPr>
                <a:spLocks noChangeAspect="1" noChangeArrowheads="1"/>
              </p:cNvSpPr>
              <p:nvPr/>
            </p:nvSpPr>
            <p:spPr bwMode="auto">
              <a:xfrm>
                <a:off x="1210" y="2630"/>
                <a:ext cx="66" cy="26"/>
              </a:xfrm>
              <a:prstGeom prst="ellipse">
                <a:avLst/>
              </a:prstGeom>
              <a:solidFill>
                <a:srgbClr val="FFFFFF"/>
              </a:solidFill>
              <a:ln w="14288">
                <a:solidFill>
                  <a:srgbClr val="000000"/>
                </a:solidFill>
                <a:round/>
                <a:headEnd/>
                <a:tailEnd/>
              </a:ln>
            </p:spPr>
            <p:txBody>
              <a:bodyPr/>
              <a:lstStyle/>
              <a:p>
                <a:endParaRPr lang="en-US"/>
              </a:p>
            </p:txBody>
          </p:sp>
        </p:grpSp>
        <p:sp>
          <p:nvSpPr>
            <p:cNvPr id="30741" name="Rectangle 958"/>
            <p:cNvSpPr>
              <a:spLocks noChangeAspect="1" noChangeArrowheads="1"/>
            </p:cNvSpPr>
            <p:nvPr/>
          </p:nvSpPr>
          <p:spPr bwMode="auto">
            <a:xfrm>
              <a:off x="1393" y="2335"/>
              <a:ext cx="786" cy="160"/>
            </a:xfrm>
            <a:prstGeom prst="rect">
              <a:avLst/>
            </a:prstGeom>
            <a:noFill/>
            <a:ln w="9525">
              <a:noFill/>
              <a:miter lim="800000"/>
              <a:headEnd/>
              <a:tailEnd/>
            </a:ln>
          </p:spPr>
          <p:txBody>
            <a:bodyPr wrap="none" lIns="0" tIns="0" rIns="0" bIns="0">
              <a:spAutoFit/>
            </a:bodyPr>
            <a:lstStyle/>
            <a:p>
              <a:pPr algn="ctr"/>
              <a:r>
                <a:rPr lang="en-GB" sz="1500">
                  <a:solidFill>
                    <a:srgbClr val="000000"/>
                  </a:solidFill>
                  <a:latin typeface="Helvetica" pitchFamily="34" charset="0"/>
                </a:rPr>
                <a:t>I am listening</a:t>
              </a:r>
              <a:endParaRPr lang="en-GB"/>
            </a:p>
          </p:txBody>
        </p:sp>
        <p:grpSp>
          <p:nvGrpSpPr>
            <p:cNvPr id="31" name="Group 1043"/>
            <p:cNvGrpSpPr>
              <a:grpSpLocks noChangeAspect="1"/>
            </p:cNvGrpSpPr>
            <p:nvPr/>
          </p:nvGrpSpPr>
          <p:grpSpPr bwMode="auto">
            <a:xfrm>
              <a:off x="913" y="2600"/>
              <a:ext cx="616" cy="577"/>
              <a:chOff x="913" y="2600"/>
              <a:chExt cx="616" cy="577"/>
            </a:xfrm>
          </p:grpSpPr>
          <p:grpSp>
            <p:nvGrpSpPr>
              <p:cNvPr id="30920" name="Group 962"/>
              <p:cNvGrpSpPr>
                <a:grpSpLocks noChangeAspect="1"/>
              </p:cNvGrpSpPr>
              <p:nvPr/>
            </p:nvGrpSpPr>
            <p:grpSpPr bwMode="auto">
              <a:xfrm>
                <a:off x="1155" y="3078"/>
                <a:ext cx="221" cy="99"/>
                <a:chOff x="1155" y="3078"/>
                <a:chExt cx="221" cy="99"/>
              </a:xfrm>
            </p:grpSpPr>
            <p:sp>
              <p:nvSpPr>
                <p:cNvPr id="31294" name="Freeform 960"/>
                <p:cNvSpPr>
                  <a:spLocks noChangeAspect="1"/>
                </p:cNvSpPr>
                <p:nvPr/>
              </p:nvSpPr>
              <p:spPr bwMode="auto">
                <a:xfrm>
                  <a:off x="1155" y="3081"/>
                  <a:ext cx="221" cy="96"/>
                </a:xfrm>
                <a:custGeom>
                  <a:avLst/>
                  <a:gdLst>
                    <a:gd name="T0" fmla="*/ 10 w 221"/>
                    <a:gd name="T1" fmla="*/ 0 h 96"/>
                    <a:gd name="T2" fmla="*/ 213 w 221"/>
                    <a:gd name="T3" fmla="*/ 0 h 96"/>
                    <a:gd name="T4" fmla="*/ 221 w 221"/>
                    <a:gd name="T5" fmla="*/ 96 h 96"/>
                    <a:gd name="T6" fmla="*/ 0 w 221"/>
                    <a:gd name="T7" fmla="*/ 96 h 96"/>
                    <a:gd name="T8" fmla="*/ 10 w 221"/>
                    <a:gd name="T9" fmla="*/ 0 h 96"/>
                    <a:gd name="T10" fmla="*/ 0 60000 65536"/>
                    <a:gd name="T11" fmla="*/ 0 60000 65536"/>
                    <a:gd name="T12" fmla="*/ 0 60000 65536"/>
                    <a:gd name="T13" fmla="*/ 0 60000 65536"/>
                    <a:gd name="T14" fmla="*/ 0 60000 65536"/>
                    <a:gd name="T15" fmla="*/ 0 w 221"/>
                    <a:gd name="T16" fmla="*/ 0 h 96"/>
                    <a:gd name="T17" fmla="*/ 221 w 221"/>
                    <a:gd name="T18" fmla="*/ 96 h 96"/>
                  </a:gdLst>
                  <a:ahLst/>
                  <a:cxnLst>
                    <a:cxn ang="T10">
                      <a:pos x="T0" y="T1"/>
                    </a:cxn>
                    <a:cxn ang="T11">
                      <a:pos x="T2" y="T3"/>
                    </a:cxn>
                    <a:cxn ang="T12">
                      <a:pos x="T4" y="T5"/>
                    </a:cxn>
                    <a:cxn ang="T13">
                      <a:pos x="T6" y="T7"/>
                    </a:cxn>
                    <a:cxn ang="T14">
                      <a:pos x="T8" y="T9"/>
                    </a:cxn>
                  </a:cxnLst>
                  <a:rect l="T15" t="T16" r="T17" b="T18"/>
                  <a:pathLst>
                    <a:path w="221" h="96">
                      <a:moveTo>
                        <a:pt x="10" y="0"/>
                      </a:moveTo>
                      <a:lnTo>
                        <a:pt x="213" y="0"/>
                      </a:lnTo>
                      <a:lnTo>
                        <a:pt x="221" y="96"/>
                      </a:lnTo>
                      <a:lnTo>
                        <a:pt x="0" y="96"/>
                      </a:lnTo>
                      <a:lnTo>
                        <a:pt x="10" y="0"/>
                      </a:lnTo>
                      <a:close/>
                    </a:path>
                  </a:pathLst>
                </a:custGeom>
                <a:solidFill>
                  <a:srgbClr val="404040"/>
                </a:solidFill>
                <a:ln w="1588">
                  <a:solidFill>
                    <a:srgbClr val="000000"/>
                  </a:solidFill>
                  <a:round/>
                  <a:headEnd/>
                  <a:tailEnd/>
                </a:ln>
              </p:spPr>
              <p:txBody>
                <a:bodyPr/>
                <a:lstStyle/>
                <a:p>
                  <a:endParaRPr lang="en-US"/>
                </a:p>
              </p:txBody>
            </p:sp>
            <p:sp>
              <p:nvSpPr>
                <p:cNvPr id="31295" name="Freeform 961"/>
                <p:cNvSpPr>
                  <a:spLocks noChangeAspect="1"/>
                </p:cNvSpPr>
                <p:nvPr/>
              </p:nvSpPr>
              <p:spPr bwMode="auto">
                <a:xfrm>
                  <a:off x="1158" y="3078"/>
                  <a:ext cx="210" cy="91"/>
                </a:xfrm>
                <a:custGeom>
                  <a:avLst/>
                  <a:gdLst>
                    <a:gd name="T0" fmla="*/ 3 w 210"/>
                    <a:gd name="T1" fmla="*/ 15 h 91"/>
                    <a:gd name="T2" fmla="*/ 22 w 210"/>
                    <a:gd name="T3" fmla="*/ 18 h 91"/>
                    <a:gd name="T4" fmla="*/ 22 w 210"/>
                    <a:gd name="T5" fmla="*/ 0 h 91"/>
                    <a:gd name="T6" fmla="*/ 32 w 210"/>
                    <a:gd name="T7" fmla="*/ 1 h 91"/>
                    <a:gd name="T8" fmla="*/ 31 w 210"/>
                    <a:gd name="T9" fmla="*/ 18 h 91"/>
                    <a:gd name="T10" fmla="*/ 52 w 210"/>
                    <a:gd name="T11" fmla="*/ 18 h 91"/>
                    <a:gd name="T12" fmla="*/ 66 w 210"/>
                    <a:gd name="T13" fmla="*/ 33 h 91"/>
                    <a:gd name="T14" fmla="*/ 81 w 210"/>
                    <a:gd name="T15" fmla="*/ 16 h 91"/>
                    <a:gd name="T16" fmla="*/ 100 w 210"/>
                    <a:gd name="T17" fmla="*/ 16 h 91"/>
                    <a:gd name="T18" fmla="*/ 101 w 210"/>
                    <a:gd name="T19" fmla="*/ 1 h 91"/>
                    <a:gd name="T20" fmla="*/ 108 w 210"/>
                    <a:gd name="T21" fmla="*/ 1 h 91"/>
                    <a:gd name="T22" fmla="*/ 106 w 210"/>
                    <a:gd name="T23" fmla="*/ 16 h 91"/>
                    <a:gd name="T24" fmla="*/ 167 w 210"/>
                    <a:gd name="T25" fmla="*/ 16 h 91"/>
                    <a:gd name="T26" fmla="*/ 168 w 210"/>
                    <a:gd name="T27" fmla="*/ 1 h 91"/>
                    <a:gd name="T28" fmla="*/ 180 w 210"/>
                    <a:gd name="T29" fmla="*/ 3 h 91"/>
                    <a:gd name="T30" fmla="*/ 175 w 210"/>
                    <a:gd name="T31" fmla="*/ 17 h 91"/>
                    <a:gd name="T32" fmla="*/ 202 w 210"/>
                    <a:gd name="T33" fmla="*/ 17 h 91"/>
                    <a:gd name="T34" fmla="*/ 210 w 210"/>
                    <a:gd name="T35" fmla="*/ 88 h 91"/>
                    <a:gd name="T36" fmla="*/ 203 w 210"/>
                    <a:gd name="T37" fmla="*/ 83 h 91"/>
                    <a:gd name="T38" fmla="*/ 173 w 210"/>
                    <a:gd name="T39" fmla="*/ 30 h 91"/>
                    <a:gd name="T40" fmla="*/ 171 w 210"/>
                    <a:gd name="T41" fmla="*/ 35 h 91"/>
                    <a:gd name="T42" fmla="*/ 202 w 210"/>
                    <a:gd name="T43" fmla="*/ 90 h 91"/>
                    <a:gd name="T44" fmla="*/ 66 w 210"/>
                    <a:gd name="T45" fmla="*/ 91 h 91"/>
                    <a:gd name="T46" fmla="*/ 58 w 210"/>
                    <a:gd name="T47" fmla="*/ 54 h 91"/>
                    <a:gd name="T48" fmla="*/ 58 w 210"/>
                    <a:gd name="T49" fmla="*/ 38 h 91"/>
                    <a:gd name="T50" fmla="*/ 54 w 210"/>
                    <a:gd name="T51" fmla="*/ 59 h 91"/>
                    <a:gd name="T52" fmla="*/ 61 w 210"/>
                    <a:gd name="T53" fmla="*/ 91 h 91"/>
                    <a:gd name="T54" fmla="*/ 0 w 210"/>
                    <a:gd name="T55" fmla="*/ 91 h 91"/>
                    <a:gd name="T56" fmla="*/ 0 w 210"/>
                    <a:gd name="T57" fmla="*/ 54 h 91"/>
                    <a:gd name="T58" fmla="*/ 17 w 210"/>
                    <a:gd name="T59" fmla="*/ 33 h 91"/>
                    <a:gd name="T60" fmla="*/ 1 w 210"/>
                    <a:gd name="T61" fmla="*/ 46 h 91"/>
                    <a:gd name="T62" fmla="*/ 3 w 210"/>
                    <a:gd name="T63" fmla="*/ 15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0"/>
                    <a:gd name="T97" fmla="*/ 0 h 91"/>
                    <a:gd name="T98" fmla="*/ 210 w 210"/>
                    <a:gd name="T99" fmla="*/ 91 h 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0" h="91">
                      <a:moveTo>
                        <a:pt x="3" y="15"/>
                      </a:moveTo>
                      <a:lnTo>
                        <a:pt x="22" y="18"/>
                      </a:lnTo>
                      <a:lnTo>
                        <a:pt x="22" y="0"/>
                      </a:lnTo>
                      <a:lnTo>
                        <a:pt x="32" y="1"/>
                      </a:lnTo>
                      <a:lnTo>
                        <a:pt x="31" y="18"/>
                      </a:lnTo>
                      <a:lnTo>
                        <a:pt x="52" y="18"/>
                      </a:lnTo>
                      <a:lnTo>
                        <a:pt x="66" y="33"/>
                      </a:lnTo>
                      <a:lnTo>
                        <a:pt x="81" y="16"/>
                      </a:lnTo>
                      <a:lnTo>
                        <a:pt x="100" y="16"/>
                      </a:lnTo>
                      <a:lnTo>
                        <a:pt x="101" y="1"/>
                      </a:lnTo>
                      <a:lnTo>
                        <a:pt x="108" y="1"/>
                      </a:lnTo>
                      <a:lnTo>
                        <a:pt x="106" y="16"/>
                      </a:lnTo>
                      <a:lnTo>
                        <a:pt x="167" y="16"/>
                      </a:lnTo>
                      <a:lnTo>
                        <a:pt x="168" y="1"/>
                      </a:lnTo>
                      <a:lnTo>
                        <a:pt x="180" y="3"/>
                      </a:lnTo>
                      <a:lnTo>
                        <a:pt x="175" y="17"/>
                      </a:lnTo>
                      <a:lnTo>
                        <a:pt x="202" y="17"/>
                      </a:lnTo>
                      <a:lnTo>
                        <a:pt x="210" y="88"/>
                      </a:lnTo>
                      <a:lnTo>
                        <a:pt x="203" y="83"/>
                      </a:lnTo>
                      <a:lnTo>
                        <a:pt x="173" y="30"/>
                      </a:lnTo>
                      <a:lnTo>
                        <a:pt x="171" y="35"/>
                      </a:lnTo>
                      <a:lnTo>
                        <a:pt x="202" y="90"/>
                      </a:lnTo>
                      <a:lnTo>
                        <a:pt x="66" y="91"/>
                      </a:lnTo>
                      <a:lnTo>
                        <a:pt x="58" y="54"/>
                      </a:lnTo>
                      <a:lnTo>
                        <a:pt x="58" y="38"/>
                      </a:lnTo>
                      <a:lnTo>
                        <a:pt x="54" y="59"/>
                      </a:lnTo>
                      <a:lnTo>
                        <a:pt x="61" y="91"/>
                      </a:lnTo>
                      <a:lnTo>
                        <a:pt x="0" y="91"/>
                      </a:lnTo>
                      <a:lnTo>
                        <a:pt x="0" y="54"/>
                      </a:lnTo>
                      <a:lnTo>
                        <a:pt x="17" y="33"/>
                      </a:lnTo>
                      <a:lnTo>
                        <a:pt x="1" y="46"/>
                      </a:lnTo>
                      <a:lnTo>
                        <a:pt x="3" y="15"/>
                      </a:lnTo>
                      <a:close/>
                    </a:path>
                  </a:pathLst>
                </a:custGeom>
                <a:solidFill>
                  <a:srgbClr val="606060"/>
                </a:solidFill>
                <a:ln w="9525">
                  <a:noFill/>
                  <a:round/>
                  <a:headEnd/>
                  <a:tailEnd/>
                </a:ln>
              </p:spPr>
              <p:txBody>
                <a:bodyPr/>
                <a:lstStyle/>
                <a:p>
                  <a:endParaRPr lang="en-US"/>
                </a:p>
              </p:txBody>
            </p:sp>
          </p:grpSp>
          <p:grpSp>
            <p:nvGrpSpPr>
              <p:cNvPr id="30922" name="Group 1041"/>
              <p:cNvGrpSpPr>
                <a:grpSpLocks noChangeAspect="1"/>
              </p:cNvGrpSpPr>
              <p:nvPr/>
            </p:nvGrpSpPr>
            <p:grpSpPr bwMode="auto">
              <a:xfrm>
                <a:off x="915" y="2608"/>
                <a:ext cx="610" cy="566"/>
                <a:chOff x="915" y="2608"/>
                <a:chExt cx="610" cy="566"/>
              </a:xfrm>
            </p:grpSpPr>
            <p:grpSp>
              <p:nvGrpSpPr>
                <p:cNvPr id="30926" name="Group 965"/>
                <p:cNvGrpSpPr>
                  <a:grpSpLocks noChangeAspect="1"/>
                </p:cNvGrpSpPr>
                <p:nvPr/>
              </p:nvGrpSpPr>
              <p:grpSpPr bwMode="auto">
                <a:xfrm>
                  <a:off x="915" y="2890"/>
                  <a:ext cx="361" cy="176"/>
                  <a:chOff x="915" y="2890"/>
                  <a:chExt cx="361" cy="176"/>
                </a:xfrm>
              </p:grpSpPr>
              <p:sp>
                <p:nvSpPr>
                  <p:cNvPr id="31292" name="Freeform 963"/>
                  <p:cNvSpPr>
                    <a:spLocks noChangeAspect="1"/>
                  </p:cNvSpPr>
                  <p:nvPr/>
                </p:nvSpPr>
                <p:spPr bwMode="auto">
                  <a:xfrm>
                    <a:off x="915" y="2890"/>
                    <a:ext cx="361" cy="147"/>
                  </a:xfrm>
                  <a:custGeom>
                    <a:avLst/>
                    <a:gdLst>
                      <a:gd name="T0" fmla="*/ 0 w 361"/>
                      <a:gd name="T1" fmla="*/ 57 h 147"/>
                      <a:gd name="T2" fmla="*/ 174 w 361"/>
                      <a:gd name="T3" fmla="*/ 31 h 147"/>
                      <a:gd name="T4" fmla="*/ 209 w 361"/>
                      <a:gd name="T5" fmla="*/ 39 h 147"/>
                      <a:gd name="T6" fmla="*/ 264 w 361"/>
                      <a:gd name="T7" fmla="*/ 147 h 147"/>
                      <a:gd name="T8" fmla="*/ 361 w 361"/>
                      <a:gd name="T9" fmla="*/ 134 h 147"/>
                      <a:gd name="T10" fmla="*/ 235 w 361"/>
                      <a:gd name="T11" fmla="*/ 20 h 147"/>
                      <a:gd name="T12" fmla="*/ 30 w 361"/>
                      <a:gd name="T13" fmla="*/ 0 h 147"/>
                      <a:gd name="T14" fmla="*/ 0 w 361"/>
                      <a:gd name="T15" fmla="*/ 0 h 147"/>
                      <a:gd name="T16" fmla="*/ 0 w 361"/>
                      <a:gd name="T17" fmla="*/ 57 h 1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1"/>
                      <a:gd name="T28" fmla="*/ 0 h 147"/>
                      <a:gd name="T29" fmla="*/ 361 w 361"/>
                      <a:gd name="T30" fmla="*/ 147 h 1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1" h="147">
                        <a:moveTo>
                          <a:pt x="0" y="57"/>
                        </a:moveTo>
                        <a:lnTo>
                          <a:pt x="174" y="31"/>
                        </a:lnTo>
                        <a:lnTo>
                          <a:pt x="209" y="39"/>
                        </a:lnTo>
                        <a:lnTo>
                          <a:pt x="264" y="147"/>
                        </a:lnTo>
                        <a:lnTo>
                          <a:pt x="361" y="134"/>
                        </a:lnTo>
                        <a:lnTo>
                          <a:pt x="235" y="20"/>
                        </a:lnTo>
                        <a:lnTo>
                          <a:pt x="30" y="0"/>
                        </a:lnTo>
                        <a:lnTo>
                          <a:pt x="0" y="0"/>
                        </a:lnTo>
                        <a:lnTo>
                          <a:pt x="0" y="57"/>
                        </a:lnTo>
                        <a:close/>
                      </a:path>
                    </a:pathLst>
                  </a:custGeom>
                  <a:solidFill>
                    <a:srgbClr val="606060"/>
                  </a:solidFill>
                  <a:ln w="1588">
                    <a:solidFill>
                      <a:srgbClr val="000000"/>
                    </a:solidFill>
                    <a:round/>
                    <a:headEnd/>
                    <a:tailEnd/>
                  </a:ln>
                </p:spPr>
                <p:txBody>
                  <a:bodyPr/>
                  <a:lstStyle/>
                  <a:p>
                    <a:endParaRPr lang="en-US"/>
                  </a:p>
                </p:txBody>
              </p:sp>
              <p:sp>
                <p:nvSpPr>
                  <p:cNvPr id="31293" name="Freeform 964"/>
                  <p:cNvSpPr>
                    <a:spLocks noChangeAspect="1"/>
                  </p:cNvSpPr>
                  <p:nvPr/>
                </p:nvSpPr>
                <p:spPr bwMode="auto">
                  <a:xfrm>
                    <a:off x="915" y="2921"/>
                    <a:ext cx="274" cy="145"/>
                  </a:xfrm>
                  <a:custGeom>
                    <a:avLst/>
                    <a:gdLst>
                      <a:gd name="T0" fmla="*/ 0 w 274"/>
                      <a:gd name="T1" fmla="*/ 26 h 145"/>
                      <a:gd name="T2" fmla="*/ 174 w 274"/>
                      <a:gd name="T3" fmla="*/ 0 h 145"/>
                      <a:gd name="T4" fmla="*/ 183 w 274"/>
                      <a:gd name="T5" fmla="*/ 0 h 145"/>
                      <a:gd name="T6" fmla="*/ 192 w 274"/>
                      <a:gd name="T7" fmla="*/ 1 h 145"/>
                      <a:gd name="T8" fmla="*/ 202 w 274"/>
                      <a:gd name="T9" fmla="*/ 4 h 145"/>
                      <a:gd name="T10" fmla="*/ 211 w 274"/>
                      <a:gd name="T11" fmla="*/ 9 h 145"/>
                      <a:gd name="T12" fmla="*/ 215 w 274"/>
                      <a:gd name="T13" fmla="*/ 16 h 145"/>
                      <a:gd name="T14" fmla="*/ 223 w 274"/>
                      <a:gd name="T15" fmla="*/ 30 h 145"/>
                      <a:gd name="T16" fmla="*/ 274 w 274"/>
                      <a:gd name="T17" fmla="*/ 137 h 145"/>
                      <a:gd name="T18" fmla="*/ 255 w 274"/>
                      <a:gd name="T19" fmla="*/ 145 h 145"/>
                      <a:gd name="T20" fmla="*/ 205 w 274"/>
                      <a:gd name="T21" fmla="*/ 42 h 145"/>
                      <a:gd name="T22" fmla="*/ 201 w 274"/>
                      <a:gd name="T23" fmla="*/ 35 h 145"/>
                      <a:gd name="T24" fmla="*/ 192 w 274"/>
                      <a:gd name="T25" fmla="*/ 29 h 145"/>
                      <a:gd name="T26" fmla="*/ 179 w 274"/>
                      <a:gd name="T27" fmla="*/ 27 h 145"/>
                      <a:gd name="T28" fmla="*/ 167 w 274"/>
                      <a:gd name="T29" fmla="*/ 27 h 145"/>
                      <a:gd name="T30" fmla="*/ 0 w 274"/>
                      <a:gd name="T31" fmla="*/ 52 h 145"/>
                      <a:gd name="T32" fmla="*/ 0 w 274"/>
                      <a:gd name="T33" fmla="*/ 26 h 1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4"/>
                      <a:gd name="T52" fmla="*/ 0 h 145"/>
                      <a:gd name="T53" fmla="*/ 274 w 274"/>
                      <a:gd name="T54" fmla="*/ 145 h 1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4" h="145">
                        <a:moveTo>
                          <a:pt x="0" y="26"/>
                        </a:moveTo>
                        <a:lnTo>
                          <a:pt x="174" y="0"/>
                        </a:lnTo>
                        <a:lnTo>
                          <a:pt x="183" y="0"/>
                        </a:lnTo>
                        <a:lnTo>
                          <a:pt x="192" y="1"/>
                        </a:lnTo>
                        <a:lnTo>
                          <a:pt x="202" y="4"/>
                        </a:lnTo>
                        <a:lnTo>
                          <a:pt x="211" y="9"/>
                        </a:lnTo>
                        <a:lnTo>
                          <a:pt x="215" y="16"/>
                        </a:lnTo>
                        <a:lnTo>
                          <a:pt x="223" y="30"/>
                        </a:lnTo>
                        <a:lnTo>
                          <a:pt x="274" y="137"/>
                        </a:lnTo>
                        <a:lnTo>
                          <a:pt x="255" y="145"/>
                        </a:lnTo>
                        <a:lnTo>
                          <a:pt x="205" y="42"/>
                        </a:lnTo>
                        <a:lnTo>
                          <a:pt x="201" y="35"/>
                        </a:lnTo>
                        <a:lnTo>
                          <a:pt x="192" y="29"/>
                        </a:lnTo>
                        <a:lnTo>
                          <a:pt x="179" y="27"/>
                        </a:lnTo>
                        <a:lnTo>
                          <a:pt x="167" y="27"/>
                        </a:lnTo>
                        <a:lnTo>
                          <a:pt x="0" y="52"/>
                        </a:lnTo>
                        <a:lnTo>
                          <a:pt x="0" y="26"/>
                        </a:lnTo>
                        <a:close/>
                      </a:path>
                    </a:pathLst>
                  </a:custGeom>
                  <a:solidFill>
                    <a:srgbClr val="404040"/>
                  </a:solidFill>
                  <a:ln w="1588">
                    <a:solidFill>
                      <a:srgbClr val="000000"/>
                    </a:solidFill>
                    <a:round/>
                    <a:headEnd/>
                    <a:tailEnd/>
                  </a:ln>
                </p:spPr>
                <p:txBody>
                  <a:bodyPr/>
                  <a:lstStyle/>
                  <a:p>
                    <a:endParaRPr lang="en-US"/>
                  </a:p>
                </p:txBody>
              </p:sp>
            </p:grpSp>
            <p:sp>
              <p:nvSpPr>
                <p:cNvPr id="31217" name="Freeform 966"/>
                <p:cNvSpPr>
                  <a:spLocks noChangeAspect="1"/>
                </p:cNvSpPr>
                <p:nvPr/>
              </p:nvSpPr>
              <p:spPr bwMode="auto">
                <a:xfrm>
                  <a:off x="970" y="2759"/>
                  <a:ext cx="437" cy="318"/>
                </a:xfrm>
                <a:custGeom>
                  <a:avLst/>
                  <a:gdLst>
                    <a:gd name="T0" fmla="*/ 219 w 437"/>
                    <a:gd name="T1" fmla="*/ 19 h 318"/>
                    <a:gd name="T2" fmla="*/ 182 w 437"/>
                    <a:gd name="T3" fmla="*/ 25 h 318"/>
                    <a:gd name="T4" fmla="*/ 150 w 437"/>
                    <a:gd name="T5" fmla="*/ 29 h 318"/>
                    <a:gd name="T6" fmla="*/ 125 w 437"/>
                    <a:gd name="T7" fmla="*/ 53 h 318"/>
                    <a:gd name="T8" fmla="*/ 102 w 437"/>
                    <a:gd name="T9" fmla="*/ 74 h 318"/>
                    <a:gd name="T10" fmla="*/ 82 w 437"/>
                    <a:gd name="T11" fmla="*/ 92 h 318"/>
                    <a:gd name="T12" fmla="*/ 47 w 437"/>
                    <a:gd name="T13" fmla="*/ 106 h 318"/>
                    <a:gd name="T14" fmla="*/ 33 w 437"/>
                    <a:gd name="T15" fmla="*/ 123 h 318"/>
                    <a:gd name="T16" fmla="*/ 12 w 437"/>
                    <a:gd name="T17" fmla="*/ 144 h 318"/>
                    <a:gd name="T18" fmla="*/ 3 w 437"/>
                    <a:gd name="T19" fmla="*/ 163 h 318"/>
                    <a:gd name="T20" fmla="*/ 0 w 437"/>
                    <a:gd name="T21" fmla="*/ 189 h 318"/>
                    <a:gd name="T22" fmla="*/ 13 w 437"/>
                    <a:gd name="T23" fmla="*/ 181 h 318"/>
                    <a:gd name="T24" fmla="*/ 32 w 437"/>
                    <a:gd name="T25" fmla="*/ 184 h 318"/>
                    <a:gd name="T26" fmla="*/ 45 w 437"/>
                    <a:gd name="T27" fmla="*/ 190 h 318"/>
                    <a:gd name="T28" fmla="*/ 72 w 437"/>
                    <a:gd name="T29" fmla="*/ 188 h 318"/>
                    <a:gd name="T30" fmla="*/ 89 w 437"/>
                    <a:gd name="T31" fmla="*/ 176 h 318"/>
                    <a:gd name="T32" fmla="*/ 101 w 437"/>
                    <a:gd name="T33" fmla="*/ 159 h 318"/>
                    <a:gd name="T34" fmla="*/ 148 w 437"/>
                    <a:gd name="T35" fmla="*/ 142 h 318"/>
                    <a:gd name="T36" fmla="*/ 169 w 437"/>
                    <a:gd name="T37" fmla="*/ 161 h 318"/>
                    <a:gd name="T38" fmla="*/ 180 w 437"/>
                    <a:gd name="T39" fmla="*/ 221 h 318"/>
                    <a:gd name="T40" fmla="*/ 188 w 437"/>
                    <a:gd name="T41" fmla="*/ 283 h 318"/>
                    <a:gd name="T42" fmla="*/ 190 w 437"/>
                    <a:gd name="T43" fmla="*/ 318 h 318"/>
                    <a:gd name="T44" fmla="*/ 400 w 437"/>
                    <a:gd name="T45" fmla="*/ 288 h 318"/>
                    <a:gd name="T46" fmla="*/ 404 w 437"/>
                    <a:gd name="T47" fmla="*/ 237 h 318"/>
                    <a:gd name="T48" fmla="*/ 408 w 437"/>
                    <a:gd name="T49" fmla="*/ 188 h 318"/>
                    <a:gd name="T50" fmla="*/ 419 w 437"/>
                    <a:gd name="T51" fmla="*/ 169 h 318"/>
                    <a:gd name="T52" fmla="*/ 433 w 437"/>
                    <a:gd name="T53" fmla="*/ 157 h 318"/>
                    <a:gd name="T54" fmla="*/ 433 w 437"/>
                    <a:gd name="T55" fmla="*/ 135 h 318"/>
                    <a:gd name="T56" fmla="*/ 436 w 437"/>
                    <a:gd name="T57" fmla="*/ 104 h 318"/>
                    <a:gd name="T58" fmla="*/ 421 w 437"/>
                    <a:gd name="T59" fmla="*/ 83 h 318"/>
                    <a:gd name="T60" fmla="*/ 421 w 437"/>
                    <a:gd name="T61" fmla="*/ 59 h 318"/>
                    <a:gd name="T62" fmla="*/ 407 w 437"/>
                    <a:gd name="T63" fmla="*/ 34 h 318"/>
                    <a:gd name="T64" fmla="*/ 380 w 437"/>
                    <a:gd name="T65" fmla="*/ 25 h 318"/>
                    <a:gd name="T66" fmla="*/ 329 w 437"/>
                    <a:gd name="T67" fmla="*/ 17 h 318"/>
                    <a:gd name="T68" fmla="*/ 231 w 437"/>
                    <a:gd name="T69" fmla="*/ 12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7"/>
                    <a:gd name="T106" fmla="*/ 0 h 318"/>
                    <a:gd name="T107" fmla="*/ 437 w 437"/>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7" h="318">
                      <a:moveTo>
                        <a:pt x="231" y="12"/>
                      </a:moveTo>
                      <a:lnTo>
                        <a:pt x="219" y="19"/>
                      </a:lnTo>
                      <a:lnTo>
                        <a:pt x="200" y="22"/>
                      </a:lnTo>
                      <a:lnTo>
                        <a:pt x="182" y="25"/>
                      </a:lnTo>
                      <a:lnTo>
                        <a:pt x="168" y="25"/>
                      </a:lnTo>
                      <a:lnTo>
                        <a:pt x="150" y="29"/>
                      </a:lnTo>
                      <a:lnTo>
                        <a:pt x="139" y="38"/>
                      </a:lnTo>
                      <a:lnTo>
                        <a:pt x="125" y="53"/>
                      </a:lnTo>
                      <a:lnTo>
                        <a:pt x="117" y="67"/>
                      </a:lnTo>
                      <a:lnTo>
                        <a:pt x="102" y="74"/>
                      </a:lnTo>
                      <a:lnTo>
                        <a:pt x="92" y="85"/>
                      </a:lnTo>
                      <a:lnTo>
                        <a:pt x="82" y="92"/>
                      </a:lnTo>
                      <a:lnTo>
                        <a:pt x="72" y="102"/>
                      </a:lnTo>
                      <a:lnTo>
                        <a:pt x="47" y="106"/>
                      </a:lnTo>
                      <a:lnTo>
                        <a:pt x="37" y="114"/>
                      </a:lnTo>
                      <a:lnTo>
                        <a:pt x="33" y="123"/>
                      </a:lnTo>
                      <a:lnTo>
                        <a:pt x="20" y="135"/>
                      </a:lnTo>
                      <a:lnTo>
                        <a:pt x="12" y="144"/>
                      </a:lnTo>
                      <a:lnTo>
                        <a:pt x="9" y="154"/>
                      </a:lnTo>
                      <a:lnTo>
                        <a:pt x="3" y="163"/>
                      </a:lnTo>
                      <a:lnTo>
                        <a:pt x="4" y="173"/>
                      </a:lnTo>
                      <a:lnTo>
                        <a:pt x="0" y="189"/>
                      </a:lnTo>
                      <a:lnTo>
                        <a:pt x="3" y="184"/>
                      </a:lnTo>
                      <a:lnTo>
                        <a:pt x="13" y="181"/>
                      </a:lnTo>
                      <a:lnTo>
                        <a:pt x="23" y="181"/>
                      </a:lnTo>
                      <a:lnTo>
                        <a:pt x="32" y="184"/>
                      </a:lnTo>
                      <a:lnTo>
                        <a:pt x="37" y="199"/>
                      </a:lnTo>
                      <a:lnTo>
                        <a:pt x="45" y="190"/>
                      </a:lnTo>
                      <a:lnTo>
                        <a:pt x="61" y="191"/>
                      </a:lnTo>
                      <a:lnTo>
                        <a:pt x="72" y="188"/>
                      </a:lnTo>
                      <a:lnTo>
                        <a:pt x="79" y="180"/>
                      </a:lnTo>
                      <a:lnTo>
                        <a:pt x="89" y="176"/>
                      </a:lnTo>
                      <a:lnTo>
                        <a:pt x="96" y="170"/>
                      </a:lnTo>
                      <a:lnTo>
                        <a:pt x="101" y="159"/>
                      </a:lnTo>
                      <a:lnTo>
                        <a:pt x="113" y="154"/>
                      </a:lnTo>
                      <a:lnTo>
                        <a:pt x="148" y="142"/>
                      </a:lnTo>
                      <a:lnTo>
                        <a:pt x="161" y="146"/>
                      </a:lnTo>
                      <a:lnTo>
                        <a:pt x="169" y="161"/>
                      </a:lnTo>
                      <a:lnTo>
                        <a:pt x="177" y="189"/>
                      </a:lnTo>
                      <a:lnTo>
                        <a:pt x="180" y="221"/>
                      </a:lnTo>
                      <a:lnTo>
                        <a:pt x="185" y="259"/>
                      </a:lnTo>
                      <a:lnTo>
                        <a:pt x="188" y="283"/>
                      </a:lnTo>
                      <a:lnTo>
                        <a:pt x="191" y="299"/>
                      </a:lnTo>
                      <a:lnTo>
                        <a:pt x="190" y="318"/>
                      </a:lnTo>
                      <a:lnTo>
                        <a:pt x="392" y="318"/>
                      </a:lnTo>
                      <a:lnTo>
                        <a:pt x="400" y="288"/>
                      </a:lnTo>
                      <a:lnTo>
                        <a:pt x="401" y="260"/>
                      </a:lnTo>
                      <a:lnTo>
                        <a:pt x="404" y="237"/>
                      </a:lnTo>
                      <a:lnTo>
                        <a:pt x="407" y="210"/>
                      </a:lnTo>
                      <a:lnTo>
                        <a:pt x="408" y="188"/>
                      </a:lnTo>
                      <a:lnTo>
                        <a:pt x="408" y="175"/>
                      </a:lnTo>
                      <a:lnTo>
                        <a:pt x="419" y="169"/>
                      </a:lnTo>
                      <a:lnTo>
                        <a:pt x="426" y="162"/>
                      </a:lnTo>
                      <a:lnTo>
                        <a:pt x="433" y="157"/>
                      </a:lnTo>
                      <a:lnTo>
                        <a:pt x="435" y="147"/>
                      </a:lnTo>
                      <a:lnTo>
                        <a:pt x="433" y="135"/>
                      </a:lnTo>
                      <a:lnTo>
                        <a:pt x="437" y="118"/>
                      </a:lnTo>
                      <a:lnTo>
                        <a:pt x="436" y="104"/>
                      </a:lnTo>
                      <a:lnTo>
                        <a:pt x="431" y="92"/>
                      </a:lnTo>
                      <a:lnTo>
                        <a:pt x="421" y="83"/>
                      </a:lnTo>
                      <a:lnTo>
                        <a:pt x="419" y="74"/>
                      </a:lnTo>
                      <a:lnTo>
                        <a:pt x="421" y="59"/>
                      </a:lnTo>
                      <a:lnTo>
                        <a:pt x="418" y="47"/>
                      </a:lnTo>
                      <a:lnTo>
                        <a:pt x="407" y="34"/>
                      </a:lnTo>
                      <a:lnTo>
                        <a:pt x="394" y="26"/>
                      </a:lnTo>
                      <a:lnTo>
                        <a:pt x="380" y="25"/>
                      </a:lnTo>
                      <a:lnTo>
                        <a:pt x="353" y="22"/>
                      </a:lnTo>
                      <a:lnTo>
                        <a:pt x="329" y="17"/>
                      </a:lnTo>
                      <a:lnTo>
                        <a:pt x="313" y="0"/>
                      </a:lnTo>
                      <a:lnTo>
                        <a:pt x="231" y="12"/>
                      </a:lnTo>
                      <a:close/>
                    </a:path>
                  </a:pathLst>
                </a:custGeom>
                <a:solidFill>
                  <a:srgbClr val="C0C0C0"/>
                </a:solidFill>
                <a:ln w="1588">
                  <a:solidFill>
                    <a:srgbClr val="000000"/>
                  </a:solidFill>
                  <a:round/>
                  <a:headEnd/>
                  <a:tailEnd/>
                </a:ln>
              </p:spPr>
              <p:txBody>
                <a:bodyPr/>
                <a:lstStyle/>
                <a:p>
                  <a:endParaRPr lang="en-US"/>
                </a:p>
              </p:txBody>
            </p:sp>
            <p:grpSp>
              <p:nvGrpSpPr>
                <p:cNvPr id="30928" name="Group 985"/>
                <p:cNvGrpSpPr>
                  <a:grpSpLocks noChangeAspect="1"/>
                </p:cNvGrpSpPr>
                <p:nvPr/>
              </p:nvGrpSpPr>
              <p:grpSpPr bwMode="auto">
                <a:xfrm>
                  <a:off x="1169" y="2608"/>
                  <a:ext cx="128" cy="181"/>
                  <a:chOff x="1169" y="2608"/>
                  <a:chExt cx="128" cy="181"/>
                </a:xfrm>
              </p:grpSpPr>
              <p:sp>
                <p:nvSpPr>
                  <p:cNvPr id="31274" name="Freeform 967"/>
                  <p:cNvSpPr>
                    <a:spLocks noChangeAspect="1"/>
                  </p:cNvSpPr>
                  <p:nvPr/>
                </p:nvSpPr>
                <p:spPr bwMode="auto">
                  <a:xfrm>
                    <a:off x="1206" y="2731"/>
                    <a:ext cx="70" cy="58"/>
                  </a:xfrm>
                  <a:custGeom>
                    <a:avLst/>
                    <a:gdLst>
                      <a:gd name="T0" fmla="*/ 0 w 70"/>
                      <a:gd name="T1" fmla="*/ 38 h 58"/>
                      <a:gd name="T2" fmla="*/ 12 w 70"/>
                      <a:gd name="T3" fmla="*/ 58 h 58"/>
                      <a:gd name="T4" fmla="*/ 22 w 70"/>
                      <a:gd name="T5" fmla="*/ 54 h 58"/>
                      <a:gd name="T6" fmla="*/ 36 w 70"/>
                      <a:gd name="T7" fmla="*/ 52 h 58"/>
                      <a:gd name="T8" fmla="*/ 48 w 70"/>
                      <a:gd name="T9" fmla="*/ 49 h 58"/>
                      <a:gd name="T10" fmla="*/ 62 w 70"/>
                      <a:gd name="T11" fmla="*/ 39 h 58"/>
                      <a:gd name="T12" fmla="*/ 70 w 70"/>
                      <a:gd name="T13" fmla="*/ 31 h 58"/>
                      <a:gd name="T14" fmla="*/ 64 w 70"/>
                      <a:gd name="T15" fmla="*/ 20 h 58"/>
                      <a:gd name="T16" fmla="*/ 60 w 70"/>
                      <a:gd name="T17" fmla="*/ 0 h 58"/>
                      <a:gd name="T18" fmla="*/ 7 w 70"/>
                      <a:gd name="T19" fmla="*/ 19 h 58"/>
                      <a:gd name="T20" fmla="*/ 0 w 70"/>
                      <a:gd name="T21" fmla="*/ 38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
                      <a:gd name="T34" fmla="*/ 0 h 58"/>
                      <a:gd name="T35" fmla="*/ 70 w 70"/>
                      <a:gd name="T36" fmla="*/ 58 h 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 h="58">
                        <a:moveTo>
                          <a:pt x="0" y="38"/>
                        </a:moveTo>
                        <a:lnTo>
                          <a:pt x="12" y="58"/>
                        </a:lnTo>
                        <a:lnTo>
                          <a:pt x="22" y="54"/>
                        </a:lnTo>
                        <a:lnTo>
                          <a:pt x="36" y="52"/>
                        </a:lnTo>
                        <a:lnTo>
                          <a:pt x="48" y="49"/>
                        </a:lnTo>
                        <a:lnTo>
                          <a:pt x="62" y="39"/>
                        </a:lnTo>
                        <a:lnTo>
                          <a:pt x="70" y="31"/>
                        </a:lnTo>
                        <a:lnTo>
                          <a:pt x="64" y="20"/>
                        </a:lnTo>
                        <a:lnTo>
                          <a:pt x="60" y="0"/>
                        </a:lnTo>
                        <a:lnTo>
                          <a:pt x="7" y="19"/>
                        </a:lnTo>
                        <a:lnTo>
                          <a:pt x="0" y="38"/>
                        </a:lnTo>
                        <a:close/>
                      </a:path>
                    </a:pathLst>
                  </a:custGeom>
                  <a:solidFill>
                    <a:srgbClr val="FFC080"/>
                  </a:solidFill>
                  <a:ln w="1588">
                    <a:solidFill>
                      <a:srgbClr val="402000"/>
                    </a:solidFill>
                    <a:round/>
                    <a:headEnd/>
                    <a:tailEnd/>
                  </a:ln>
                </p:spPr>
                <p:txBody>
                  <a:bodyPr/>
                  <a:lstStyle/>
                  <a:p>
                    <a:endParaRPr lang="en-US"/>
                  </a:p>
                </p:txBody>
              </p:sp>
              <p:sp>
                <p:nvSpPr>
                  <p:cNvPr id="31275" name="Freeform 968"/>
                  <p:cNvSpPr>
                    <a:spLocks noChangeAspect="1"/>
                  </p:cNvSpPr>
                  <p:nvPr/>
                </p:nvSpPr>
                <p:spPr bwMode="auto">
                  <a:xfrm>
                    <a:off x="1169" y="2616"/>
                    <a:ext cx="123" cy="161"/>
                  </a:xfrm>
                  <a:custGeom>
                    <a:avLst/>
                    <a:gdLst>
                      <a:gd name="T0" fmla="*/ 12 w 123"/>
                      <a:gd name="T1" fmla="*/ 34 h 161"/>
                      <a:gd name="T2" fmla="*/ 8 w 123"/>
                      <a:gd name="T3" fmla="*/ 46 h 161"/>
                      <a:gd name="T4" fmla="*/ 5 w 123"/>
                      <a:gd name="T5" fmla="*/ 54 h 161"/>
                      <a:gd name="T6" fmla="*/ 3 w 123"/>
                      <a:gd name="T7" fmla="*/ 60 h 161"/>
                      <a:gd name="T8" fmla="*/ 5 w 123"/>
                      <a:gd name="T9" fmla="*/ 69 h 161"/>
                      <a:gd name="T10" fmla="*/ 1 w 123"/>
                      <a:gd name="T11" fmla="*/ 81 h 161"/>
                      <a:gd name="T12" fmla="*/ 0 w 123"/>
                      <a:gd name="T13" fmla="*/ 92 h 161"/>
                      <a:gd name="T14" fmla="*/ 1 w 123"/>
                      <a:gd name="T15" fmla="*/ 107 h 161"/>
                      <a:gd name="T16" fmla="*/ 5 w 123"/>
                      <a:gd name="T17" fmla="*/ 120 h 161"/>
                      <a:gd name="T18" fmla="*/ 7 w 123"/>
                      <a:gd name="T19" fmla="*/ 134 h 161"/>
                      <a:gd name="T20" fmla="*/ 10 w 123"/>
                      <a:gd name="T21" fmla="*/ 143 h 161"/>
                      <a:gd name="T22" fmla="*/ 10 w 123"/>
                      <a:gd name="T23" fmla="*/ 153 h 161"/>
                      <a:gd name="T24" fmla="*/ 14 w 123"/>
                      <a:gd name="T25" fmla="*/ 160 h 161"/>
                      <a:gd name="T26" fmla="*/ 25 w 123"/>
                      <a:gd name="T27" fmla="*/ 161 h 161"/>
                      <a:gd name="T28" fmla="*/ 35 w 123"/>
                      <a:gd name="T29" fmla="*/ 161 h 161"/>
                      <a:gd name="T30" fmla="*/ 49 w 123"/>
                      <a:gd name="T31" fmla="*/ 155 h 161"/>
                      <a:gd name="T32" fmla="*/ 66 w 123"/>
                      <a:gd name="T33" fmla="*/ 150 h 161"/>
                      <a:gd name="T34" fmla="*/ 78 w 123"/>
                      <a:gd name="T35" fmla="*/ 144 h 161"/>
                      <a:gd name="T36" fmla="*/ 87 w 123"/>
                      <a:gd name="T37" fmla="*/ 138 h 161"/>
                      <a:gd name="T38" fmla="*/ 95 w 123"/>
                      <a:gd name="T39" fmla="*/ 132 h 161"/>
                      <a:gd name="T40" fmla="*/ 101 w 123"/>
                      <a:gd name="T41" fmla="*/ 124 h 161"/>
                      <a:gd name="T42" fmla="*/ 102 w 123"/>
                      <a:gd name="T43" fmla="*/ 109 h 161"/>
                      <a:gd name="T44" fmla="*/ 108 w 123"/>
                      <a:gd name="T45" fmla="*/ 106 h 161"/>
                      <a:gd name="T46" fmla="*/ 113 w 123"/>
                      <a:gd name="T47" fmla="*/ 100 h 161"/>
                      <a:gd name="T48" fmla="*/ 123 w 123"/>
                      <a:gd name="T49" fmla="*/ 66 h 161"/>
                      <a:gd name="T50" fmla="*/ 122 w 123"/>
                      <a:gd name="T51" fmla="*/ 46 h 161"/>
                      <a:gd name="T52" fmla="*/ 119 w 123"/>
                      <a:gd name="T53" fmla="*/ 33 h 161"/>
                      <a:gd name="T54" fmla="*/ 112 w 123"/>
                      <a:gd name="T55" fmla="*/ 8 h 161"/>
                      <a:gd name="T56" fmla="*/ 68 w 123"/>
                      <a:gd name="T57" fmla="*/ 0 h 161"/>
                      <a:gd name="T58" fmla="*/ 21 w 123"/>
                      <a:gd name="T59" fmla="*/ 6 h 161"/>
                      <a:gd name="T60" fmla="*/ 15 w 123"/>
                      <a:gd name="T61" fmla="*/ 11 h 161"/>
                      <a:gd name="T62" fmla="*/ 10 w 123"/>
                      <a:gd name="T63" fmla="*/ 23 h 161"/>
                      <a:gd name="T64" fmla="*/ 12 w 123"/>
                      <a:gd name="T65" fmla="*/ 34 h 1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3"/>
                      <a:gd name="T100" fmla="*/ 0 h 161"/>
                      <a:gd name="T101" fmla="*/ 123 w 123"/>
                      <a:gd name="T102" fmla="*/ 161 h 1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3" h="161">
                        <a:moveTo>
                          <a:pt x="12" y="34"/>
                        </a:moveTo>
                        <a:lnTo>
                          <a:pt x="8" y="46"/>
                        </a:lnTo>
                        <a:lnTo>
                          <a:pt x="5" y="54"/>
                        </a:lnTo>
                        <a:lnTo>
                          <a:pt x="3" y="60"/>
                        </a:lnTo>
                        <a:lnTo>
                          <a:pt x="5" y="69"/>
                        </a:lnTo>
                        <a:lnTo>
                          <a:pt x="1" y="81"/>
                        </a:lnTo>
                        <a:lnTo>
                          <a:pt x="0" y="92"/>
                        </a:lnTo>
                        <a:lnTo>
                          <a:pt x="1" y="107"/>
                        </a:lnTo>
                        <a:lnTo>
                          <a:pt x="5" y="120"/>
                        </a:lnTo>
                        <a:lnTo>
                          <a:pt x="7" y="134"/>
                        </a:lnTo>
                        <a:lnTo>
                          <a:pt x="10" y="143"/>
                        </a:lnTo>
                        <a:lnTo>
                          <a:pt x="10" y="153"/>
                        </a:lnTo>
                        <a:lnTo>
                          <a:pt x="14" y="160"/>
                        </a:lnTo>
                        <a:lnTo>
                          <a:pt x="25" y="161"/>
                        </a:lnTo>
                        <a:lnTo>
                          <a:pt x="35" y="161"/>
                        </a:lnTo>
                        <a:lnTo>
                          <a:pt x="49" y="155"/>
                        </a:lnTo>
                        <a:lnTo>
                          <a:pt x="66" y="150"/>
                        </a:lnTo>
                        <a:lnTo>
                          <a:pt x="78" y="144"/>
                        </a:lnTo>
                        <a:lnTo>
                          <a:pt x="87" y="138"/>
                        </a:lnTo>
                        <a:lnTo>
                          <a:pt x="95" y="132"/>
                        </a:lnTo>
                        <a:lnTo>
                          <a:pt x="101" y="124"/>
                        </a:lnTo>
                        <a:lnTo>
                          <a:pt x="102" y="109"/>
                        </a:lnTo>
                        <a:lnTo>
                          <a:pt x="108" y="106"/>
                        </a:lnTo>
                        <a:lnTo>
                          <a:pt x="113" y="100"/>
                        </a:lnTo>
                        <a:lnTo>
                          <a:pt x="123" y="66"/>
                        </a:lnTo>
                        <a:lnTo>
                          <a:pt x="122" y="46"/>
                        </a:lnTo>
                        <a:lnTo>
                          <a:pt x="119" y="33"/>
                        </a:lnTo>
                        <a:lnTo>
                          <a:pt x="112" y="8"/>
                        </a:lnTo>
                        <a:lnTo>
                          <a:pt x="68" y="0"/>
                        </a:lnTo>
                        <a:lnTo>
                          <a:pt x="21" y="6"/>
                        </a:lnTo>
                        <a:lnTo>
                          <a:pt x="15" y="11"/>
                        </a:lnTo>
                        <a:lnTo>
                          <a:pt x="10" y="23"/>
                        </a:lnTo>
                        <a:lnTo>
                          <a:pt x="12" y="34"/>
                        </a:lnTo>
                        <a:close/>
                      </a:path>
                    </a:pathLst>
                  </a:custGeom>
                  <a:solidFill>
                    <a:srgbClr val="FFC080"/>
                  </a:solidFill>
                  <a:ln w="1588">
                    <a:solidFill>
                      <a:srgbClr val="402000"/>
                    </a:solidFill>
                    <a:round/>
                    <a:headEnd/>
                    <a:tailEnd/>
                  </a:ln>
                </p:spPr>
                <p:txBody>
                  <a:bodyPr/>
                  <a:lstStyle/>
                  <a:p>
                    <a:endParaRPr lang="en-US"/>
                  </a:p>
                </p:txBody>
              </p:sp>
              <p:sp>
                <p:nvSpPr>
                  <p:cNvPr id="31276" name="Freeform 969"/>
                  <p:cNvSpPr>
                    <a:spLocks noChangeAspect="1"/>
                  </p:cNvSpPr>
                  <p:nvPr/>
                </p:nvSpPr>
                <p:spPr bwMode="auto">
                  <a:xfrm>
                    <a:off x="1174" y="2674"/>
                    <a:ext cx="24" cy="49"/>
                  </a:xfrm>
                  <a:custGeom>
                    <a:avLst/>
                    <a:gdLst>
                      <a:gd name="T0" fmla="*/ 0 w 24"/>
                      <a:gd name="T1" fmla="*/ 1 h 49"/>
                      <a:gd name="T2" fmla="*/ 5 w 24"/>
                      <a:gd name="T3" fmla="*/ 0 h 49"/>
                      <a:gd name="T4" fmla="*/ 10 w 24"/>
                      <a:gd name="T5" fmla="*/ 0 h 49"/>
                      <a:gd name="T6" fmla="*/ 13 w 24"/>
                      <a:gd name="T7" fmla="*/ 0 h 49"/>
                      <a:gd name="T8" fmla="*/ 20 w 24"/>
                      <a:gd name="T9" fmla="*/ 2 h 49"/>
                      <a:gd name="T10" fmla="*/ 17 w 24"/>
                      <a:gd name="T11" fmla="*/ 4 h 49"/>
                      <a:gd name="T12" fmla="*/ 17 w 24"/>
                      <a:gd name="T13" fmla="*/ 8 h 49"/>
                      <a:gd name="T14" fmla="*/ 3 w 24"/>
                      <a:gd name="T15" fmla="*/ 31 h 49"/>
                      <a:gd name="T16" fmla="*/ 2 w 24"/>
                      <a:gd name="T17" fmla="*/ 38 h 49"/>
                      <a:gd name="T18" fmla="*/ 2 w 24"/>
                      <a:gd name="T19" fmla="*/ 40 h 49"/>
                      <a:gd name="T20" fmla="*/ 5 w 24"/>
                      <a:gd name="T21" fmla="*/ 42 h 49"/>
                      <a:gd name="T22" fmla="*/ 6 w 24"/>
                      <a:gd name="T23" fmla="*/ 43 h 49"/>
                      <a:gd name="T24" fmla="*/ 9 w 24"/>
                      <a:gd name="T25" fmla="*/ 43 h 49"/>
                      <a:gd name="T26" fmla="*/ 14 w 24"/>
                      <a:gd name="T27" fmla="*/ 42 h 49"/>
                      <a:gd name="T28" fmla="*/ 16 w 24"/>
                      <a:gd name="T29" fmla="*/ 43 h 49"/>
                      <a:gd name="T30" fmla="*/ 20 w 24"/>
                      <a:gd name="T31" fmla="*/ 44 h 49"/>
                      <a:gd name="T32" fmla="*/ 24 w 24"/>
                      <a:gd name="T33" fmla="*/ 43 h 49"/>
                      <a:gd name="T34" fmla="*/ 21 w 24"/>
                      <a:gd name="T35" fmla="*/ 47 h 49"/>
                      <a:gd name="T36" fmla="*/ 16 w 24"/>
                      <a:gd name="T37" fmla="*/ 47 h 49"/>
                      <a:gd name="T38" fmla="*/ 15 w 24"/>
                      <a:gd name="T39" fmla="*/ 47 h 49"/>
                      <a:gd name="T40" fmla="*/ 13 w 24"/>
                      <a:gd name="T41" fmla="*/ 48 h 49"/>
                      <a:gd name="T42" fmla="*/ 9 w 24"/>
                      <a:gd name="T43" fmla="*/ 49 h 49"/>
                      <a:gd name="T44" fmla="*/ 6 w 24"/>
                      <a:gd name="T45" fmla="*/ 49 h 49"/>
                      <a:gd name="T46" fmla="*/ 3 w 24"/>
                      <a:gd name="T47" fmla="*/ 48 h 49"/>
                      <a:gd name="T48" fmla="*/ 2 w 24"/>
                      <a:gd name="T49" fmla="*/ 46 h 49"/>
                      <a:gd name="T50" fmla="*/ 2 w 24"/>
                      <a:gd name="T51" fmla="*/ 43 h 49"/>
                      <a:gd name="T52" fmla="*/ 1 w 24"/>
                      <a:gd name="T53" fmla="*/ 40 h 49"/>
                      <a:gd name="T54" fmla="*/ 1 w 24"/>
                      <a:gd name="T55" fmla="*/ 35 h 49"/>
                      <a:gd name="T56" fmla="*/ 5 w 24"/>
                      <a:gd name="T57" fmla="*/ 27 h 49"/>
                      <a:gd name="T58" fmla="*/ 12 w 24"/>
                      <a:gd name="T59" fmla="*/ 16 h 49"/>
                      <a:gd name="T60" fmla="*/ 15 w 24"/>
                      <a:gd name="T61" fmla="*/ 8 h 49"/>
                      <a:gd name="T62" fmla="*/ 13 w 24"/>
                      <a:gd name="T63" fmla="*/ 5 h 49"/>
                      <a:gd name="T64" fmla="*/ 10 w 24"/>
                      <a:gd name="T65" fmla="*/ 4 h 49"/>
                      <a:gd name="T66" fmla="*/ 3 w 24"/>
                      <a:gd name="T67" fmla="*/ 2 h 49"/>
                      <a:gd name="T68" fmla="*/ 0 w 24"/>
                      <a:gd name="T69" fmla="*/ 1 h 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49"/>
                      <a:gd name="T107" fmla="*/ 24 w 24"/>
                      <a:gd name="T108" fmla="*/ 49 h 4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49">
                        <a:moveTo>
                          <a:pt x="0" y="1"/>
                        </a:moveTo>
                        <a:lnTo>
                          <a:pt x="5" y="0"/>
                        </a:lnTo>
                        <a:lnTo>
                          <a:pt x="10" y="0"/>
                        </a:lnTo>
                        <a:lnTo>
                          <a:pt x="13" y="0"/>
                        </a:lnTo>
                        <a:lnTo>
                          <a:pt x="20" y="2"/>
                        </a:lnTo>
                        <a:lnTo>
                          <a:pt x="17" y="4"/>
                        </a:lnTo>
                        <a:lnTo>
                          <a:pt x="17" y="8"/>
                        </a:lnTo>
                        <a:lnTo>
                          <a:pt x="3" y="31"/>
                        </a:lnTo>
                        <a:lnTo>
                          <a:pt x="2" y="38"/>
                        </a:lnTo>
                        <a:lnTo>
                          <a:pt x="2" y="40"/>
                        </a:lnTo>
                        <a:lnTo>
                          <a:pt x="5" y="42"/>
                        </a:lnTo>
                        <a:lnTo>
                          <a:pt x="6" y="43"/>
                        </a:lnTo>
                        <a:lnTo>
                          <a:pt x="9" y="43"/>
                        </a:lnTo>
                        <a:lnTo>
                          <a:pt x="14" y="42"/>
                        </a:lnTo>
                        <a:lnTo>
                          <a:pt x="16" y="43"/>
                        </a:lnTo>
                        <a:lnTo>
                          <a:pt x="20" y="44"/>
                        </a:lnTo>
                        <a:lnTo>
                          <a:pt x="24" y="43"/>
                        </a:lnTo>
                        <a:lnTo>
                          <a:pt x="21" y="47"/>
                        </a:lnTo>
                        <a:lnTo>
                          <a:pt x="16" y="47"/>
                        </a:lnTo>
                        <a:lnTo>
                          <a:pt x="15" y="47"/>
                        </a:lnTo>
                        <a:lnTo>
                          <a:pt x="13" y="48"/>
                        </a:lnTo>
                        <a:lnTo>
                          <a:pt x="9" y="49"/>
                        </a:lnTo>
                        <a:lnTo>
                          <a:pt x="6" y="49"/>
                        </a:lnTo>
                        <a:lnTo>
                          <a:pt x="3" y="48"/>
                        </a:lnTo>
                        <a:lnTo>
                          <a:pt x="2" y="46"/>
                        </a:lnTo>
                        <a:lnTo>
                          <a:pt x="2" y="43"/>
                        </a:lnTo>
                        <a:lnTo>
                          <a:pt x="1" y="40"/>
                        </a:lnTo>
                        <a:lnTo>
                          <a:pt x="1" y="35"/>
                        </a:lnTo>
                        <a:lnTo>
                          <a:pt x="5" y="27"/>
                        </a:lnTo>
                        <a:lnTo>
                          <a:pt x="12" y="16"/>
                        </a:lnTo>
                        <a:lnTo>
                          <a:pt x="15" y="8"/>
                        </a:lnTo>
                        <a:lnTo>
                          <a:pt x="13" y="5"/>
                        </a:lnTo>
                        <a:lnTo>
                          <a:pt x="10" y="4"/>
                        </a:lnTo>
                        <a:lnTo>
                          <a:pt x="3" y="2"/>
                        </a:lnTo>
                        <a:lnTo>
                          <a:pt x="0" y="1"/>
                        </a:lnTo>
                        <a:close/>
                      </a:path>
                    </a:pathLst>
                  </a:custGeom>
                  <a:solidFill>
                    <a:srgbClr val="402000"/>
                  </a:solidFill>
                  <a:ln w="9525">
                    <a:noFill/>
                    <a:round/>
                    <a:headEnd/>
                    <a:tailEnd/>
                  </a:ln>
                </p:spPr>
                <p:txBody>
                  <a:bodyPr/>
                  <a:lstStyle/>
                  <a:p>
                    <a:endParaRPr lang="en-US"/>
                  </a:p>
                </p:txBody>
              </p:sp>
              <p:sp>
                <p:nvSpPr>
                  <p:cNvPr id="31277" name="Freeform 970"/>
                  <p:cNvSpPr>
                    <a:spLocks noChangeAspect="1"/>
                  </p:cNvSpPr>
                  <p:nvPr/>
                </p:nvSpPr>
                <p:spPr bwMode="auto">
                  <a:xfrm>
                    <a:off x="1179" y="2736"/>
                    <a:ext cx="30" cy="7"/>
                  </a:xfrm>
                  <a:custGeom>
                    <a:avLst/>
                    <a:gdLst>
                      <a:gd name="T0" fmla="*/ 1 w 30"/>
                      <a:gd name="T1" fmla="*/ 2 h 7"/>
                      <a:gd name="T2" fmla="*/ 4 w 30"/>
                      <a:gd name="T3" fmla="*/ 0 h 7"/>
                      <a:gd name="T4" fmla="*/ 8 w 30"/>
                      <a:gd name="T5" fmla="*/ 1 h 7"/>
                      <a:gd name="T6" fmla="*/ 11 w 30"/>
                      <a:gd name="T7" fmla="*/ 0 h 7"/>
                      <a:gd name="T8" fmla="*/ 16 w 30"/>
                      <a:gd name="T9" fmla="*/ 1 h 7"/>
                      <a:gd name="T10" fmla="*/ 20 w 30"/>
                      <a:gd name="T11" fmla="*/ 3 h 7"/>
                      <a:gd name="T12" fmla="*/ 26 w 30"/>
                      <a:gd name="T13" fmla="*/ 6 h 7"/>
                      <a:gd name="T14" fmla="*/ 30 w 30"/>
                      <a:gd name="T15" fmla="*/ 7 h 7"/>
                      <a:gd name="T16" fmla="*/ 26 w 30"/>
                      <a:gd name="T17" fmla="*/ 7 h 7"/>
                      <a:gd name="T18" fmla="*/ 18 w 30"/>
                      <a:gd name="T19" fmla="*/ 6 h 7"/>
                      <a:gd name="T20" fmla="*/ 12 w 30"/>
                      <a:gd name="T21" fmla="*/ 4 h 7"/>
                      <a:gd name="T22" fmla="*/ 8 w 30"/>
                      <a:gd name="T23" fmla="*/ 6 h 7"/>
                      <a:gd name="T24" fmla="*/ 5 w 30"/>
                      <a:gd name="T25" fmla="*/ 4 h 7"/>
                      <a:gd name="T26" fmla="*/ 0 w 30"/>
                      <a:gd name="T27" fmla="*/ 6 h 7"/>
                      <a:gd name="T28" fmla="*/ 0 w 30"/>
                      <a:gd name="T29" fmla="*/ 4 h 7"/>
                      <a:gd name="T30" fmla="*/ 1 w 30"/>
                      <a:gd name="T31" fmla="*/ 2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0"/>
                      <a:gd name="T49" fmla="*/ 0 h 7"/>
                      <a:gd name="T50" fmla="*/ 30 w 30"/>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0" h="7">
                        <a:moveTo>
                          <a:pt x="1" y="2"/>
                        </a:moveTo>
                        <a:lnTo>
                          <a:pt x="4" y="0"/>
                        </a:lnTo>
                        <a:lnTo>
                          <a:pt x="8" y="1"/>
                        </a:lnTo>
                        <a:lnTo>
                          <a:pt x="11" y="0"/>
                        </a:lnTo>
                        <a:lnTo>
                          <a:pt x="16" y="1"/>
                        </a:lnTo>
                        <a:lnTo>
                          <a:pt x="20" y="3"/>
                        </a:lnTo>
                        <a:lnTo>
                          <a:pt x="26" y="6"/>
                        </a:lnTo>
                        <a:lnTo>
                          <a:pt x="30" y="7"/>
                        </a:lnTo>
                        <a:lnTo>
                          <a:pt x="26" y="7"/>
                        </a:lnTo>
                        <a:lnTo>
                          <a:pt x="18" y="6"/>
                        </a:lnTo>
                        <a:lnTo>
                          <a:pt x="12" y="4"/>
                        </a:lnTo>
                        <a:lnTo>
                          <a:pt x="8" y="6"/>
                        </a:lnTo>
                        <a:lnTo>
                          <a:pt x="5" y="4"/>
                        </a:lnTo>
                        <a:lnTo>
                          <a:pt x="0" y="6"/>
                        </a:lnTo>
                        <a:lnTo>
                          <a:pt x="0" y="4"/>
                        </a:lnTo>
                        <a:lnTo>
                          <a:pt x="1" y="2"/>
                        </a:lnTo>
                        <a:close/>
                      </a:path>
                    </a:pathLst>
                  </a:custGeom>
                  <a:solidFill>
                    <a:srgbClr val="402000"/>
                  </a:solidFill>
                  <a:ln w="9525">
                    <a:noFill/>
                    <a:round/>
                    <a:headEnd/>
                    <a:tailEnd/>
                  </a:ln>
                </p:spPr>
                <p:txBody>
                  <a:bodyPr/>
                  <a:lstStyle/>
                  <a:p>
                    <a:endParaRPr lang="en-US"/>
                  </a:p>
                </p:txBody>
              </p:sp>
              <p:sp>
                <p:nvSpPr>
                  <p:cNvPr id="31278" name="Freeform 971"/>
                  <p:cNvSpPr>
                    <a:spLocks noChangeAspect="1"/>
                  </p:cNvSpPr>
                  <p:nvPr/>
                </p:nvSpPr>
                <p:spPr bwMode="auto">
                  <a:xfrm>
                    <a:off x="1179" y="2745"/>
                    <a:ext cx="19" cy="13"/>
                  </a:xfrm>
                  <a:custGeom>
                    <a:avLst/>
                    <a:gdLst>
                      <a:gd name="T0" fmla="*/ 1 w 19"/>
                      <a:gd name="T1" fmla="*/ 0 h 13"/>
                      <a:gd name="T2" fmla="*/ 1 w 19"/>
                      <a:gd name="T3" fmla="*/ 5 h 13"/>
                      <a:gd name="T4" fmla="*/ 4 w 19"/>
                      <a:gd name="T5" fmla="*/ 7 h 13"/>
                      <a:gd name="T6" fmla="*/ 8 w 19"/>
                      <a:gd name="T7" fmla="*/ 9 h 13"/>
                      <a:gd name="T8" fmla="*/ 15 w 19"/>
                      <a:gd name="T9" fmla="*/ 7 h 13"/>
                      <a:gd name="T10" fmla="*/ 19 w 19"/>
                      <a:gd name="T11" fmla="*/ 6 h 13"/>
                      <a:gd name="T12" fmla="*/ 16 w 19"/>
                      <a:gd name="T13" fmla="*/ 10 h 13"/>
                      <a:gd name="T14" fmla="*/ 7 w 19"/>
                      <a:gd name="T15" fmla="*/ 13 h 13"/>
                      <a:gd name="T16" fmla="*/ 4 w 19"/>
                      <a:gd name="T17" fmla="*/ 11 h 13"/>
                      <a:gd name="T18" fmla="*/ 1 w 19"/>
                      <a:gd name="T19" fmla="*/ 7 h 13"/>
                      <a:gd name="T20" fmla="*/ 0 w 19"/>
                      <a:gd name="T21" fmla="*/ 5 h 13"/>
                      <a:gd name="T22" fmla="*/ 1 w 19"/>
                      <a:gd name="T23" fmla="*/ 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
                      <a:gd name="T37" fmla="*/ 0 h 13"/>
                      <a:gd name="T38" fmla="*/ 19 w 19"/>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 h="13">
                        <a:moveTo>
                          <a:pt x="1" y="0"/>
                        </a:moveTo>
                        <a:lnTo>
                          <a:pt x="1" y="5"/>
                        </a:lnTo>
                        <a:lnTo>
                          <a:pt x="4" y="7"/>
                        </a:lnTo>
                        <a:lnTo>
                          <a:pt x="8" y="9"/>
                        </a:lnTo>
                        <a:lnTo>
                          <a:pt x="15" y="7"/>
                        </a:lnTo>
                        <a:lnTo>
                          <a:pt x="19" y="6"/>
                        </a:lnTo>
                        <a:lnTo>
                          <a:pt x="16" y="10"/>
                        </a:lnTo>
                        <a:lnTo>
                          <a:pt x="7" y="13"/>
                        </a:lnTo>
                        <a:lnTo>
                          <a:pt x="4" y="11"/>
                        </a:lnTo>
                        <a:lnTo>
                          <a:pt x="1" y="7"/>
                        </a:lnTo>
                        <a:lnTo>
                          <a:pt x="0" y="5"/>
                        </a:lnTo>
                        <a:lnTo>
                          <a:pt x="1" y="0"/>
                        </a:lnTo>
                        <a:close/>
                      </a:path>
                    </a:pathLst>
                  </a:custGeom>
                  <a:solidFill>
                    <a:srgbClr val="402000"/>
                  </a:solidFill>
                  <a:ln w="9525">
                    <a:noFill/>
                    <a:round/>
                    <a:headEnd/>
                    <a:tailEnd/>
                  </a:ln>
                </p:spPr>
                <p:txBody>
                  <a:bodyPr/>
                  <a:lstStyle/>
                  <a:p>
                    <a:endParaRPr lang="en-US"/>
                  </a:p>
                </p:txBody>
              </p:sp>
              <p:sp>
                <p:nvSpPr>
                  <p:cNvPr id="31279" name="Freeform 972"/>
                  <p:cNvSpPr>
                    <a:spLocks noChangeAspect="1"/>
                  </p:cNvSpPr>
                  <p:nvPr/>
                </p:nvSpPr>
                <p:spPr bwMode="auto">
                  <a:xfrm>
                    <a:off x="1180" y="2740"/>
                    <a:ext cx="25" cy="7"/>
                  </a:xfrm>
                  <a:custGeom>
                    <a:avLst/>
                    <a:gdLst>
                      <a:gd name="T0" fmla="*/ 0 w 25"/>
                      <a:gd name="T1" fmla="*/ 0 h 7"/>
                      <a:gd name="T2" fmla="*/ 0 w 25"/>
                      <a:gd name="T3" fmla="*/ 2 h 7"/>
                      <a:gd name="T4" fmla="*/ 1 w 25"/>
                      <a:gd name="T5" fmla="*/ 6 h 7"/>
                      <a:gd name="T6" fmla="*/ 6 w 25"/>
                      <a:gd name="T7" fmla="*/ 7 h 7"/>
                      <a:gd name="T8" fmla="*/ 9 w 25"/>
                      <a:gd name="T9" fmla="*/ 7 h 7"/>
                      <a:gd name="T10" fmla="*/ 16 w 25"/>
                      <a:gd name="T11" fmla="*/ 7 h 7"/>
                      <a:gd name="T12" fmla="*/ 21 w 25"/>
                      <a:gd name="T13" fmla="*/ 5 h 7"/>
                      <a:gd name="T14" fmla="*/ 25 w 25"/>
                      <a:gd name="T15" fmla="*/ 3 h 7"/>
                      <a:gd name="T16" fmla="*/ 19 w 25"/>
                      <a:gd name="T17" fmla="*/ 2 h 7"/>
                      <a:gd name="T18" fmla="*/ 14 w 25"/>
                      <a:gd name="T19" fmla="*/ 3 h 7"/>
                      <a:gd name="T20" fmla="*/ 8 w 25"/>
                      <a:gd name="T21" fmla="*/ 3 h 7"/>
                      <a:gd name="T22" fmla="*/ 1 w 25"/>
                      <a:gd name="T23" fmla="*/ 0 h 7"/>
                      <a:gd name="T24" fmla="*/ 0 w 25"/>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7"/>
                      <a:gd name="T41" fmla="*/ 25 w 25"/>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7">
                        <a:moveTo>
                          <a:pt x="0" y="0"/>
                        </a:moveTo>
                        <a:lnTo>
                          <a:pt x="0" y="2"/>
                        </a:lnTo>
                        <a:lnTo>
                          <a:pt x="1" y="6"/>
                        </a:lnTo>
                        <a:lnTo>
                          <a:pt x="6" y="7"/>
                        </a:lnTo>
                        <a:lnTo>
                          <a:pt x="9" y="7"/>
                        </a:lnTo>
                        <a:lnTo>
                          <a:pt x="16" y="7"/>
                        </a:lnTo>
                        <a:lnTo>
                          <a:pt x="21" y="5"/>
                        </a:lnTo>
                        <a:lnTo>
                          <a:pt x="25" y="3"/>
                        </a:lnTo>
                        <a:lnTo>
                          <a:pt x="19" y="2"/>
                        </a:lnTo>
                        <a:lnTo>
                          <a:pt x="14" y="3"/>
                        </a:lnTo>
                        <a:lnTo>
                          <a:pt x="8" y="3"/>
                        </a:lnTo>
                        <a:lnTo>
                          <a:pt x="1" y="0"/>
                        </a:lnTo>
                        <a:lnTo>
                          <a:pt x="0" y="0"/>
                        </a:lnTo>
                        <a:close/>
                      </a:path>
                    </a:pathLst>
                  </a:custGeom>
                  <a:solidFill>
                    <a:srgbClr val="402000"/>
                  </a:solidFill>
                  <a:ln w="9525">
                    <a:noFill/>
                    <a:round/>
                    <a:headEnd/>
                    <a:tailEnd/>
                  </a:ln>
                </p:spPr>
                <p:txBody>
                  <a:bodyPr/>
                  <a:lstStyle/>
                  <a:p>
                    <a:endParaRPr lang="en-US"/>
                  </a:p>
                </p:txBody>
              </p:sp>
              <p:sp>
                <p:nvSpPr>
                  <p:cNvPr id="31280" name="Freeform 973"/>
                  <p:cNvSpPr>
                    <a:spLocks noChangeAspect="1"/>
                  </p:cNvSpPr>
                  <p:nvPr/>
                </p:nvSpPr>
                <p:spPr bwMode="auto">
                  <a:xfrm>
                    <a:off x="1179" y="2608"/>
                    <a:ext cx="118" cy="100"/>
                  </a:xfrm>
                  <a:custGeom>
                    <a:avLst/>
                    <a:gdLst>
                      <a:gd name="T0" fmla="*/ 4 w 118"/>
                      <a:gd name="T1" fmla="*/ 42 h 100"/>
                      <a:gd name="T2" fmla="*/ 9 w 118"/>
                      <a:gd name="T3" fmla="*/ 32 h 100"/>
                      <a:gd name="T4" fmla="*/ 12 w 118"/>
                      <a:gd name="T5" fmla="*/ 27 h 100"/>
                      <a:gd name="T6" fmla="*/ 19 w 118"/>
                      <a:gd name="T7" fmla="*/ 26 h 100"/>
                      <a:gd name="T8" fmla="*/ 29 w 118"/>
                      <a:gd name="T9" fmla="*/ 27 h 100"/>
                      <a:gd name="T10" fmla="*/ 40 w 118"/>
                      <a:gd name="T11" fmla="*/ 34 h 100"/>
                      <a:gd name="T12" fmla="*/ 58 w 118"/>
                      <a:gd name="T13" fmla="*/ 32 h 100"/>
                      <a:gd name="T14" fmla="*/ 79 w 118"/>
                      <a:gd name="T15" fmla="*/ 26 h 100"/>
                      <a:gd name="T16" fmla="*/ 91 w 118"/>
                      <a:gd name="T17" fmla="*/ 26 h 100"/>
                      <a:gd name="T18" fmla="*/ 75 w 118"/>
                      <a:gd name="T19" fmla="*/ 29 h 100"/>
                      <a:gd name="T20" fmla="*/ 62 w 118"/>
                      <a:gd name="T21" fmla="*/ 33 h 100"/>
                      <a:gd name="T22" fmla="*/ 72 w 118"/>
                      <a:gd name="T23" fmla="*/ 39 h 100"/>
                      <a:gd name="T24" fmla="*/ 74 w 118"/>
                      <a:gd name="T25" fmla="*/ 47 h 100"/>
                      <a:gd name="T26" fmla="*/ 74 w 118"/>
                      <a:gd name="T27" fmla="*/ 60 h 100"/>
                      <a:gd name="T28" fmla="*/ 67 w 118"/>
                      <a:gd name="T29" fmla="*/ 67 h 100"/>
                      <a:gd name="T30" fmla="*/ 69 w 118"/>
                      <a:gd name="T31" fmla="*/ 72 h 100"/>
                      <a:gd name="T32" fmla="*/ 76 w 118"/>
                      <a:gd name="T33" fmla="*/ 83 h 100"/>
                      <a:gd name="T34" fmla="*/ 80 w 118"/>
                      <a:gd name="T35" fmla="*/ 92 h 100"/>
                      <a:gd name="T36" fmla="*/ 87 w 118"/>
                      <a:gd name="T37" fmla="*/ 91 h 100"/>
                      <a:gd name="T38" fmla="*/ 92 w 118"/>
                      <a:gd name="T39" fmla="*/ 79 h 100"/>
                      <a:gd name="T40" fmla="*/ 101 w 118"/>
                      <a:gd name="T41" fmla="*/ 76 h 100"/>
                      <a:gd name="T42" fmla="*/ 104 w 118"/>
                      <a:gd name="T43" fmla="*/ 85 h 100"/>
                      <a:gd name="T44" fmla="*/ 104 w 118"/>
                      <a:gd name="T45" fmla="*/ 100 h 100"/>
                      <a:gd name="T46" fmla="*/ 111 w 118"/>
                      <a:gd name="T47" fmla="*/ 97 h 100"/>
                      <a:gd name="T48" fmla="*/ 116 w 118"/>
                      <a:gd name="T49" fmla="*/ 80 h 100"/>
                      <a:gd name="T50" fmla="*/ 118 w 118"/>
                      <a:gd name="T51" fmla="*/ 67 h 100"/>
                      <a:gd name="T52" fmla="*/ 117 w 118"/>
                      <a:gd name="T53" fmla="*/ 51 h 100"/>
                      <a:gd name="T54" fmla="*/ 113 w 118"/>
                      <a:gd name="T55" fmla="*/ 33 h 100"/>
                      <a:gd name="T56" fmla="*/ 109 w 118"/>
                      <a:gd name="T57" fmla="*/ 22 h 100"/>
                      <a:gd name="T58" fmla="*/ 103 w 118"/>
                      <a:gd name="T59" fmla="*/ 13 h 100"/>
                      <a:gd name="T60" fmla="*/ 87 w 118"/>
                      <a:gd name="T61" fmla="*/ 4 h 100"/>
                      <a:gd name="T62" fmla="*/ 76 w 118"/>
                      <a:gd name="T63" fmla="*/ 2 h 100"/>
                      <a:gd name="T64" fmla="*/ 62 w 118"/>
                      <a:gd name="T65" fmla="*/ 0 h 100"/>
                      <a:gd name="T66" fmla="*/ 43 w 118"/>
                      <a:gd name="T67" fmla="*/ 2 h 100"/>
                      <a:gd name="T68" fmla="*/ 22 w 118"/>
                      <a:gd name="T69" fmla="*/ 6 h 100"/>
                      <a:gd name="T70" fmla="*/ 12 w 118"/>
                      <a:gd name="T71" fmla="*/ 9 h 100"/>
                      <a:gd name="T72" fmla="*/ 5 w 118"/>
                      <a:gd name="T73" fmla="*/ 16 h 100"/>
                      <a:gd name="T74" fmla="*/ 1 w 118"/>
                      <a:gd name="T75" fmla="*/ 22 h 100"/>
                      <a:gd name="T76" fmla="*/ 0 w 118"/>
                      <a:gd name="T77" fmla="*/ 25 h 100"/>
                      <a:gd name="T78" fmla="*/ 0 w 118"/>
                      <a:gd name="T79" fmla="*/ 32 h 100"/>
                      <a:gd name="T80" fmla="*/ 4 w 118"/>
                      <a:gd name="T81" fmla="*/ 42 h 1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8"/>
                      <a:gd name="T124" fmla="*/ 0 h 100"/>
                      <a:gd name="T125" fmla="*/ 118 w 118"/>
                      <a:gd name="T126" fmla="*/ 100 h 10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8" h="100">
                        <a:moveTo>
                          <a:pt x="4" y="42"/>
                        </a:moveTo>
                        <a:lnTo>
                          <a:pt x="9" y="32"/>
                        </a:lnTo>
                        <a:lnTo>
                          <a:pt x="12" y="27"/>
                        </a:lnTo>
                        <a:lnTo>
                          <a:pt x="19" y="26"/>
                        </a:lnTo>
                        <a:lnTo>
                          <a:pt x="29" y="27"/>
                        </a:lnTo>
                        <a:lnTo>
                          <a:pt x="40" y="34"/>
                        </a:lnTo>
                        <a:lnTo>
                          <a:pt x="58" y="32"/>
                        </a:lnTo>
                        <a:lnTo>
                          <a:pt x="79" y="26"/>
                        </a:lnTo>
                        <a:lnTo>
                          <a:pt x="91" y="26"/>
                        </a:lnTo>
                        <a:lnTo>
                          <a:pt x="75" y="29"/>
                        </a:lnTo>
                        <a:lnTo>
                          <a:pt x="62" y="33"/>
                        </a:lnTo>
                        <a:lnTo>
                          <a:pt x="72" y="39"/>
                        </a:lnTo>
                        <a:lnTo>
                          <a:pt x="74" y="47"/>
                        </a:lnTo>
                        <a:lnTo>
                          <a:pt x="74" y="60"/>
                        </a:lnTo>
                        <a:lnTo>
                          <a:pt x="67" y="67"/>
                        </a:lnTo>
                        <a:lnTo>
                          <a:pt x="69" y="72"/>
                        </a:lnTo>
                        <a:lnTo>
                          <a:pt x="76" y="83"/>
                        </a:lnTo>
                        <a:lnTo>
                          <a:pt x="80" y="92"/>
                        </a:lnTo>
                        <a:lnTo>
                          <a:pt x="87" y="91"/>
                        </a:lnTo>
                        <a:lnTo>
                          <a:pt x="92" y="79"/>
                        </a:lnTo>
                        <a:lnTo>
                          <a:pt x="101" y="76"/>
                        </a:lnTo>
                        <a:lnTo>
                          <a:pt x="104" y="85"/>
                        </a:lnTo>
                        <a:lnTo>
                          <a:pt x="104" y="100"/>
                        </a:lnTo>
                        <a:lnTo>
                          <a:pt x="111" y="97"/>
                        </a:lnTo>
                        <a:lnTo>
                          <a:pt x="116" y="80"/>
                        </a:lnTo>
                        <a:lnTo>
                          <a:pt x="118" y="67"/>
                        </a:lnTo>
                        <a:lnTo>
                          <a:pt x="117" y="51"/>
                        </a:lnTo>
                        <a:lnTo>
                          <a:pt x="113" y="33"/>
                        </a:lnTo>
                        <a:lnTo>
                          <a:pt x="109" y="22"/>
                        </a:lnTo>
                        <a:lnTo>
                          <a:pt x="103" y="13"/>
                        </a:lnTo>
                        <a:lnTo>
                          <a:pt x="87" y="4"/>
                        </a:lnTo>
                        <a:lnTo>
                          <a:pt x="76" y="2"/>
                        </a:lnTo>
                        <a:lnTo>
                          <a:pt x="62" y="0"/>
                        </a:lnTo>
                        <a:lnTo>
                          <a:pt x="43" y="2"/>
                        </a:lnTo>
                        <a:lnTo>
                          <a:pt x="22" y="6"/>
                        </a:lnTo>
                        <a:lnTo>
                          <a:pt x="12" y="9"/>
                        </a:lnTo>
                        <a:lnTo>
                          <a:pt x="5" y="16"/>
                        </a:lnTo>
                        <a:lnTo>
                          <a:pt x="1" y="22"/>
                        </a:lnTo>
                        <a:lnTo>
                          <a:pt x="0" y="25"/>
                        </a:lnTo>
                        <a:lnTo>
                          <a:pt x="0" y="32"/>
                        </a:lnTo>
                        <a:lnTo>
                          <a:pt x="4" y="42"/>
                        </a:lnTo>
                        <a:close/>
                      </a:path>
                    </a:pathLst>
                  </a:custGeom>
                  <a:solidFill>
                    <a:srgbClr val="402000"/>
                  </a:solidFill>
                  <a:ln w="9525">
                    <a:noFill/>
                    <a:round/>
                    <a:headEnd/>
                    <a:tailEnd/>
                  </a:ln>
                </p:spPr>
                <p:txBody>
                  <a:bodyPr/>
                  <a:lstStyle/>
                  <a:p>
                    <a:endParaRPr lang="en-US"/>
                  </a:p>
                </p:txBody>
              </p:sp>
              <p:sp>
                <p:nvSpPr>
                  <p:cNvPr id="31281" name="Freeform 974"/>
                  <p:cNvSpPr>
                    <a:spLocks noChangeAspect="1"/>
                  </p:cNvSpPr>
                  <p:nvPr/>
                </p:nvSpPr>
                <p:spPr bwMode="auto">
                  <a:xfrm>
                    <a:off x="1190" y="2708"/>
                    <a:ext cx="7" cy="4"/>
                  </a:xfrm>
                  <a:custGeom>
                    <a:avLst/>
                    <a:gdLst>
                      <a:gd name="T0" fmla="*/ 0 w 7"/>
                      <a:gd name="T1" fmla="*/ 0 h 4"/>
                      <a:gd name="T2" fmla="*/ 4 w 7"/>
                      <a:gd name="T3" fmla="*/ 2 h 4"/>
                      <a:gd name="T4" fmla="*/ 6 w 7"/>
                      <a:gd name="T5" fmla="*/ 2 h 4"/>
                      <a:gd name="T6" fmla="*/ 7 w 7"/>
                      <a:gd name="T7" fmla="*/ 4 h 4"/>
                      <a:gd name="T8" fmla="*/ 7 w 7"/>
                      <a:gd name="T9" fmla="*/ 1 h 4"/>
                      <a:gd name="T10" fmla="*/ 5 w 7"/>
                      <a:gd name="T11" fmla="*/ 1 h 4"/>
                      <a:gd name="T12" fmla="*/ 0 w 7"/>
                      <a:gd name="T13" fmla="*/ 0 h 4"/>
                      <a:gd name="T14" fmla="*/ 0 60000 65536"/>
                      <a:gd name="T15" fmla="*/ 0 60000 65536"/>
                      <a:gd name="T16" fmla="*/ 0 60000 65536"/>
                      <a:gd name="T17" fmla="*/ 0 60000 65536"/>
                      <a:gd name="T18" fmla="*/ 0 60000 65536"/>
                      <a:gd name="T19" fmla="*/ 0 60000 65536"/>
                      <a:gd name="T20" fmla="*/ 0 60000 65536"/>
                      <a:gd name="T21" fmla="*/ 0 w 7"/>
                      <a:gd name="T22" fmla="*/ 0 h 4"/>
                      <a:gd name="T23" fmla="*/ 7 w 7"/>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4">
                        <a:moveTo>
                          <a:pt x="0" y="0"/>
                        </a:moveTo>
                        <a:lnTo>
                          <a:pt x="4" y="2"/>
                        </a:lnTo>
                        <a:lnTo>
                          <a:pt x="6" y="2"/>
                        </a:lnTo>
                        <a:lnTo>
                          <a:pt x="7" y="4"/>
                        </a:lnTo>
                        <a:lnTo>
                          <a:pt x="7" y="1"/>
                        </a:lnTo>
                        <a:lnTo>
                          <a:pt x="5" y="1"/>
                        </a:lnTo>
                        <a:lnTo>
                          <a:pt x="0" y="0"/>
                        </a:lnTo>
                        <a:close/>
                      </a:path>
                    </a:pathLst>
                  </a:custGeom>
                  <a:solidFill>
                    <a:srgbClr val="402000"/>
                  </a:solidFill>
                  <a:ln w="9525">
                    <a:noFill/>
                    <a:round/>
                    <a:headEnd/>
                    <a:tailEnd/>
                  </a:ln>
                </p:spPr>
                <p:txBody>
                  <a:bodyPr/>
                  <a:lstStyle/>
                  <a:p>
                    <a:endParaRPr lang="en-US"/>
                  </a:p>
                </p:txBody>
              </p:sp>
              <p:grpSp>
                <p:nvGrpSpPr>
                  <p:cNvPr id="31006" name="Group 978"/>
                  <p:cNvGrpSpPr>
                    <a:grpSpLocks noChangeAspect="1"/>
                  </p:cNvGrpSpPr>
                  <p:nvPr/>
                </p:nvGrpSpPr>
                <p:grpSpPr bwMode="auto">
                  <a:xfrm>
                    <a:off x="1175" y="2683"/>
                    <a:ext cx="13" cy="8"/>
                    <a:chOff x="1175" y="2683"/>
                    <a:chExt cx="13" cy="8"/>
                  </a:xfrm>
                </p:grpSpPr>
                <p:sp>
                  <p:nvSpPr>
                    <p:cNvPr id="31289" name="Freeform 975"/>
                    <p:cNvSpPr>
                      <a:spLocks noChangeAspect="1"/>
                    </p:cNvSpPr>
                    <p:nvPr/>
                  </p:nvSpPr>
                  <p:spPr bwMode="auto">
                    <a:xfrm>
                      <a:off x="1175" y="2683"/>
                      <a:ext cx="13" cy="8"/>
                    </a:xfrm>
                    <a:custGeom>
                      <a:avLst/>
                      <a:gdLst>
                        <a:gd name="T0" fmla="*/ 0 w 13"/>
                        <a:gd name="T1" fmla="*/ 1 h 8"/>
                        <a:gd name="T2" fmla="*/ 4 w 13"/>
                        <a:gd name="T3" fmla="*/ 0 h 8"/>
                        <a:gd name="T4" fmla="*/ 8 w 13"/>
                        <a:gd name="T5" fmla="*/ 0 h 8"/>
                        <a:gd name="T6" fmla="*/ 13 w 13"/>
                        <a:gd name="T7" fmla="*/ 1 h 8"/>
                        <a:gd name="T8" fmla="*/ 12 w 13"/>
                        <a:gd name="T9" fmla="*/ 4 h 8"/>
                        <a:gd name="T10" fmla="*/ 9 w 13"/>
                        <a:gd name="T11" fmla="*/ 7 h 8"/>
                        <a:gd name="T12" fmla="*/ 6 w 13"/>
                        <a:gd name="T13" fmla="*/ 8 h 8"/>
                        <a:gd name="T14" fmla="*/ 2 w 13"/>
                        <a:gd name="T15" fmla="*/ 7 h 8"/>
                        <a:gd name="T16" fmla="*/ 1 w 13"/>
                        <a:gd name="T17" fmla="*/ 4 h 8"/>
                        <a:gd name="T18" fmla="*/ 0 w 13"/>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8"/>
                        <a:gd name="T32" fmla="*/ 13 w 13"/>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8">
                          <a:moveTo>
                            <a:pt x="0" y="1"/>
                          </a:moveTo>
                          <a:lnTo>
                            <a:pt x="4" y="0"/>
                          </a:lnTo>
                          <a:lnTo>
                            <a:pt x="8" y="0"/>
                          </a:lnTo>
                          <a:lnTo>
                            <a:pt x="13" y="1"/>
                          </a:lnTo>
                          <a:lnTo>
                            <a:pt x="12" y="4"/>
                          </a:lnTo>
                          <a:lnTo>
                            <a:pt x="9" y="7"/>
                          </a:lnTo>
                          <a:lnTo>
                            <a:pt x="6" y="8"/>
                          </a:lnTo>
                          <a:lnTo>
                            <a:pt x="2" y="7"/>
                          </a:lnTo>
                          <a:lnTo>
                            <a:pt x="1" y="4"/>
                          </a:lnTo>
                          <a:lnTo>
                            <a:pt x="0" y="1"/>
                          </a:lnTo>
                          <a:close/>
                        </a:path>
                      </a:pathLst>
                    </a:custGeom>
                    <a:solidFill>
                      <a:srgbClr val="402000"/>
                    </a:solidFill>
                    <a:ln w="9525">
                      <a:noFill/>
                      <a:round/>
                      <a:headEnd/>
                      <a:tailEnd/>
                    </a:ln>
                  </p:spPr>
                  <p:txBody>
                    <a:bodyPr/>
                    <a:lstStyle/>
                    <a:p>
                      <a:endParaRPr lang="en-US"/>
                    </a:p>
                  </p:txBody>
                </p:sp>
                <p:sp>
                  <p:nvSpPr>
                    <p:cNvPr id="31290" name="Freeform 976"/>
                    <p:cNvSpPr>
                      <a:spLocks noChangeAspect="1"/>
                    </p:cNvSpPr>
                    <p:nvPr/>
                  </p:nvSpPr>
                  <p:spPr bwMode="auto">
                    <a:xfrm>
                      <a:off x="1183" y="2685"/>
                      <a:ext cx="3" cy="5"/>
                    </a:xfrm>
                    <a:custGeom>
                      <a:avLst/>
                      <a:gdLst>
                        <a:gd name="T0" fmla="*/ 0 w 3"/>
                        <a:gd name="T1" fmla="*/ 0 h 5"/>
                        <a:gd name="T2" fmla="*/ 0 w 3"/>
                        <a:gd name="T3" fmla="*/ 2 h 5"/>
                        <a:gd name="T4" fmla="*/ 0 w 3"/>
                        <a:gd name="T5" fmla="*/ 5 h 5"/>
                        <a:gd name="T6" fmla="*/ 1 w 3"/>
                        <a:gd name="T7" fmla="*/ 3 h 5"/>
                        <a:gd name="T8" fmla="*/ 3 w 3"/>
                        <a:gd name="T9" fmla="*/ 0 h 5"/>
                        <a:gd name="T10" fmla="*/ 0 w 3"/>
                        <a:gd name="T11" fmla="*/ 0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0" y="0"/>
                          </a:moveTo>
                          <a:lnTo>
                            <a:pt x="0" y="2"/>
                          </a:lnTo>
                          <a:lnTo>
                            <a:pt x="0" y="5"/>
                          </a:lnTo>
                          <a:lnTo>
                            <a:pt x="1" y="3"/>
                          </a:lnTo>
                          <a:lnTo>
                            <a:pt x="3" y="0"/>
                          </a:lnTo>
                          <a:lnTo>
                            <a:pt x="0" y="0"/>
                          </a:lnTo>
                          <a:close/>
                        </a:path>
                      </a:pathLst>
                    </a:custGeom>
                    <a:solidFill>
                      <a:srgbClr val="FFC080"/>
                    </a:solidFill>
                    <a:ln w="9525">
                      <a:noFill/>
                      <a:round/>
                      <a:headEnd/>
                      <a:tailEnd/>
                    </a:ln>
                  </p:spPr>
                  <p:txBody>
                    <a:bodyPr/>
                    <a:lstStyle/>
                    <a:p>
                      <a:endParaRPr lang="en-US"/>
                    </a:p>
                  </p:txBody>
                </p:sp>
                <p:sp>
                  <p:nvSpPr>
                    <p:cNvPr id="31291" name="Freeform 977"/>
                    <p:cNvSpPr>
                      <a:spLocks noChangeAspect="1"/>
                    </p:cNvSpPr>
                    <p:nvPr/>
                  </p:nvSpPr>
                  <p:spPr bwMode="auto">
                    <a:xfrm>
                      <a:off x="1176" y="2685"/>
                      <a:ext cx="1" cy="2"/>
                    </a:xfrm>
                    <a:custGeom>
                      <a:avLst/>
                      <a:gdLst>
                        <a:gd name="T0" fmla="*/ 1 w 1"/>
                        <a:gd name="T1" fmla="*/ 0 h 2"/>
                        <a:gd name="T2" fmla="*/ 1 w 1"/>
                        <a:gd name="T3" fmla="*/ 2 h 2"/>
                        <a:gd name="T4" fmla="*/ 0 w 1"/>
                        <a:gd name="T5" fmla="*/ 0 h 2"/>
                        <a:gd name="T6" fmla="*/ 1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0"/>
                          </a:moveTo>
                          <a:lnTo>
                            <a:pt x="1" y="2"/>
                          </a:lnTo>
                          <a:lnTo>
                            <a:pt x="0" y="0"/>
                          </a:lnTo>
                          <a:lnTo>
                            <a:pt x="1" y="0"/>
                          </a:lnTo>
                          <a:close/>
                        </a:path>
                      </a:pathLst>
                    </a:custGeom>
                    <a:solidFill>
                      <a:srgbClr val="FFC080"/>
                    </a:solidFill>
                    <a:ln w="9525">
                      <a:noFill/>
                      <a:round/>
                      <a:headEnd/>
                      <a:tailEnd/>
                    </a:ln>
                  </p:spPr>
                  <p:txBody>
                    <a:bodyPr/>
                    <a:lstStyle/>
                    <a:p>
                      <a:endParaRPr lang="en-US"/>
                    </a:p>
                  </p:txBody>
                </p:sp>
              </p:grpSp>
              <p:grpSp>
                <p:nvGrpSpPr>
                  <p:cNvPr id="31010" name="Group 982"/>
                  <p:cNvGrpSpPr>
                    <a:grpSpLocks noChangeAspect="1"/>
                  </p:cNvGrpSpPr>
                  <p:nvPr/>
                </p:nvGrpSpPr>
                <p:grpSpPr bwMode="auto">
                  <a:xfrm>
                    <a:off x="1198" y="2672"/>
                    <a:ext cx="36" cy="19"/>
                    <a:chOff x="1198" y="2672"/>
                    <a:chExt cx="36" cy="19"/>
                  </a:xfrm>
                </p:grpSpPr>
                <p:sp>
                  <p:nvSpPr>
                    <p:cNvPr id="31286" name="Freeform 979"/>
                    <p:cNvSpPr>
                      <a:spLocks noChangeAspect="1"/>
                    </p:cNvSpPr>
                    <p:nvPr/>
                  </p:nvSpPr>
                  <p:spPr bwMode="auto">
                    <a:xfrm>
                      <a:off x="1198" y="2672"/>
                      <a:ext cx="36" cy="19"/>
                    </a:xfrm>
                    <a:custGeom>
                      <a:avLst/>
                      <a:gdLst>
                        <a:gd name="T0" fmla="*/ 1 w 36"/>
                        <a:gd name="T1" fmla="*/ 10 h 19"/>
                        <a:gd name="T2" fmla="*/ 0 w 36"/>
                        <a:gd name="T3" fmla="*/ 7 h 19"/>
                        <a:gd name="T4" fmla="*/ 0 w 36"/>
                        <a:gd name="T5" fmla="*/ 4 h 19"/>
                        <a:gd name="T6" fmla="*/ 3 w 36"/>
                        <a:gd name="T7" fmla="*/ 2 h 19"/>
                        <a:gd name="T8" fmla="*/ 7 w 36"/>
                        <a:gd name="T9" fmla="*/ 0 h 19"/>
                        <a:gd name="T10" fmla="*/ 11 w 36"/>
                        <a:gd name="T11" fmla="*/ 0 h 19"/>
                        <a:gd name="T12" fmla="*/ 17 w 36"/>
                        <a:gd name="T13" fmla="*/ 0 h 19"/>
                        <a:gd name="T14" fmla="*/ 20 w 36"/>
                        <a:gd name="T15" fmla="*/ 0 h 19"/>
                        <a:gd name="T16" fmla="*/ 30 w 36"/>
                        <a:gd name="T17" fmla="*/ 3 h 19"/>
                        <a:gd name="T18" fmla="*/ 36 w 36"/>
                        <a:gd name="T19" fmla="*/ 7 h 19"/>
                        <a:gd name="T20" fmla="*/ 24 w 36"/>
                        <a:gd name="T21" fmla="*/ 6 h 19"/>
                        <a:gd name="T22" fmla="*/ 19 w 36"/>
                        <a:gd name="T23" fmla="*/ 6 h 19"/>
                        <a:gd name="T24" fmla="*/ 14 w 36"/>
                        <a:gd name="T25" fmla="*/ 6 h 19"/>
                        <a:gd name="T26" fmla="*/ 11 w 36"/>
                        <a:gd name="T27" fmla="*/ 8 h 19"/>
                        <a:gd name="T28" fmla="*/ 15 w 36"/>
                        <a:gd name="T29" fmla="*/ 8 h 19"/>
                        <a:gd name="T30" fmla="*/ 19 w 36"/>
                        <a:gd name="T31" fmla="*/ 10 h 19"/>
                        <a:gd name="T32" fmla="*/ 24 w 36"/>
                        <a:gd name="T33" fmla="*/ 11 h 19"/>
                        <a:gd name="T34" fmla="*/ 26 w 36"/>
                        <a:gd name="T35" fmla="*/ 13 h 19"/>
                        <a:gd name="T36" fmla="*/ 30 w 36"/>
                        <a:gd name="T37" fmla="*/ 16 h 19"/>
                        <a:gd name="T38" fmla="*/ 25 w 36"/>
                        <a:gd name="T39" fmla="*/ 18 h 19"/>
                        <a:gd name="T40" fmla="*/ 20 w 36"/>
                        <a:gd name="T41" fmla="*/ 18 h 19"/>
                        <a:gd name="T42" fmla="*/ 17 w 36"/>
                        <a:gd name="T43" fmla="*/ 19 h 19"/>
                        <a:gd name="T44" fmla="*/ 14 w 36"/>
                        <a:gd name="T45" fmla="*/ 18 h 19"/>
                        <a:gd name="T46" fmla="*/ 10 w 36"/>
                        <a:gd name="T47" fmla="*/ 18 h 19"/>
                        <a:gd name="T48" fmla="*/ 7 w 36"/>
                        <a:gd name="T49" fmla="*/ 13 h 19"/>
                        <a:gd name="T50" fmla="*/ 5 w 36"/>
                        <a:gd name="T51" fmla="*/ 15 h 19"/>
                        <a:gd name="T52" fmla="*/ 1 w 36"/>
                        <a:gd name="T53" fmla="*/ 19 h 19"/>
                        <a:gd name="T54" fmla="*/ 1 w 36"/>
                        <a:gd name="T55" fmla="*/ 10 h 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6"/>
                        <a:gd name="T85" fmla="*/ 0 h 19"/>
                        <a:gd name="T86" fmla="*/ 36 w 36"/>
                        <a:gd name="T87" fmla="*/ 19 h 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6" h="19">
                          <a:moveTo>
                            <a:pt x="1" y="10"/>
                          </a:moveTo>
                          <a:lnTo>
                            <a:pt x="0" y="7"/>
                          </a:lnTo>
                          <a:lnTo>
                            <a:pt x="0" y="4"/>
                          </a:lnTo>
                          <a:lnTo>
                            <a:pt x="3" y="2"/>
                          </a:lnTo>
                          <a:lnTo>
                            <a:pt x="7" y="0"/>
                          </a:lnTo>
                          <a:lnTo>
                            <a:pt x="11" y="0"/>
                          </a:lnTo>
                          <a:lnTo>
                            <a:pt x="17" y="0"/>
                          </a:lnTo>
                          <a:lnTo>
                            <a:pt x="20" y="0"/>
                          </a:lnTo>
                          <a:lnTo>
                            <a:pt x="30" y="3"/>
                          </a:lnTo>
                          <a:lnTo>
                            <a:pt x="36" y="7"/>
                          </a:lnTo>
                          <a:lnTo>
                            <a:pt x="24" y="6"/>
                          </a:lnTo>
                          <a:lnTo>
                            <a:pt x="19" y="6"/>
                          </a:lnTo>
                          <a:lnTo>
                            <a:pt x="14" y="6"/>
                          </a:lnTo>
                          <a:lnTo>
                            <a:pt x="11" y="8"/>
                          </a:lnTo>
                          <a:lnTo>
                            <a:pt x="15" y="8"/>
                          </a:lnTo>
                          <a:lnTo>
                            <a:pt x="19" y="10"/>
                          </a:lnTo>
                          <a:lnTo>
                            <a:pt x="24" y="11"/>
                          </a:lnTo>
                          <a:lnTo>
                            <a:pt x="26" y="13"/>
                          </a:lnTo>
                          <a:lnTo>
                            <a:pt x="30" y="16"/>
                          </a:lnTo>
                          <a:lnTo>
                            <a:pt x="25" y="18"/>
                          </a:lnTo>
                          <a:lnTo>
                            <a:pt x="20" y="18"/>
                          </a:lnTo>
                          <a:lnTo>
                            <a:pt x="17" y="19"/>
                          </a:lnTo>
                          <a:lnTo>
                            <a:pt x="14" y="18"/>
                          </a:lnTo>
                          <a:lnTo>
                            <a:pt x="10" y="18"/>
                          </a:lnTo>
                          <a:lnTo>
                            <a:pt x="7" y="13"/>
                          </a:lnTo>
                          <a:lnTo>
                            <a:pt x="5" y="15"/>
                          </a:lnTo>
                          <a:lnTo>
                            <a:pt x="1" y="19"/>
                          </a:lnTo>
                          <a:lnTo>
                            <a:pt x="1" y="10"/>
                          </a:lnTo>
                          <a:close/>
                        </a:path>
                      </a:pathLst>
                    </a:custGeom>
                    <a:solidFill>
                      <a:srgbClr val="402000"/>
                    </a:solidFill>
                    <a:ln w="9525">
                      <a:noFill/>
                      <a:round/>
                      <a:headEnd/>
                      <a:tailEnd/>
                    </a:ln>
                  </p:spPr>
                  <p:txBody>
                    <a:bodyPr/>
                    <a:lstStyle/>
                    <a:p>
                      <a:endParaRPr lang="en-US"/>
                    </a:p>
                  </p:txBody>
                </p:sp>
                <p:sp>
                  <p:nvSpPr>
                    <p:cNvPr id="31287" name="Freeform 980"/>
                    <p:cNvSpPr>
                      <a:spLocks noChangeAspect="1"/>
                    </p:cNvSpPr>
                    <p:nvPr/>
                  </p:nvSpPr>
                  <p:spPr bwMode="auto">
                    <a:xfrm>
                      <a:off x="1206" y="2683"/>
                      <a:ext cx="3" cy="5"/>
                    </a:xfrm>
                    <a:custGeom>
                      <a:avLst/>
                      <a:gdLst>
                        <a:gd name="T0" fmla="*/ 0 w 3"/>
                        <a:gd name="T1" fmla="*/ 2 h 5"/>
                        <a:gd name="T2" fmla="*/ 2 w 3"/>
                        <a:gd name="T3" fmla="*/ 5 h 5"/>
                        <a:gd name="T4" fmla="*/ 3 w 3"/>
                        <a:gd name="T5" fmla="*/ 5 h 5"/>
                        <a:gd name="T6" fmla="*/ 2 w 3"/>
                        <a:gd name="T7" fmla="*/ 4 h 5"/>
                        <a:gd name="T8" fmla="*/ 2 w 3"/>
                        <a:gd name="T9" fmla="*/ 2 h 5"/>
                        <a:gd name="T10" fmla="*/ 2 w 3"/>
                        <a:gd name="T11" fmla="*/ 0 h 5"/>
                        <a:gd name="T12" fmla="*/ 0 w 3"/>
                        <a:gd name="T13" fmla="*/ 2 h 5"/>
                        <a:gd name="T14" fmla="*/ 0 60000 65536"/>
                        <a:gd name="T15" fmla="*/ 0 60000 65536"/>
                        <a:gd name="T16" fmla="*/ 0 60000 65536"/>
                        <a:gd name="T17" fmla="*/ 0 60000 65536"/>
                        <a:gd name="T18" fmla="*/ 0 60000 65536"/>
                        <a:gd name="T19" fmla="*/ 0 60000 65536"/>
                        <a:gd name="T20" fmla="*/ 0 60000 65536"/>
                        <a:gd name="T21" fmla="*/ 0 w 3"/>
                        <a:gd name="T22" fmla="*/ 0 h 5"/>
                        <a:gd name="T23" fmla="*/ 3 w 3"/>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5">
                          <a:moveTo>
                            <a:pt x="0" y="2"/>
                          </a:moveTo>
                          <a:lnTo>
                            <a:pt x="2" y="5"/>
                          </a:lnTo>
                          <a:lnTo>
                            <a:pt x="3" y="5"/>
                          </a:lnTo>
                          <a:lnTo>
                            <a:pt x="2" y="4"/>
                          </a:lnTo>
                          <a:lnTo>
                            <a:pt x="2" y="2"/>
                          </a:lnTo>
                          <a:lnTo>
                            <a:pt x="2" y="0"/>
                          </a:lnTo>
                          <a:lnTo>
                            <a:pt x="0" y="2"/>
                          </a:lnTo>
                          <a:close/>
                        </a:path>
                      </a:pathLst>
                    </a:custGeom>
                    <a:solidFill>
                      <a:srgbClr val="FFC080"/>
                    </a:solidFill>
                    <a:ln w="9525">
                      <a:noFill/>
                      <a:round/>
                      <a:headEnd/>
                      <a:tailEnd/>
                    </a:ln>
                  </p:spPr>
                  <p:txBody>
                    <a:bodyPr/>
                    <a:lstStyle/>
                    <a:p>
                      <a:endParaRPr lang="en-US"/>
                    </a:p>
                  </p:txBody>
                </p:sp>
                <p:sp>
                  <p:nvSpPr>
                    <p:cNvPr id="31288" name="Freeform 981"/>
                    <p:cNvSpPr>
                      <a:spLocks noChangeAspect="1"/>
                    </p:cNvSpPr>
                    <p:nvPr/>
                  </p:nvSpPr>
                  <p:spPr bwMode="auto">
                    <a:xfrm>
                      <a:off x="1215" y="2684"/>
                      <a:ext cx="7" cy="6"/>
                    </a:xfrm>
                    <a:custGeom>
                      <a:avLst/>
                      <a:gdLst>
                        <a:gd name="T0" fmla="*/ 2 w 7"/>
                        <a:gd name="T1" fmla="*/ 0 h 6"/>
                        <a:gd name="T2" fmla="*/ 2 w 7"/>
                        <a:gd name="T3" fmla="*/ 3 h 6"/>
                        <a:gd name="T4" fmla="*/ 1 w 7"/>
                        <a:gd name="T5" fmla="*/ 4 h 6"/>
                        <a:gd name="T6" fmla="*/ 0 w 7"/>
                        <a:gd name="T7" fmla="*/ 6 h 6"/>
                        <a:gd name="T8" fmla="*/ 3 w 7"/>
                        <a:gd name="T9" fmla="*/ 4 h 6"/>
                        <a:gd name="T10" fmla="*/ 7 w 7"/>
                        <a:gd name="T11" fmla="*/ 3 h 6"/>
                        <a:gd name="T12" fmla="*/ 4 w 7"/>
                        <a:gd name="T13" fmla="*/ 1 h 6"/>
                        <a:gd name="T14" fmla="*/ 2 w 7"/>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6"/>
                        <a:gd name="T26" fmla="*/ 7 w 7"/>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6">
                          <a:moveTo>
                            <a:pt x="2" y="0"/>
                          </a:moveTo>
                          <a:lnTo>
                            <a:pt x="2" y="3"/>
                          </a:lnTo>
                          <a:lnTo>
                            <a:pt x="1" y="4"/>
                          </a:lnTo>
                          <a:lnTo>
                            <a:pt x="0" y="6"/>
                          </a:lnTo>
                          <a:lnTo>
                            <a:pt x="3" y="4"/>
                          </a:lnTo>
                          <a:lnTo>
                            <a:pt x="7" y="3"/>
                          </a:lnTo>
                          <a:lnTo>
                            <a:pt x="4" y="1"/>
                          </a:lnTo>
                          <a:lnTo>
                            <a:pt x="2" y="0"/>
                          </a:lnTo>
                          <a:close/>
                        </a:path>
                      </a:pathLst>
                    </a:custGeom>
                    <a:solidFill>
                      <a:srgbClr val="FFC080"/>
                    </a:solidFill>
                    <a:ln w="9525">
                      <a:noFill/>
                      <a:round/>
                      <a:headEnd/>
                      <a:tailEnd/>
                    </a:ln>
                  </p:spPr>
                  <p:txBody>
                    <a:bodyPr/>
                    <a:lstStyle/>
                    <a:p>
                      <a:endParaRPr lang="en-US"/>
                    </a:p>
                  </p:txBody>
                </p:sp>
              </p:grpSp>
              <p:sp>
                <p:nvSpPr>
                  <p:cNvPr id="31284" name="Freeform 983"/>
                  <p:cNvSpPr>
                    <a:spLocks noChangeAspect="1"/>
                  </p:cNvSpPr>
                  <p:nvPr/>
                </p:nvSpPr>
                <p:spPr bwMode="auto">
                  <a:xfrm>
                    <a:off x="1270" y="2700"/>
                    <a:ext cx="6" cy="12"/>
                  </a:xfrm>
                  <a:custGeom>
                    <a:avLst/>
                    <a:gdLst>
                      <a:gd name="T0" fmla="*/ 0 w 6"/>
                      <a:gd name="T1" fmla="*/ 0 h 12"/>
                      <a:gd name="T2" fmla="*/ 4 w 6"/>
                      <a:gd name="T3" fmla="*/ 7 h 12"/>
                      <a:gd name="T4" fmla="*/ 3 w 6"/>
                      <a:gd name="T5" fmla="*/ 12 h 12"/>
                      <a:gd name="T6" fmla="*/ 6 w 6"/>
                      <a:gd name="T7" fmla="*/ 8 h 12"/>
                      <a:gd name="T8" fmla="*/ 5 w 6"/>
                      <a:gd name="T9" fmla="*/ 1 h 12"/>
                      <a:gd name="T10" fmla="*/ 0 w 6"/>
                      <a:gd name="T11" fmla="*/ 0 h 12"/>
                      <a:gd name="T12" fmla="*/ 0 60000 65536"/>
                      <a:gd name="T13" fmla="*/ 0 60000 65536"/>
                      <a:gd name="T14" fmla="*/ 0 60000 65536"/>
                      <a:gd name="T15" fmla="*/ 0 60000 65536"/>
                      <a:gd name="T16" fmla="*/ 0 60000 65536"/>
                      <a:gd name="T17" fmla="*/ 0 60000 65536"/>
                      <a:gd name="T18" fmla="*/ 0 w 6"/>
                      <a:gd name="T19" fmla="*/ 0 h 12"/>
                      <a:gd name="T20" fmla="*/ 6 w 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6" h="12">
                        <a:moveTo>
                          <a:pt x="0" y="0"/>
                        </a:moveTo>
                        <a:lnTo>
                          <a:pt x="4" y="7"/>
                        </a:lnTo>
                        <a:lnTo>
                          <a:pt x="3" y="12"/>
                        </a:lnTo>
                        <a:lnTo>
                          <a:pt x="6" y="8"/>
                        </a:lnTo>
                        <a:lnTo>
                          <a:pt x="5" y="1"/>
                        </a:lnTo>
                        <a:lnTo>
                          <a:pt x="0" y="0"/>
                        </a:lnTo>
                        <a:close/>
                      </a:path>
                    </a:pathLst>
                  </a:custGeom>
                  <a:solidFill>
                    <a:srgbClr val="402000"/>
                  </a:solidFill>
                  <a:ln w="9525">
                    <a:noFill/>
                    <a:round/>
                    <a:headEnd/>
                    <a:tailEnd/>
                  </a:ln>
                </p:spPr>
                <p:txBody>
                  <a:bodyPr/>
                  <a:lstStyle/>
                  <a:p>
                    <a:endParaRPr lang="en-US"/>
                  </a:p>
                </p:txBody>
              </p:sp>
              <p:sp>
                <p:nvSpPr>
                  <p:cNvPr id="31285" name="Freeform 984"/>
                  <p:cNvSpPr>
                    <a:spLocks noChangeAspect="1"/>
                  </p:cNvSpPr>
                  <p:nvPr/>
                </p:nvSpPr>
                <p:spPr bwMode="auto">
                  <a:xfrm>
                    <a:off x="1273" y="2692"/>
                    <a:ext cx="8" cy="28"/>
                  </a:xfrm>
                  <a:custGeom>
                    <a:avLst/>
                    <a:gdLst>
                      <a:gd name="T0" fmla="*/ 0 w 8"/>
                      <a:gd name="T1" fmla="*/ 2 h 28"/>
                      <a:gd name="T2" fmla="*/ 2 w 8"/>
                      <a:gd name="T3" fmla="*/ 0 h 28"/>
                      <a:gd name="T4" fmla="*/ 4 w 8"/>
                      <a:gd name="T5" fmla="*/ 6 h 28"/>
                      <a:gd name="T6" fmla="*/ 7 w 8"/>
                      <a:gd name="T7" fmla="*/ 13 h 28"/>
                      <a:gd name="T8" fmla="*/ 3 w 8"/>
                      <a:gd name="T9" fmla="*/ 20 h 28"/>
                      <a:gd name="T10" fmla="*/ 1 w 8"/>
                      <a:gd name="T11" fmla="*/ 28 h 28"/>
                      <a:gd name="T12" fmla="*/ 7 w 8"/>
                      <a:gd name="T13" fmla="*/ 20 h 28"/>
                      <a:gd name="T14" fmla="*/ 8 w 8"/>
                      <a:gd name="T15" fmla="*/ 13 h 28"/>
                      <a:gd name="T16" fmla="*/ 8 w 8"/>
                      <a:gd name="T17" fmla="*/ 7 h 28"/>
                      <a:gd name="T18" fmla="*/ 7 w 8"/>
                      <a:gd name="T19" fmla="*/ 0 h 28"/>
                      <a:gd name="T20" fmla="*/ 0 w 8"/>
                      <a:gd name="T21" fmla="*/ 2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28"/>
                      <a:gd name="T35" fmla="*/ 8 w 8"/>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28">
                        <a:moveTo>
                          <a:pt x="0" y="2"/>
                        </a:moveTo>
                        <a:lnTo>
                          <a:pt x="2" y="0"/>
                        </a:lnTo>
                        <a:lnTo>
                          <a:pt x="4" y="6"/>
                        </a:lnTo>
                        <a:lnTo>
                          <a:pt x="7" y="13"/>
                        </a:lnTo>
                        <a:lnTo>
                          <a:pt x="3" y="20"/>
                        </a:lnTo>
                        <a:lnTo>
                          <a:pt x="1" y="28"/>
                        </a:lnTo>
                        <a:lnTo>
                          <a:pt x="7" y="20"/>
                        </a:lnTo>
                        <a:lnTo>
                          <a:pt x="8" y="13"/>
                        </a:lnTo>
                        <a:lnTo>
                          <a:pt x="8" y="7"/>
                        </a:lnTo>
                        <a:lnTo>
                          <a:pt x="7" y="0"/>
                        </a:lnTo>
                        <a:lnTo>
                          <a:pt x="0" y="2"/>
                        </a:lnTo>
                        <a:close/>
                      </a:path>
                    </a:pathLst>
                  </a:custGeom>
                  <a:solidFill>
                    <a:srgbClr val="402000"/>
                  </a:solidFill>
                  <a:ln w="9525">
                    <a:noFill/>
                    <a:round/>
                    <a:headEnd/>
                    <a:tailEnd/>
                  </a:ln>
                </p:spPr>
                <p:txBody>
                  <a:bodyPr/>
                  <a:lstStyle/>
                  <a:p>
                    <a:endParaRPr lang="en-US"/>
                  </a:p>
                </p:txBody>
              </p:sp>
            </p:grpSp>
            <p:grpSp>
              <p:nvGrpSpPr>
                <p:cNvPr id="31025" name="Group 993"/>
                <p:cNvGrpSpPr>
                  <a:grpSpLocks noChangeAspect="1"/>
                </p:cNvGrpSpPr>
                <p:nvPr/>
              </p:nvGrpSpPr>
              <p:grpSpPr bwMode="auto">
                <a:xfrm>
                  <a:off x="943" y="2937"/>
                  <a:ext cx="65" cy="109"/>
                  <a:chOff x="943" y="2937"/>
                  <a:chExt cx="65" cy="109"/>
                </a:xfrm>
              </p:grpSpPr>
              <p:sp>
                <p:nvSpPr>
                  <p:cNvPr id="31267" name="Freeform 986"/>
                  <p:cNvSpPr>
                    <a:spLocks noChangeAspect="1"/>
                  </p:cNvSpPr>
                  <p:nvPr/>
                </p:nvSpPr>
                <p:spPr bwMode="auto">
                  <a:xfrm>
                    <a:off x="943" y="2937"/>
                    <a:ext cx="65" cy="109"/>
                  </a:xfrm>
                  <a:custGeom>
                    <a:avLst/>
                    <a:gdLst>
                      <a:gd name="T0" fmla="*/ 22 w 65"/>
                      <a:gd name="T1" fmla="*/ 17 h 109"/>
                      <a:gd name="T2" fmla="*/ 38 w 65"/>
                      <a:gd name="T3" fmla="*/ 3 h 109"/>
                      <a:gd name="T4" fmla="*/ 47 w 65"/>
                      <a:gd name="T5" fmla="*/ 0 h 109"/>
                      <a:gd name="T6" fmla="*/ 54 w 65"/>
                      <a:gd name="T7" fmla="*/ 0 h 109"/>
                      <a:gd name="T8" fmla="*/ 65 w 65"/>
                      <a:gd name="T9" fmla="*/ 5 h 109"/>
                      <a:gd name="T10" fmla="*/ 63 w 65"/>
                      <a:gd name="T11" fmla="*/ 20 h 109"/>
                      <a:gd name="T12" fmla="*/ 63 w 65"/>
                      <a:gd name="T13" fmla="*/ 26 h 109"/>
                      <a:gd name="T14" fmla="*/ 63 w 65"/>
                      <a:gd name="T15" fmla="*/ 34 h 109"/>
                      <a:gd name="T16" fmla="*/ 60 w 65"/>
                      <a:gd name="T17" fmla="*/ 45 h 109"/>
                      <a:gd name="T18" fmla="*/ 58 w 65"/>
                      <a:gd name="T19" fmla="*/ 55 h 109"/>
                      <a:gd name="T20" fmla="*/ 56 w 65"/>
                      <a:gd name="T21" fmla="*/ 61 h 109"/>
                      <a:gd name="T22" fmla="*/ 54 w 65"/>
                      <a:gd name="T23" fmla="*/ 68 h 109"/>
                      <a:gd name="T24" fmla="*/ 52 w 65"/>
                      <a:gd name="T25" fmla="*/ 72 h 109"/>
                      <a:gd name="T26" fmla="*/ 51 w 65"/>
                      <a:gd name="T27" fmla="*/ 79 h 109"/>
                      <a:gd name="T28" fmla="*/ 50 w 65"/>
                      <a:gd name="T29" fmla="*/ 83 h 109"/>
                      <a:gd name="T30" fmla="*/ 49 w 65"/>
                      <a:gd name="T31" fmla="*/ 88 h 109"/>
                      <a:gd name="T32" fmla="*/ 49 w 65"/>
                      <a:gd name="T33" fmla="*/ 91 h 109"/>
                      <a:gd name="T34" fmla="*/ 47 w 65"/>
                      <a:gd name="T35" fmla="*/ 94 h 109"/>
                      <a:gd name="T36" fmla="*/ 43 w 65"/>
                      <a:gd name="T37" fmla="*/ 93 h 109"/>
                      <a:gd name="T38" fmla="*/ 40 w 65"/>
                      <a:gd name="T39" fmla="*/ 90 h 109"/>
                      <a:gd name="T40" fmla="*/ 39 w 65"/>
                      <a:gd name="T41" fmla="*/ 88 h 109"/>
                      <a:gd name="T42" fmla="*/ 38 w 65"/>
                      <a:gd name="T43" fmla="*/ 85 h 109"/>
                      <a:gd name="T44" fmla="*/ 39 w 65"/>
                      <a:gd name="T45" fmla="*/ 78 h 109"/>
                      <a:gd name="T46" fmla="*/ 40 w 65"/>
                      <a:gd name="T47" fmla="*/ 68 h 109"/>
                      <a:gd name="T48" fmla="*/ 39 w 65"/>
                      <a:gd name="T49" fmla="*/ 59 h 109"/>
                      <a:gd name="T50" fmla="*/ 34 w 65"/>
                      <a:gd name="T51" fmla="*/ 64 h 109"/>
                      <a:gd name="T52" fmla="*/ 30 w 65"/>
                      <a:gd name="T53" fmla="*/ 68 h 109"/>
                      <a:gd name="T54" fmla="*/ 29 w 65"/>
                      <a:gd name="T55" fmla="*/ 73 h 109"/>
                      <a:gd name="T56" fmla="*/ 25 w 65"/>
                      <a:gd name="T57" fmla="*/ 79 h 109"/>
                      <a:gd name="T58" fmla="*/ 30 w 65"/>
                      <a:gd name="T59" fmla="*/ 81 h 109"/>
                      <a:gd name="T60" fmla="*/ 31 w 65"/>
                      <a:gd name="T61" fmla="*/ 82 h 109"/>
                      <a:gd name="T62" fmla="*/ 31 w 65"/>
                      <a:gd name="T63" fmla="*/ 85 h 109"/>
                      <a:gd name="T64" fmla="*/ 27 w 65"/>
                      <a:gd name="T65" fmla="*/ 87 h 109"/>
                      <a:gd name="T66" fmla="*/ 30 w 65"/>
                      <a:gd name="T67" fmla="*/ 90 h 109"/>
                      <a:gd name="T68" fmla="*/ 30 w 65"/>
                      <a:gd name="T69" fmla="*/ 94 h 109"/>
                      <a:gd name="T70" fmla="*/ 29 w 65"/>
                      <a:gd name="T71" fmla="*/ 96 h 109"/>
                      <a:gd name="T72" fmla="*/ 24 w 65"/>
                      <a:gd name="T73" fmla="*/ 96 h 109"/>
                      <a:gd name="T74" fmla="*/ 24 w 65"/>
                      <a:gd name="T75" fmla="*/ 98 h 109"/>
                      <a:gd name="T76" fmla="*/ 22 w 65"/>
                      <a:gd name="T77" fmla="*/ 100 h 109"/>
                      <a:gd name="T78" fmla="*/ 17 w 65"/>
                      <a:gd name="T79" fmla="*/ 101 h 109"/>
                      <a:gd name="T80" fmla="*/ 17 w 65"/>
                      <a:gd name="T81" fmla="*/ 103 h 109"/>
                      <a:gd name="T82" fmla="*/ 16 w 65"/>
                      <a:gd name="T83" fmla="*/ 108 h 109"/>
                      <a:gd name="T84" fmla="*/ 15 w 65"/>
                      <a:gd name="T85" fmla="*/ 109 h 109"/>
                      <a:gd name="T86" fmla="*/ 14 w 65"/>
                      <a:gd name="T87" fmla="*/ 109 h 109"/>
                      <a:gd name="T88" fmla="*/ 9 w 65"/>
                      <a:gd name="T89" fmla="*/ 105 h 109"/>
                      <a:gd name="T90" fmla="*/ 4 w 65"/>
                      <a:gd name="T91" fmla="*/ 96 h 109"/>
                      <a:gd name="T92" fmla="*/ 3 w 65"/>
                      <a:gd name="T93" fmla="*/ 87 h 109"/>
                      <a:gd name="T94" fmla="*/ 2 w 65"/>
                      <a:gd name="T95" fmla="*/ 80 h 109"/>
                      <a:gd name="T96" fmla="*/ 0 w 65"/>
                      <a:gd name="T97" fmla="*/ 74 h 109"/>
                      <a:gd name="T98" fmla="*/ 2 w 65"/>
                      <a:gd name="T99" fmla="*/ 65 h 109"/>
                      <a:gd name="T100" fmla="*/ 4 w 65"/>
                      <a:gd name="T101" fmla="*/ 56 h 109"/>
                      <a:gd name="T102" fmla="*/ 4 w 65"/>
                      <a:gd name="T103" fmla="*/ 50 h 109"/>
                      <a:gd name="T104" fmla="*/ 7 w 65"/>
                      <a:gd name="T105" fmla="*/ 43 h 109"/>
                      <a:gd name="T106" fmla="*/ 11 w 65"/>
                      <a:gd name="T107" fmla="*/ 40 h 109"/>
                      <a:gd name="T108" fmla="*/ 17 w 65"/>
                      <a:gd name="T109" fmla="*/ 25 h 109"/>
                      <a:gd name="T110" fmla="*/ 22 w 65"/>
                      <a:gd name="T111" fmla="*/ 17 h 1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5"/>
                      <a:gd name="T169" fmla="*/ 0 h 109"/>
                      <a:gd name="T170" fmla="*/ 65 w 65"/>
                      <a:gd name="T171" fmla="*/ 109 h 1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5" h="109">
                        <a:moveTo>
                          <a:pt x="22" y="17"/>
                        </a:moveTo>
                        <a:lnTo>
                          <a:pt x="38" y="3"/>
                        </a:lnTo>
                        <a:lnTo>
                          <a:pt x="47" y="0"/>
                        </a:lnTo>
                        <a:lnTo>
                          <a:pt x="54" y="0"/>
                        </a:lnTo>
                        <a:lnTo>
                          <a:pt x="65" y="5"/>
                        </a:lnTo>
                        <a:lnTo>
                          <a:pt x="63" y="20"/>
                        </a:lnTo>
                        <a:lnTo>
                          <a:pt x="63" y="26"/>
                        </a:lnTo>
                        <a:lnTo>
                          <a:pt x="63" y="34"/>
                        </a:lnTo>
                        <a:lnTo>
                          <a:pt x="60" y="45"/>
                        </a:lnTo>
                        <a:lnTo>
                          <a:pt x="58" y="55"/>
                        </a:lnTo>
                        <a:lnTo>
                          <a:pt x="56" y="61"/>
                        </a:lnTo>
                        <a:lnTo>
                          <a:pt x="54" y="68"/>
                        </a:lnTo>
                        <a:lnTo>
                          <a:pt x="52" y="72"/>
                        </a:lnTo>
                        <a:lnTo>
                          <a:pt x="51" y="79"/>
                        </a:lnTo>
                        <a:lnTo>
                          <a:pt x="50" y="83"/>
                        </a:lnTo>
                        <a:lnTo>
                          <a:pt x="49" y="88"/>
                        </a:lnTo>
                        <a:lnTo>
                          <a:pt x="49" y="91"/>
                        </a:lnTo>
                        <a:lnTo>
                          <a:pt x="47" y="94"/>
                        </a:lnTo>
                        <a:lnTo>
                          <a:pt x="43" y="93"/>
                        </a:lnTo>
                        <a:lnTo>
                          <a:pt x="40" y="90"/>
                        </a:lnTo>
                        <a:lnTo>
                          <a:pt x="39" y="88"/>
                        </a:lnTo>
                        <a:lnTo>
                          <a:pt x="38" y="85"/>
                        </a:lnTo>
                        <a:lnTo>
                          <a:pt x="39" y="78"/>
                        </a:lnTo>
                        <a:lnTo>
                          <a:pt x="40" y="68"/>
                        </a:lnTo>
                        <a:lnTo>
                          <a:pt x="39" y="59"/>
                        </a:lnTo>
                        <a:lnTo>
                          <a:pt x="34" y="64"/>
                        </a:lnTo>
                        <a:lnTo>
                          <a:pt x="30" y="68"/>
                        </a:lnTo>
                        <a:lnTo>
                          <a:pt x="29" y="73"/>
                        </a:lnTo>
                        <a:lnTo>
                          <a:pt x="25" y="79"/>
                        </a:lnTo>
                        <a:lnTo>
                          <a:pt x="30" y="81"/>
                        </a:lnTo>
                        <a:lnTo>
                          <a:pt x="31" y="82"/>
                        </a:lnTo>
                        <a:lnTo>
                          <a:pt x="31" y="85"/>
                        </a:lnTo>
                        <a:lnTo>
                          <a:pt x="27" y="87"/>
                        </a:lnTo>
                        <a:lnTo>
                          <a:pt x="30" y="90"/>
                        </a:lnTo>
                        <a:lnTo>
                          <a:pt x="30" y="94"/>
                        </a:lnTo>
                        <a:lnTo>
                          <a:pt x="29" y="96"/>
                        </a:lnTo>
                        <a:lnTo>
                          <a:pt x="24" y="96"/>
                        </a:lnTo>
                        <a:lnTo>
                          <a:pt x="24" y="98"/>
                        </a:lnTo>
                        <a:lnTo>
                          <a:pt x="22" y="100"/>
                        </a:lnTo>
                        <a:lnTo>
                          <a:pt x="17" y="101"/>
                        </a:lnTo>
                        <a:lnTo>
                          <a:pt x="17" y="103"/>
                        </a:lnTo>
                        <a:lnTo>
                          <a:pt x="16" y="108"/>
                        </a:lnTo>
                        <a:lnTo>
                          <a:pt x="15" y="109"/>
                        </a:lnTo>
                        <a:lnTo>
                          <a:pt x="14" y="109"/>
                        </a:lnTo>
                        <a:lnTo>
                          <a:pt x="9" y="105"/>
                        </a:lnTo>
                        <a:lnTo>
                          <a:pt x="4" y="96"/>
                        </a:lnTo>
                        <a:lnTo>
                          <a:pt x="3" y="87"/>
                        </a:lnTo>
                        <a:lnTo>
                          <a:pt x="2" y="80"/>
                        </a:lnTo>
                        <a:lnTo>
                          <a:pt x="0" y="74"/>
                        </a:lnTo>
                        <a:lnTo>
                          <a:pt x="2" y="65"/>
                        </a:lnTo>
                        <a:lnTo>
                          <a:pt x="4" y="56"/>
                        </a:lnTo>
                        <a:lnTo>
                          <a:pt x="4" y="50"/>
                        </a:lnTo>
                        <a:lnTo>
                          <a:pt x="7" y="43"/>
                        </a:lnTo>
                        <a:lnTo>
                          <a:pt x="11" y="40"/>
                        </a:lnTo>
                        <a:lnTo>
                          <a:pt x="17" y="25"/>
                        </a:lnTo>
                        <a:lnTo>
                          <a:pt x="22" y="17"/>
                        </a:lnTo>
                        <a:close/>
                      </a:path>
                    </a:pathLst>
                  </a:custGeom>
                  <a:solidFill>
                    <a:srgbClr val="FFC080"/>
                  </a:solidFill>
                  <a:ln w="1588">
                    <a:solidFill>
                      <a:srgbClr val="402000"/>
                    </a:solidFill>
                    <a:round/>
                    <a:headEnd/>
                    <a:tailEnd/>
                  </a:ln>
                </p:spPr>
                <p:txBody>
                  <a:bodyPr/>
                  <a:lstStyle/>
                  <a:p>
                    <a:endParaRPr lang="en-US"/>
                  </a:p>
                </p:txBody>
              </p:sp>
              <p:sp>
                <p:nvSpPr>
                  <p:cNvPr id="31268" name="Freeform 987"/>
                  <p:cNvSpPr>
                    <a:spLocks noChangeAspect="1"/>
                  </p:cNvSpPr>
                  <p:nvPr/>
                </p:nvSpPr>
                <p:spPr bwMode="auto">
                  <a:xfrm>
                    <a:off x="954" y="2985"/>
                    <a:ext cx="28" cy="52"/>
                  </a:xfrm>
                  <a:custGeom>
                    <a:avLst/>
                    <a:gdLst>
                      <a:gd name="T0" fmla="*/ 28 w 28"/>
                      <a:gd name="T1" fmla="*/ 10 h 52"/>
                      <a:gd name="T2" fmla="*/ 25 w 28"/>
                      <a:gd name="T3" fmla="*/ 3 h 52"/>
                      <a:gd name="T4" fmla="*/ 21 w 28"/>
                      <a:gd name="T5" fmla="*/ 0 h 52"/>
                      <a:gd name="T6" fmla="*/ 18 w 28"/>
                      <a:gd name="T7" fmla="*/ 3 h 52"/>
                      <a:gd name="T8" fmla="*/ 12 w 28"/>
                      <a:gd name="T9" fmla="*/ 7 h 52"/>
                      <a:gd name="T10" fmla="*/ 6 w 28"/>
                      <a:gd name="T11" fmla="*/ 16 h 52"/>
                      <a:gd name="T12" fmla="*/ 4 w 28"/>
                      <a:gd name="T13" fmla="*/ 26 h 52"/>
                      <a:gd name="T14" fmla="*/ 0 w 28"/>
                      <a:gd name="T15" fmla="*/ 26 h 52"/>
                      <a:gd name="T16" fmla="*/ 3 w 28"/>
                      <a:gd name="T17" fmla="*/ 28 h 52"/>
                      <a:gd name="T18" fmla="*/ 4 w 28"/>
                      <a:gd name="T19" fmla="*/ 33 h 52"/>
                      <a:gd name="T20" fmla="*/ 3 w 28"/>
                      <a:gd name="T21" fmla="*/ 40 h 52"/>
                      <a:gd name="T22" fmla="*/ 0 w 28"/>
                      <a:gd name="T23" fmla="*/ 40 h 52"/>
                      <a:gd name="T24" fmla="*/ 4 w 28"/>
                      <a:gd name="T25" fmla="*/ 41 h 52"/>
                      <a:gd name="T26" fmla="*/ 6 w 28"/>
                      <a:gd name="T27" fmla="*/ 41 h 52"/>
                      <a:gd name="T28" fmla="*/ 12 w 28"/>
                      <a:gd name="T29" fmla="*/ 45 h 52"/>
                      <a:gd name="T30" fmla="*/ 13 w 28"/>
                      <a:gd name="T31" fmla="*/ 52 h 52"/>
                      <a:gd name="T32" fmla="*/ 13 w 28"/>
                      <a:gd name="T33" fmla="*/ 48 h 52"/>
                      <a:gd name="T34" fmla="*/ 18 w 28"/>
                      <a:gd name="T35" fmla="*/ 48 h 52"/>
                      <a:gd name="T36" fmla="*/ 19 w 28"/>
                      <a:gd name="T37" fmla="*/ 45 h 52"/>
                      <a:gd name="T38" fmla="*/ 19 w 28"/>
                      <a:gd name="T39" fmla="*/ 42 h 52"/>
                      <a:gd name="T40" fmla="*/ 16 w 28"/>
                      <a:gd name="T41" fmla="*/ 39 h 52"/>
                      <a:gd name="T42" fmla="*/ 20 w 28"/>
                      <a:gd name="T43" fmla="*/ 37 h 52"/>
                      <a:gd name="T44" fmla="*/ 20 w 28"/>
                      <a:gd name="T45" fmla="*/ 34 h 52"/>
                      <a:gd name="T46" fmla="*/ 16 w 28"/>
                      <a:gd name="T47" fmla="*/ 32 h 52"/>
                      <a:gd name="T48" fmla="*/ 16 w 28"/>
                      <a:gd name="T49" fmla="*/ 28 h 52"/>
                      <a:gd name="T50" fmla="*/ 18 w 28"/>
                      <a:gd name="T51" fmla="*/ 24 h 52"/>
                      <a:gd name="T52" fmla="*/ 19 w 28"/>
                      <a:gd name="T53" fmla="*/ 20 h 52"/>
                      <a:gd name="T54" fmla="*/ 23 w 28"/>
                      <a:gd name="T55" fmla="*/ 16 h 52"/>
                      <a:gd name="T56" fmla="*/ 28 w 28"/>
                      <a:gd name="T57" fmla="*/ 10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
                      <a:gd name="T88" fmla="*/ 0 h 52"/>
                      <a:gd name="T89" fmla="*/ 28 w 28"/>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 h="52">
                        <a:moveTo>
                          <a:pt x="28" y="10"/>
                        </a:moveTo>
                        <a:lnTo>
                          <a:pt x="25" y="3"/>
                        </a:lnTo>
                        <a:lnTo>
                          <a:pt x="21" y="0"/>
                        </a:lnTo>
                        <a:lnTo>
                          <a:pt x="18" y="3"/>
                        </a:lnTo>
                        <a:lnTo>
                          <a:pt x="12" y="7"/>
                        </a:lnTo>
                        <a:lnTo>
                          <a:pt x="6" y="16"/>
                        </a:lnTo>
                        <a:lnTo>
                          <a:pt x="4" y="26"/>
                        </a:lnTo>
                        <a:lnTo>
                          <a:pt x="0" y="26"/>
                        </a:lnTo>
                        <a:lnTo>
                          <a:pt x="3" y="28"/>
                        </a:lnTo>
                        <a:lnTo>
                          <a:pt x="4" y="33"/>
                        </a:lnTo>
                        <a:lnTo>
                          <a:pt x="3" y="40"/>
                        </a:lnTo>
                        <a:lnTo>
                          <a:pt x="0" y="40"/>
                        </a:lnTo>
                        <a:lnTo>
                          <a:pt x="4" y="41"/>
                        </a:lnTo>
                        <a:lnTo>
                          <a:pt x="6" y="41"/>
                        </a:lnTo>
                        <a:lnTo>
                          <a:pt x="12" y="45"/>
                        </a:lnTo>
                        <a:lnTo>
                          <a:pt x="13" y="52"/>
                        </a:lnTo>
                        <a:lnTo>
                          <a:pt x="13" y="48"/>
                        </a:lnTo>
                        <a:lnTo>
                          <a:pt x="18" y="48"/>
                        </a:lnTo>
                        <a:lnTo>
                          <a:pt x="19" y="45"/>
                        </a:lnTo>
                        <a:lnTo>
                          <a:pt x="19" y="42"/>
                        </a:lnTo>
                        <a:lnTo>
                          <a:pt x="16" y="39"/>
                        </a:lnTo>
                        <a:lnTo>
                          <a:pt x="20" y="37"/>
                        </a:lnTo>
                        <a:lnTo>
                          <a:pt x="20" y="34"/>
                        </a:lnTo>
                        <a:lnTo>
                          <a:pt x="16" y="32"/>
                        </a:lnTo>
                        <a:lnTo>
                          <a:pt x="16" y="28"/>
                        </a:lnTo>
                        <a:lnTo>
                          <a:pt x="18" y="24"/>
                        </a:lnTo>
                        <a:lnTo>
                          <a:pt x="19" y="20"/>
                        </a:lnTo>
                        <a:lnTo>
                          <a:pt x="23" y="16"/>
                        </a:lnTo>
                        <a:lnTo>
                          <a:pt x="28" y="10"/>
                        </a:lnTo>
                        <a:close/>
                      </a:path>
                    </a:pathLst>
                  </a:custGeom>
                  <a:solidFill>
                    <a:srgbClr val="402000"/>
                  </a:solidFill>
                  <a:ln w="9525">
                    <a:noFill/>
                    <a:round/>
                    <a:headEnd/>
                    <a:tailEnd/>
                  </a:ln>
                </p:spPr>
                <p:txBody>
                  <a:bodyPr/>
                  <a:lstStyle/>
                  <a:p>
                    <a:endParaRPr lang="en-US"/>
                  </a:p>
                </p:txBody>
              </p:sp>
              <p:sp>
                <p:nvSpPr>
                  <p:cNvPr id="31269" name="Freeform 988"/>
                  <p:cNvSpPr>
                    <a:spLocks noChangeAspect="1"/>
                  </p:cNvSpPr>
                  <p:nvPr/>
                </p:nvSpPr>
                <p:spPr bwMode="auto">
                  <a:xfrm>
                    <a:off x="957" y="3025"/>
                    <a:ext cx="3" cy="14"/>
                  </a:xfrm>
                  <a:custGeom>
                    <a:avLst/>
                    <a:gdLst>
                      <a:gd name="T0" fmla="*/ 3 w 3"/>
                      <a:gd name="T1" fmla="*/ 14 h 14"/>
                      <a:gd name="T2" fmla="*/ 2 w 3"/>
                      <a:gd name="T3" fmla="*/ 10 h 14"/>
                      <a:gd name="T4" fmla="*/ 1 w 3"/>
                      <a:gd name="T5" fmla="*/ 5 h 14"/>
                      <a:gd name="T6" fmla="*/ 0 w 3"/>
                      <a:gd name="T7" fmla="*/ 3 h 14"/>
                      <a:gd name="T8" fmla="*/ 1 w 3"/>
                      <a:gd name="T9" fmla="*/ 0 h 14"/>
                      <a:gd name="T10" fmla="*/ 2 w 3"/>
                      <a:gd name="T11" fmla="*/ 1 h 14"/>
                      <a:gd name="T12" fmla="*/ 2 w 3"/>
                      <a:gd name="T13" fmla="*/ 3 h 14"/>
                      <a:gd name="T14" fmla="*/ 3 w 3"/>
                      <a:gd name="T15" fmla="*/ 9 h 14"/>
                      <a:gd name="T16" fmla="*/ 3 w 3"/>
                      <a:gd name="T17" fmla="*/ 14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14"/>
                      <a:gd name="T29" fmla="*/ 3 w 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14">
                        <a:moveTo>
                          <a:pt x="3" y="14"/>
                        </a:moveTo>
                        <a:lnTo>
                          <a:pt x="2" y="10"/>
                        </a:lnTo>
                        <a:lnTo>
                          <a:pt x="1" y="5"/>
                        </a:lnTo>
                        <a:lnTo>
                          <a:pt x="0" y="3"/>
                        </a:lnTo>
                        <a:lnTo>
                          <a:pt x="1" y="0"/>
                        </a:lnTo>
                        <a:lnTo>
                          <a:pt x="2" y="1"/>
                        </a:lnTo>
                        <a:lnTo>
                          <a:pt x="2" y="3"/>
                        </a:lnTo>
                        <a:lnTo>
                          <a:pt x="3" y="9"/>
                        </a:lnTo>
                        <a:lnTo>
                          <a:pt x="3" y="14"/>
                        </a:lnTo>
                        <a:close/>
                      </a:path>
                    </a:pathLst>
                  </a:custGeom>
                  <a:solidFill>
                    <a:srgbClr val="402000"/>
                  </a:solidFill>
                  <a:ln w="9525">
                    <a:noFill/>
                    <a:round/>
                    <a:headEnd/>
                    <a:tailEnd/>
                  </a:ln>
                </p:spPr>
                <p:txBody>
                  <a:bodyPr/>
                  <a:lstStyle/>
                  <a:p>
                    <a:endParaRPr lang="en-US"/>
                  </a:p>
                </p:txBody>
              </p:sp>
              <p:sp>
                <p:nvSpPr>
                  <p:cNvPr id="31270" name="Freeform 989"/>
                  <p:cNvSpPr>
                    <a:spLocks noChangeAspect="1"/>
                  </p:cNvSpPr>
                  <p:nvPr/>
                </p:nvSpPr>
                <p:spPr bwMode="auto">
                  <a:xfrm>
                    <a:off x="985" y="3019"/>
                    <a:ext cx="5" cy="3"/>
                  </a:xfrm>
                  <a:custGeom>
                    <a:avLst/>
                    <a:gdLst>
                      <a:gd name="T0" fmla="*/ 5 w 5"/>
                      <a:gd name="T1" fmla="*/ 1 h 3"/>
                      <a:gd name="T2" fmla="*/ 3 w 5"/>
                      <a:gd name="T3" fmla="*/ 0 h 3"/>
                      <a:gd name="T4" fmla="*/ 1 w 5"/>
                      <a:gd name="T5" fmla="*/ 1 h 3"/>
                      <a:gd name="T6" fmla="*/ 0 w 5"/>
                      <a:gd name="T7" fmla="*/ 3 h 3"/>
                      <a:gd name="T8" fmla="*/ 5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1"/>
                        </a:moveTo>
                        <a:lnTo>
                          <a:pt x="3" y="0"/>
                        </a:lnTo>
                        <a:lnTo>
                          <a:pt x="1" y="1"/>
                        </a:lnTo>
                        <a:lnTo>
                          <a:pt x="0" y="3"/>
                        </a:lnTo>
                        <a:lnTo>
                          <a:pt x="5" y="1"/>
                        </a:lnTo>
                        <a:close/>
                      </a:path>
                    </a:pathLst>
                  </a:custGeom>
                  <a:solidFill>
                    <a:srgbClr val="402000"/>
                  </a:solidFill>
                  <a:ln w="9525">
                    <a:noFill/>
                    <a:round/>
                    <a:headEnd/>
                    <a:tailEnd/>
                  </a:ln>
                </p:spPr>
                <p:txBody>
                  <a:bodyPr/>
                  <a:lstStyle/>
                  <a:p>
                    <a:endParaRPr lang="en-US"/>
                  </a:p>
                </p:txBody>
              </p:sp>
              <p:sp>
                <p:nvSpPr>
                  <p:cNvPr id="31271" name="Freeform 990"/>
                  <p:cNvSpPr>
                    <a:spLocks noChangeAspect="1"/>
                  </p:cNvSpPr>
                  <p:nvPr/>
                </p:nvSpPr>
                <p:spPr bwMode="auto">
                  <a:xfrm>
                    <a:off x="986" y="2951"/>
                    <a:ext cx="10" cy="13"/>
                  </a:xfrm>
                  <a:custGeom>
                    <a:avLst/>
                    <a:gdLst>
                      <a:gd name="T0" fmla="*/ 10 w 10"/>
                      <a:gd name="T1" fmla="*/ 0 h 13"/>
                      <a:gd name="T2" fmla="*/ 9 w 10"/>
                      <a:gd name="T3" fmla="*/ 7 h 13"/>
                      <a:gd name="T4" fmla="*/ 7 w 10"/>
                      <a:gd name="T5" fmla="*/ 13 h 13"/>
                      <a:gd name="T6" fmla="*/ 6 w 10"/>
                      <a:gd name="T7" fmla="*/ 6 h 13"/>
                      <a:gd name="T8" fmla="*/ 0 w 10"/>
                      <a:gd name="T9" fmla="*/ 1 h 13"/>
                      <a:gd name="T10" fmla="*/ 10 w 10"/>
                      <a:gd name="T11" fmla="*/ 0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10" y="0"/>
                        </a:moveTo>
                        <a:lnTo>
                          <a:pt x="9" y="7"/>
                        </a:lnTo>
                        <a:lnTo>
                          <a:pt x="7" y="13"/>
                        </a:lnTo>
                        <a:lnTo>
                          <a:pt x="6" y="6"/>
                        </a:lnTo>
                        <a:lnTo>
                          <a:pt x="0" y="1"/>
                        </a:lnTo>
                        <a:lnTo>
                          <a:pt x="10" y="0"/>
                        </a:lnTo>
                        <a:close/>
                      </a:path>
                    </a:pathLst>
                  </a:custGeom>
                  <a:solidFill>
                    <a:srgbClr val="402000"/>
                  </a:solidFill>
                  <a:ln w="9525">
                    <a:noFill/>
                    <a:round/>
                    <a:headEnd/>
                    <a:tailEnd/>
                  </a:ln>
                </p:spPr>
                <p:txBody>
                  <a:bodyPr/>
                  <a:lstStyle/>
                  <a:p>
                    <a:endParaRPr lang="en-US"/>
                  </a:p>
                </p:txBody>
              </p:sp>
              <p:sp>
                <p:nvSpPr>
                  <p:cNvPr id="31272" name="Freeform 991"/>
                  <p:cNvSpPr>
                    <a:spLocks noChangeAspect="1"/>
                  </p:cNvSpPr>
                  <p:nvPr/>
                </p:nvSpPr>
                <p:spPr bwMode="auto">
                  <a:xfrm>
                    <a:off x="992" y="2977"/>
                    <a:ext cx="1" cy="12"/>
                  </a:xfrm>
                  <a:custGeom>
                    <a:avLst/>
                    <a:gdLst>
                      <a:gd name="T0" fmla="*/ 0 w 1"/>
                      <a:gd name="T1" fmla="*/ 0 h 12"/>
                      <a:gd name="T2" fmla="*/ 0 w 1"/>
                      <a:gd name="T3" fmla="*/ 2 h 12"/>
                      <a:gd name="T4" fmla="*/ 0 w 1"/>
                      <a:gd name="T5" fmla="*/ 5 h 12"/>
                      <a:gd name="T6" fmla="*/ 0 w 1"/>
                      <a:gd name="T7" fmla="*/ 12 h 12"/>
                      <a:gd name="T8" fmla="*/ 1 w 1"/>
                      <a:gd name="T9" fmla="*/ 5 h 12"/>
                      <a:gd name="T10" fmla="*/ 0 w 1"/>
                      <a:gd name="T11" fmla="*/ 0 h 12"/>
                      <a:gd name="T12" fmla="*/ 0 60000 65536"/>
                      <a:gd name="T13" fmla="*/ 0 60000 65536"/>
                      <a:gd name="T14" fmla="*/ 0 60000 65536"/>
                      <a:gd name="T15" fmla="*/ 0 60000 65536"/>
                      <a:gd name="T16" fmla="*/ 0 60000 65536"/>
                      <a:gd name="T17" fmla="*/ 0 60000 65536"/>
                      <a:gd name="T18" fmla="*/ 0 w 1"/>
                      <a:gd name="T19" fmla="*/ 0 h 12"/>
                      <a:gd name="T20" fmla="*/ 1 w 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 h="12">
                        <a:moveTo>
                          <a:pt x="0" y="0"/>
                        </a:moveTo>
                        <a:lnTo>
                          <a:pt x="0" y="2"/>
                        </a:lnTo>
                        <a:lnTo>
                          <a:pt x="0" y="5"/>
                        </a:lnTo>
                        <a:lnTo>
                          <a:pt x="0" y="12"/>
                        </a:lnTo>
                        <a:lnTo>
                          <a:pt x="1" y="5"/>
                        </a:lnTo>
                        <a:lnTo>
                          <a:pt x="0" y="0"/>
                        </a:lnTo>
                        <a:close/>
                      </a:path>
                    </a:pathLst>
                  </a:custGeom>
                  <a:solidFill>
                    <a:srgbClr val="402000"/>
                  </a:solidFill>
                  <a:ln w="9525">
                    <a:noFill/>
                    <a:round/>
                    <a:headEnd/>
                    <a:tailEnd/>
                  </a:ln>
                </p:spPr>
                <p:txBody>
                  <a:bodyPr/>
                  <a:lstStyle/>
                  <a:p>
                    <a:endParaRPr lang="en-US"/>
                  </a:p>
                </p:txBody>
              </p:sp>
              <p:sp>
                <p:nvSpPr>
                  <p:cNvPr id="31273" name="Freeform 992"/>
                  <p:cNvSpPr>
                    <a:spLocks noChangeAspect="1"/>
                  </p:cNvSpPr>
                  <p:nvPr/>
                </p:nvSpPr>
                <p:spPr bwMode="auto">
                  <a:xfrm>
                    <a:off x="965" y="2975"/>
                    <a:ext cx="8" cy="10"/>
                  </a:xfrm>
                  <a:custGeom>
                    <a:avLst/>
                    <a:gdLst>
                      <a:gd name="T0" fmla="*/ 8 w 8"/>
                      <a:gd name="T1" fmla="*/ 0 h 10"/>
                      <a:gd name="T2" fmla="*/ 1 w 8"/>
                      <a:gd name="T3" fmla="*/ 5 h 10"/>
                      <a:gd name="T4" fmla="*/ 0 w 8"/>
                      <a:gd name="T5" fmla="*/ 10 h 10"/>
                      <a:gd name="T6" fmla="*/ 3 w 8"/>
                      <a:gd name="T7" fmla="*/ 5 h 10"/>
                      <a:gd name="T8" fmla="*/ 8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8" y="0"/>
                        </a:moveTo>
                        <a:lnTo>
                          <a:pt x="1" y="5"/>
                        </a:lnTo>
                        <a:lnTo>
                          <a:pt x="0" y="10"/>
                        </a:lnTo>
                        <a:lnTo>
                          <a:pt x="3" y="5"/>
                        </a:lnTo>
                        <a:lnTo>
                          <a:pt x="8" y="0"/>
                        </a:lnTo>
                        <a:close/>
                      </a:path>
                    </a:pathLst>
                  </a:custGeom>
                  <a:solidFill>
                    <a:srgbClr val="402000"/>
                  </a:solidFill>
                  <a:ln w="9525">
                    <a:noFill/>
                    <a:round/>
                    <a:headEnd/>
                    <a:tailEnd/>
                  </a:ln>
                </p:spPr>
                <p:txBody>
                  <a:bodyPr/>
                  <a:lstStyle/>
                  <a:p>
                    <a:endParaRPr lang="en-US"/>
                  </a:p>
                </p:txBody>
              </p:sp>
            </p:grpSp>
            <p:sp>
              <p:nvSpPr>
                <p:cNvPr id="31220" name="Freeform 994"/>
                <p:cNvSpPr>
                  <a:spLocks noChangeAspect="1"/>
                </p:cNvSpPr>
                <p:nvPr/>
              </p:nvSpPr>
              <p:spPr bwMode="auto">
                <a:xfrm>
                  <a:off x="1199" y="2790"/>
                  <a:ext cx="48" cy="316"/>
                </a:xfrm>
                <a:custGeom>
                  <a:avLst/>
                  <a:gdLst>
                    <a:gd name="T0" fmla="*/ 23 w 48"/>
                    <a:gd name="T1" fmla="*/ 0 h 316"/>
                    <a:gd name="T2" fmla="*/ 14 w 48"/>
                    <a:gd name="T3" fmla="*/ 15 h 316"/>
                    <a:gd name="T4" fmla="*/ 16 w 48"/>
                    <a:gd name="T5" fmla="*/ 28 h 316"/>
                    <a:gd name="T6" fmla="*/ 18 w 48"/>
                    <a:gd name="T7" fmla="*/ 32 h 316"/>
                    <a:gd name="T8" fmla="*/ 11 w 48"/>
                    <a:gd name="T9" fmla="*/ 68 h 316"/>
                    <a:gd name="T10" fmla="*/ 4 w 48"/>
                    <a:gd name="T11" fmla="*/ 152 h 316"/>
                    <a:gd name="T12" fmla="*/ 5 w 48"/>
                    <a:gd name="T13" fmla="*/ 236 h 316"/>
                    <a:gd name="T14" fmla="*/ 0 w 48"/>
                    <a:gd name="T15" fmla="*/ 286 h 316"/>
                    <a:gd name="T16" fmla="*/ 26 w 48"/>
                    <a:gd name="T17" fmla="*/ 316 h 316"/>
                    <a:gd name="T18" fmla="*/ 46 w 48"/>
                    <a:gd name="T19" fmla="*/ 289 h 316"/>
                    <a:gd name="T20" fmla="*/ 48 w 48"/>
                    <a:gd name="T21" fmla="*/ 245 h 316"/>
                    <a:gd name="T22" fmla="*/ 47 w 48"/>
                    <a:gd name="T23" fmla="*/ 147 h 316"/>
                    <a:gd name="T24" fmla="*/ 38 w 48"/>
                    <a:gd name="T25" fmla="*/ 70 h 316"/>
                    <a:gd name="T26" fmla="*/ 28 w 48"/>
                    <a:gd name="T27" fmla="*/ 33 h 316"/>
                    <a:gd name="T28" fmla="*/ 35 w 48"/>
                    <a:gd name="T29" fmla="*/ 18 h 316"/>
                    <a:gd name="T30" fmla="*/ 23 w 48"/>
                    <a:gd name="T31" fmla="*/ 0 h 3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8"/>
                    <a:gd name="T49" fmla="*/ 0 h 316"/>
                    <a:gd name="T50" fmla="*/ 48 w 48"/>
                    <a:gd name="T51" fmla="*/ 316 h 3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8" h="316">
                      <a:moveTo>
                        <a:pt x="23" y="0"/>
                      </a:moveTo>
                      <a:lnTo>
                        <a:pt x="14" y="15"/>
                      </a:lnTo>
                      <a:lnTo>
                        <a:pt x="16" y="28"/>
                      </a:lnTo>
                      <a:lnTo>
                        <a:pt x="18" y="32"/>
                      </a:lnTo>
                      <a:lnTo>
                        <a:pt x="11" y="68"/>
                      </a:lnTo>
                      <a:lnTo>
                        <a:pt x="4" y="152"/>
                      </a:lnTo>
                      <a:lnTo>
                        <a:pt x="5" y="236"/>
                      </a:lnTo>
                      <a:lnTo>
                        <a:pt x="0" y="286"/>
                      </a:lnTo>
                      <a:lnTo>
                        <a:pt x="26" y="316"/>
                      </a:lnTo>
                      <a:lnTo>
                        <a:pt x="46" y="289"/>
                      </a:lnTo>
                      <a:lnTo>
                        <a:pt x="48" y="245"/>
                      </a:lnTo>
                      <a:lnTo>
                        <a:pt x="47" y="147"/>
                      </a:lnTo>
                      <a:lnTo>
                        <a:pt x="38" y="70"/>
                      </a:lnTo>
                      <a:lnTo>
                        <a:pt x="28" y="33"/>
                      </a:lnTo>
                      <a:lnTo>
                        <a:pt x="35" y="18"/>
                      </a:lnTo>
                      <a:lnTo>
                        <a:pt x="23" y="0"/>
                      </a:lnTo>
                      <a:close/>
                    </a:path>
                  </a:pathLst>
                </a:custGeom>
                <a:solidFill>
                  <a:srgbClr val="004000"/>
                </a:solidFill>
                <a:ln w="9525">
                  <a:noFill/>
                  <a:round/>
                  <a:headEnd/>
                  <a:tailEnd/>
                </a:ln>
              </p:spPr>
              <p:txBody>
                <a:bodyPr/>
                <a:lstStyle/>
                <a:p>
                  <a:endParaRPr lang="en-US"/>
                </a:p>
              </p:txBody>
            </p:sp>
            <p:sp>
              <p:nvSpPr>
                <p:cNvPr id="31221" name="Freeform 995"/>
                <p:cNvSpPr>
                  <a:spLocks noChangeAspect="1"/>
                </p:cNvSpPr>
                <p:nvPr/>
              </p:nvSpPr>
              <p:spPr bwMode="auto">
                <a:xfrm>
                  <a:off x="974" y="2783"/>
                  <a:ext cx="239" cy="294"/>
                </a:xfrm>
                <a:custGeom>
                  <a:avLst/>
                  <a:gdLst>
                    <a:gd name="T0" fmla="*/ 5 w 239"/>
                    <a:gd name="T1" fmla="*/ 149 h 294"/>
                    <a:gd name="T2" fmla="*/ 1 w 239"/>
                    <a:gd name="T3" fmla="*/ 145 h 294"/>
                    <a:gd name="T4" fmla="*/ 14 w 239"/>
                    <a:gd name="T5" fmla="*/ 135 h 294"/>
                    <a:gd name="T6" fmla="*/ 16 w 239"/>
                    <a:gd name="T7" fmla="*/ 115 h 294"/>
                    <a:gd name="T8" fmla="*/ 42 w 239"/>
                    <a:gd name="T9" fmla="*/ 104 h 294"/>
                    <a:gd name="T10" fmla="*/ 36 w 239"/>
                    <a:gd name="T11" fmla="*/ 101 h 294"/>
                    <a:gd name="T12" fmla="*/ 41 w 239"/>
                    <a:gd name="T13" fmla="*/ 89 h 294"/>
                    <a:gd name="T14" fmla="*/ 68 w 239"/>
                    <a:gd name="T15" fmla="*/ 81 h 294"/>
                    <a:gd name="T16" fmla="*/ 87 w 239"/>
                    <a:gd name="T17" fmla="*/ 94 h 294"/>
                    <a:gd name="T18" fmla="*/ 75 w 239"/>
                    <a:gd name="T19" fmla="*/ 78 h 294"/>
                    <a:gd name="T20" fmla="*/ 81 w 239"/>
                    <a:gd name="T21" fmla="*/ 66 h 294"/>
                    <a:gd name="T22" fmla="*/ 101 w 239"/>
                    <a:gd name="T23" fmla="*/ 66 h 294"/>
                    <a:gd name="T24" fmla="*/ 108 w 239"/>
                    <a:gd name="T25" fmla="*/ 66 h 294"/>
                    <a:gd name="T26" fmla="*/ 98 w 239"/>
                    <a:gd name="T27" fmla="*/ 54 h 294"/>
                    <a:gd name="T28" fmla="*/ 119 w 239"/>
                    <a:gd name="T29" fmla="*/ 46 h 294"/>
                    <a:gd name="T30" fmla="*/ 140 w 239"/>
                    <a:gd name="T31" fmla="*/ 71 h 294"/>
                    <a:gd name="T32" fmla="*/ 116 w 239"/>
                    <a:gd name="T33" fmla="*/ 40 h 294"/>
                    <a:gd name="T34" fmla="*/ 143 w 239"/>
                    <a:gd name="T35" fmla="*/ 13 h 294"/>
                    <a:gd name="T36" fmla="*/ 158 w 239"/>
                    <a:gd name="T37" fmla="*/ 41 h 294"/>
                    <a:gd name="T38" fmla="*/ 159 w 239"/>
                    <a:gd name="T39" fmla="*/ 13 h 294"/>
                    <a:gd name="T40" fmla="*/ 180 w 239"/>
                    <a:gd name="T41" fmla="*/ 2 h 294"/>
                    <a:gd name="T42" fmla="*/ 187 w 239"/>
                    <a:gd name="T43" fmla="*/ 40 h 294"/>
                    <a:gd name="T44" fmla="*/ 214 w 239"/>
                    <a:gd name="T45" fmla="*/ 0 h 294"/>
                    <a:gd name="T46" fmla="*/ 230 w 239"/>
                    <a:gd name="T47" fmla="*/ 33 h 294"/>
                    <a:gd name="T48" fmla="*/ 235 w 239"/>
                    <a:gd name="T49" fmla="*/ 59 h 294"/>
                    <a:gd name="T50" fmla="*/ 224 w 239"/>
                    <a:gd name="T51" fmla="*/ 196 h 294"/>
                    <a:gd name="T52" fmla="*/ 210 w 239"/>
                    <a:gd name="T53" fmla="*/ 294 h 294"/>
                    <a:gd name="T54" fmla="*/ 192 w 239"/>
                    <a:gd name="T55" fmla="*/ 129 h 294"/>
                    <a:gd name="T56" fmla="*/ 201 w 239"/>
                    <a:gd name="T57" fmla="*/ 227 h 294"/>
                    <a:gd name="T58" fmla="*/ 188 w 239"/>
                    <a:gd name="T59" fmla="*/ 219 h 294"/>
                    <a:gd name="T60" fmla="*/ 173 w 239"/>
                    <a:gd name="T61" fmla="*/ 126 h 294"/>
                    <a:gd name="T62" fmla="*/ 177 w 239"/>
                    <a:gd name="T63" fmla="*/ 147 h 294"/>
                    <a:gd name="T64" fmla="*/ 187 w 239"/>
                    <a:gd name="T65" fmla="*/ 294 h 294"/>
                    <a:gd name="T66" fmla="*/ 177 w 239"/>
                    <a:gd name="T67" fmla="*/ 171 h 294"/>
                    <a:gd name="T68" fmla="*/ 158 w 239"/>
                    <a:gd name="T69" fmla="*/ 119 h 294"/>
                    <a:gd name="T70" fmla="*/ 124 w 239"/>
                    <a:gd name="T71" fmla="*/ 98 h 294"/>
                    <a:gd name="T72" fmla="*/ 107 w 239"/>
                    <a:gd name="T73" fmla="*/ 118 h 294"/>
                    <a:gd name="T74" fmla="*/ 95 w 239"/>
                    <a:gd name="T75" fmla="*/ 120 h 294"/>
                    <a:gd name="T76" fmla="*/ 88 w 239"/>
                    <a:gd name="T77" fmla="*/ 138 h 294"/>
                    <a:gd name="T78" fmla="*/ 70 w 239"/>
                    <a:gd name="T79" fmla="*/ 123 h 294"/>
                    <a:gd name="T80" fmla="*/ 70 w 239"/>
                    <a:gd name="T81" fmla="*/ 144 h 294"/>
                    <a:gd name="T82" fmla="*/ 52 w 239"/>
                    <a:gd name="T83" fmla="*/ 159 h 294"/>
                    <a:gd name="T84" fmla="*/ 40 w 239"/>
                    <a:gd name="T85" fmla="*/ 145 h 294"/>
                    <a:gd name="T86" fmla="*/ 33 w 239"/>
                    <a:gd name="T87" fmla="*/ 146 h 294"/>
                    <a:gd name="T88" fmla="*/ 37 w 239"/>
                    <a:gd name="T89" fmla="*/ 173 h 294"/>
                    <a:gd name="T90" fmla="*/ 13 w 239"/>
                    <a:gd name="T91" fmla="*/ 154 h 2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94"/>
                    <a:gd name="T140" fmla="*/ 239 w 239"/>
                    <a:gd name="T141" fmla="*/ 294 h 29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94">
                      <a:moveTo>
                        <a:pt x="0" y="158"/>
                      </a:moveTo>
                      <a:lnTo>
                        <a:pt x="1" y="150"/>
                      </a:lnTo>
                      <a:lnTo>
                        <a:pt x="5" y="149"/>
                      </a:lnTo>
                      <a:lnTo>
                        <a:pt x="13" y="147"/>
                      </a:lnTo>
                      <a:lnTo>
                        <a:pt x="7" y="144"/>
                      </a:lnTo>
                      <a:lnTo>
                        <a:pt x="1" y="145"/>
                      </a:lnTo>
                      <a:lnTo>
                        <a:pt x="0" y="141"/>
                      </a:lnTo>
                      <a:lnTo>
                        <a:pt x="5" y="135"/>
                      </a:lnTo>
                      <a:lnTo>
                        <a:pt x="14" y="135"/>
                      </a:lnTo>
                      <a:lnTo>
                        <a:pt x="8" y="129"/>
                      </a:lnTo>
                      <a:lnTo>
                        <a:pt x="11" y="121"/>
                      </a:lnTo>
                      <a:lnTo>
                        <a:pt x="16" y="115"/>
                      </a:lnTo>
                      <a:lnTo>
                        <a:pt x="25" y="107"/>
                      </a:lnTo>
                      <a:lnTo>
                        <a:pt x="29" y="104"/>
                      </a:lnTo>
                      <a:lnTo>
                        <a:pt x="42" y="104"/>
                      </a:lnTo>
                      <a:lnTo>
                        <a:pt x="49" y="106"/>
                      </a:lnTo>
                      <a:lnTo>
                        <a:pt x="42" y="101"/>
                      </a:lnTo>
                      <a:lnTo>
                        <a:pt x="36" y="101"/>
                      </a:lnTo>
                      <a:lnTo>
                        <a:pt x="32" y="101"/>
                      </a:lnTo>
                      <a:lnTo>
                        <a:pt x="36" y="94"/>
                      </a:lnTo>
                      <a:lnTo>
                        <a:pt x="41" y="89"/>
                      </a:lnTo>
                      <a:lnTo>
                        <a:pt x="48" y="86"/>
                      </a:lnTo>
                      <a:lnTo>
                        <a:pt x="56" y="82"/>
                      </a:lnTo>
                      <a:lnTo>
                        <a:pt x="68" y="81"/>
                      </a:lnTo>
                      <a:lnTo>
                        <a:pt x="72" y="82"/>
                      </a:lnTo>
                      <a:lnTo>
                        <a:pt x="80" y="88"/>
                      </a:lnTo>
                      <a:lnTo>
                        <a:pt x="87" y="94"/>
                      </a:lnTo>
                      <a:lnTo>
                        <a:pt x="86" y="89"/>
                      </a:lnTo>
                      <a:lnTo>
                        <a:pt x="80" y="81"/>
                      </a:lnTo>
                      <a:lnTo>
                        <a:pt x="75" y="78"/>
                      </a:lnTo>
                      <a:lnTo>
                        <a:pt x="72" y="77"/>
                      </a:lnTo>
                      <a:lnTo>
                        <a:pt x="77" y="70"/>
                      </a:lnTo>
                      <a:lnTo>
                        <a:pt x="81" y="66"/>
                      </a:lnTo>
                      <a:lnTo>
                        <a:pt x="88" y="62"/>
                      </a:lnTo>
                      <a:lnTo>
                        <a:pt x="97" y="63"/>
                      </a:lnTo>
                      <a:lnTo>
                        <a:pt x="101" y="66"/>
                      </a:lnTo>
                      <a:lnTo>
                        <a:pt x="108" y="70"/>
                      </a:lnTo>
                      <a:lnTo>
                        <a:pt x="116" y="78"/>
                      </a:lnTo>
                      <a:lnTo>
                        <a:pt x="108" y="66"/>
                      </a:lnTo>
                      <a:lnTo>
                        <a:pt x="100" y="62"/>
                      </a:lnTo>
                      <a:lnTo>
                        <a:pt x="92" y="60"/>
                      </a:lnTo>
                      <a:lnTo>
                        <a:pt x="98" y="54"/>
                      </a:lnTo>
                      <a:lnTo>
                        <a:pt x="101" y="51"/>
                      </a:lnTo>
                      <a:lnTo>
                        <a:pt x="113" y="45"/>
                      </a:lnTo>
                      <a:lnTo>
                        <a:pt x="119" y="46"/>
                      </a:lnTo>
                      <a:lnTo>
                        <a:pt x="124" y="52"/>
                      </a:lnTo>
                      <a:lnTo>
                        <a:pt x="133" y="61"/>
                      </a:lnTo>
                      <a:lnTo>
                        <a:pt x="140" y="71"/>
                      </a:lnTo>
                      <a:lnTo>
                        <a:pt x="134" y="54"/>
                      </a:lnTo>
                      <a:lnTo>
                        <a:pt x="126" y="45"/>
                      </a:lnTo>
                      <a:lnTo>
                        <a:pt x="116" y="40"/>
                      </a:lnTo>
                      <a:lnTo>
                        <a:pt x="124" y="29"/>
                      </a:lnTo>
                      <a:lnTo>
                        <a:pt x="136" y="20"/>
                      </a:lnTo>
                      <a:lnTo>
                        <a:pt x="143" y="13"/>
                      </a:lnTo>
                      <a:lnTo>
                        <a:pt x="152" y="8"/>
                      </a:lnTo>
                      <a:lnTo>
                        <a:pt x="156" y="17"/>
                      </a:lnTo>
                      <a:lnTo>
                        <a:pt x="158" y="41"/>
                      </a:lnTo>
                      <a:lnTo>
                        <a:pt x="158" y="58"/>
                      </a:lnTo>
                      <a:lnTo>
                        <a:pt x="162" y="30"/>
                      </a:lnTo>
                      <a:lnTo>
                        <a:pt x="159" y="13"/>
                      </a:lnTo>
                      <a:lnTo>
                        <a:pt x="159" y="6"/>
                      </a:lnTo>
                      <a:lnTo>
                        <a:pt x="165" y="5"/>
                      </a:lnTo>
                      <a:lnTo>
                        <a:pt x="180" y="2"/>
                      </a:lnTo>
                      <a:lnTo>
                        <a:pt x="192" y="5"/>
                      </a:lnTo>
                      <a:lnTo>
                        <a:pt x="188" y="20"/>
                      </a:lnTo>
                      <a:lnTo>
                        <a:pt x="187" y="40"/>
                      </a:lnTo>
                      <a:lnTo>
                        <a:pt x="192" y="17"/>
                      </a:lnTo>
                      <a:lnTo>
                        <a:pt x="195" y="3"/>
                      </a:lnTo>
                      <a:lnTo>
                        <a:pt x="214" y="0"/>
                      </a:lnTo>
                      <a:lnTo>
                        <a:pt x="215" y="13"/>
                      </a:lnTo>
                      <a:lnTo>
                        <a:pt x="222" y="26"/>
                      </a:lnTo>
                      <a:lnTo>
                        <a:pt x="230" y="33"/>
                      </a:lnTo>
                      <a:lnTo>
                        <a:pt x="236" y="23"/>
                      </a:lnTo>
                      <a:lnTo>
                        <a:pt x="239" y="39"/>
                      </a:lnTo>
                      <a:lnTo>
                        <a:pt x="235" y="59"/>
                      </a:lnTo>
                      <a:lnTo>
                        <a:pt x="230" y="108"/>
                      </a:lnTo>
                      <a:lnTo>
                        <a:pt x="225" y="149"/>
                      </a:lnTo>
                      <a:lnTo>
                        <a:pt x="224" y="196"/>
                      </a:lnTo>
                      <a:lnTo>
                        <a:pt x="225" y="242"/>
                      </a:lnTo>
                      <a:lnTo>
                        <a:pt x="223" y="294"/>
                      </a:lnTo>
                      <a:lnTo>
                        <a:pt x="210" y="294"/>
                      </a:lnTo>
                      <a:lnTo>
                        <a:pt x="203" y="207"/>
                      </a:lnTo>
                      <a:lnTo>
                        <a:pt x="196" y="158"/>
                      </a:lnTo>
                      <a:lnTo>
                        <a:pt x="192" y="129"/>
                      </a:lnTo>
                      <a:lnTo>
                        <a:pt x="193" y="160"/>
                      </a:lnTo>
                      <a:lnTo>
                        <a:pt x="196" y="194"/>
                      </a:lnTo>
                      <a:lnTo>
                        <a:pt x="201" y="227"/>
                      </a:lnTo>
                      <a:lnTo>
                        <a:pt x="207" y="294"/>
                      </a:lnTo>
                      <a:lnTo>
                        <a:pt x="196" y="294"/>
                      </a:lnTo>
                      <a:lnTo>
                        <a:pt x="188" y="219"/>
                      </a:lnTo>
                      <a:lnTo>
                        <a:pt x="185" y="179"/>
                      </a:lnTo>
                      <a:lnTo>
                        <a:pt x="180" y="141"/>
                      </a:lnTo>
                      <a:lnTo>
                        <a:pt x="173" y="126"/>
                      </a:lnTo>
                      <a:lnTo>
                        <a:pt x="158" y="113"/>
                      </a:lnTo>
                      <a:lnTo>
                        <a:pt x="172" y="131"/>
                      </a:lnTo>
                      <a:lnTo>
                        <a:pt x="177" y="147"/>
                      </a:lnTo>
                      <a:lnTo>
                        <a:pt x="182" y="176"/>
                      </a:lnTo>
                      <a:lnTo>
                        <a:pt x="194" y="294"/>
                      </a:lnTo>
                      <a:lnTo>
                        <a:pt x="187" y="294"/>
                      </a:lnTo>
                      <a:lnTo>
                        <a:pt x="188" y="273"/>
                      </a:lnTo>
                      <a:lnTo>
                        <a:pt x="182" y="204"/>
                      </a:lnTo>
                      <a:lnTo>
                        <a:pt x="177" y="171"/>
                      </a:lnTo>
                      <a:lnTo>
                        <a:pt x="172" y="149"/>
                      </a:lnTo>
                      <a:lnTo>
                        <a:pt x="166" y="129"/>
                      </a:lnTo>
                      <a:lnTo>
                        <a:pt x="158" y="119"/>
                      </a:lnTo>
                      <a:lnTo>
                        <a:pt x="146" y="112"/>
                      </a:lnTo>
                      <a:lnTo>
                        <a:pt x="136" y="101"/>
                      </a:lnTo>
                      <a:lnTo>
                        <a:pt x="124" y="98"/>
                      </a:lnTo>
                      <a:lnTo>
                        <a:pt x="135" y="104"/>
                      </a:lnTo>
                      <a:lnTo>
                        <a:pt x="142" y="111"/>
                      </a:lnTo>
                      <a:lnTo>
                        <a:pt x="107" y="118"/>
                      </a:lnTo>
                      <a:lnTo>
                        <a:pt x="100" y="113"/>
                      </a:lnTo>
                      <a:lnTo>
                        <a:pt x="92" y="111"/>
                      </a:lnTo>
                      <a:lnTo>
                        <a:pt x="95" y="120"/>
                      </a:lnTo>
                      <a:lnTo>
                        <a:pt x="92" y="126"/>
                      </a:lnTo>
                      <a:lnTo>
                        <a:pt x="91" y="133"/>
                      </a:lnTo>
                      <a:lnTo>
                        <a:pt x="88" y="138"/>
                      </a:lnTo>
                      <a:lnTo>
                        <a:pt x="80" y="144"/>
                      </a:lnTo>
                      <a:lnTo>
                        <a:pt x="77" y="137"/>
                      </a:lnTo>
                      <a:lnTo>
                        <a:pt x="70" y="123"/>
                      </a:lnTo>
                      <a:lnTo>
                        <a:pt x="71" y="130"/>
                      </a:lnTo>
                      <a:lnTo>
                        <a:pt x="72" y="137"/>
                      </a:lnTo>
                      <a:lnTo>
                        <a:pt x="70" y="144"/>
                      </a:lnTo>
                      <a:lnTo>
                        <a:pt x="68" y="150"/>
                      </a:lnTo>
                      <a:lnTo>
                        <a:pt x="62" y="156"/>
                      </a:lnTo>
                      <a:lnTo>
                        <a:pt x="52" y="159"/>
                      </a:lnTo>
                      <a:lnTo>
                        <a:pt x="45" y="159"/>
                      </a:lnTo>
                      <a:lnTo>
                        <a:pt x="45" y="152"/>
                      </a:lnTo>
                      <a:lnTo>
                        <a:pt x="40" y="145"/>
                      </a:lnTo>
                      <a:lnTo>
                        <a:pt x="30" y="141"/>
                      </a:lnTo>
                      <a:lnTo>
                        <a:pt x="25" y="141"/>
                      </a:lnTo>
                      <a:lnTo>
                        <a:pt x="33" y="146"/>
                      </a:lnTo>
                      <a:lnTo>
                        <a:pt x="39" y="152"/>
                      </a:lnTo>
                      <a:lnTo>
                        <a:pt x="40" y="159"/>
                      </a:lnTo>
                      <a:lnTo>
                        <a:pt x="37" y="173"/>
                      </a:lnTo>
                      <a:lnTo>
                        <a:pt x="30" y="159"/>
                      </a:lnTo>
                      <a:lnTo>
                        <a:pt x="21" y="154"/>
                      </a:lnTo>
                      <a:lnTo>
                        <a:pt x="13" y="154"/>
                      </a:lnTo>
                      <a:lnTo>
                        <a:pt x="7" y="156"/>
                      </a:lnTo>
                      <a:lnTo>
                        <a:pt x="0" y="158"/>
                      </a:lnTo>
                      <a:close/>
                    </a:path>
                  </a:pathLst>
                </a:custGeom>
                <a:solidFill>
                  <a:srgbClr val="E0E0E0"/>
                </a:solidFill>
                <a:ln w="9525">
                  <a:noFill/>
                  <a:round/>
                  <a:headEnd/>
                  <a:tailEnd/>
                </a:ln>
              </p:spPr>
              <p:txBody>
                <a:bodyPr/>
                <a:lstStyle/>
                <a:p>
                  <a:endParaRPr lang="en-US"/>
                </a:p>
              </p:txBody>
            </p:sp>
            <p:sp>
              <p:nvSpPr>
                <p:cNvPr id="31222" name="Freeform 996"/>
                <p:cNvSpPr>
                  <a:spLocks noChangeAspect="1"/>
                </p:cNvSpPr>
                <p:nvPr/>
              </p:nvSpPr>
              <p:spPr bwMode="auto">
                <a:xfrm>
                  <a:off x="1232" y="2807"/>
                  <a:ext cx="142" cy="258"/>
                </a:xfrm>
                <a:custGeom>
                  <a:avLst/>
                  <a:gdLst>
                    <a:gd name="T0" fmla="*/ 21 w 142"/>
                    <a:gd name="T1" fmla="*/ 0 h 258"/>
                    <a:gd name="T2" fmla="*/ 3 w 142"/>
                    <a:gd name="T3" fmla="*/ 8 h 258"/>
                    <a:gd name="T4" fmla="*/ 0 w 142"/>
                    <a:gd name="T5" fmla="*/ 19 h 258"/>
                    <a:gd name="T6" fmla="*/ 5 w 142"/>
                    <a:gd name="T7" fmla="*/ 44 h 258"/>
                    <a:gd name="T8" fmla="*/ 16 w 142"/>
                    <a:gd name="T9" fmla="*/ 114 h 258"/>
                    <a:gd name="T10" fmla="*/ 36 w 142"/>
                    <a:gd name="T11" fmla="*/ 95 h 258"/>
                    <a:gd name="T12" fmla="*/ 22 w 142"/>
                    <a:gd name="T13" fmla="*/ 132 h 258"/>
                    <a:gd name="T14" fmla="*/ 24 w 142"/>
                    <a:gd name="T15" fmla="*/ 150 h 258"/>
                    <a:gd name="T16" fmla="*/ 51 w 142"/>
                    <a:gd name="T17" fmla="*/ 126 h 258"/>
                    <a:gd name="T18" fmla="*/ 32 w 142"/>
                    <a:gd name="T19" fmla="*/ 153 h 258"/>
                    <a:gd name="T20" fmla="*/ 26 w 142"/>
                    <a:gd name="T21" fmla="*/ 180 h 258"/>
                    <a:gd name="T22" fmla="*/ 24 w 142"/>
                    <a:gd name="T23" fmla="*/ 211 h 258"/>
                    <a:gd name="T24" fmla="*/ 24 w 142"/>
                    <a:gd name="T25" fmla="*/ 240 h 258"/>
                    <a:gd name="T26" fmla="*/ 22 w 142"/>
                    <a:gd name="T27" fmla="*/ 258 h 258"/>
                    <a:gd name="T28" fmla="*/ 42 w 142"/>
                    <a:gd name="T29" fmla="*/ 249 h 258"/>
                    <a:gd name="T30" fmla="*/ 52 w 142"/>
                    <a:gd name="T31" fmla="*/ 227 h 258"/>
                    <a:gd name="T32" fmla="*/ 58 w 142"/>
                    <a:gd name="T33" fmla="*/ 204 h 258"/>
                    <a:gd name="T34" fmla="*/ 73 w 142"/>
                    <a:gd name="T35" fmla="*/ 180 h 258"/>
                    <a:gd name="T36" fmla="*/ 72 w 142"/>
                    <a:gd name="T37" fmla="*/ 198 h 258"/>
                    <a:gd name="T38" fmla="*/ 65 w 142"/>
                    <a:gd name="T39" fmla="*/ 231 h 258"/>
                    <a:gd name="T40" fmla="*/ 58 w 142"/>
                    <a:gd name="T41" fmla="*/ 257 h 258"/>
                    <a:gd name="T42" fmla="*/ 68 w 142"/>
                    <a:gd name="T43" fmla="*/ 255 h 258"/>
                    <a:gd name="T44" fmla="*/ 91 w 142"/>
                    <a:gd name="T45" fmla="*/ 226 h 258"/>
                    <a:gd name="T46" fmla="*/ 100 w 142"/>
                    <a:gd name="T47" fmla="*/ 193 h 258"/>
                    <a:gd name="T48" fmla="*/ 110 w 142"/>
                    <a:gd name="T49" fmla="*/ 172 h 258"/>
                    <a:gd name="T50" fmla="*/ 115 w 142"/>
                    <a:gd name="T51" fmla="*/ 195 h 258"/>
                    <a:gd name="T52" fmla="*/ 103 w 142"/>
                    <a:gd name="T53" fmla="*/ 236 h 258"/>
                    <a:gd name="T54" fmla="*/ 89 w 142"/>
                    <a:gd name="T55" fmla="*/ 258 h 258"/>
                    <a:gd name="T56" fmla="*/ 121 w 142"/>
                    <a:gd name="T57" fmla="*/ 250 h 258"/>
                    <a:gd name="T58" fmla="*/ 135 w 142"/>
                    <a:gd name="T59" fmla="*/ 221 h 258"/>
                    <a:gd name="T60" fmla="*/ 136 w 142"/>
                    <a:gd name="T61" fmla="*/ 183 h 258"/>
                    <a:gd name="T62" fmla="*/ 142 w 142"/>
                    <a:gd name="T63" fmla="*/ 132 h 258"/>
                    <a:gd name="T64" fmla="*/ 125 w 142"/>
                    <a:gd name="T65" fmla="*/ 130 h 258"/>
                    <a:gd name="T66" fmla="*/ 107 w 142"/>
                    <a:gd name="T67" fmla="*/ 130 h 258"/>
                    <a:gd name="T68" fmla="*/ 91 w 142"/>
                    <a:gd name="T69" fmla="*/ 123 h 258"/>
                    <a:gd name="T70" fmla="*/ 79 w 142"/>
                    <a:gd name="T71" fmla="*/ 121 h 258"/>
                    <a:gd name="T72" fmla="*/ 72 w 142"/>
                    <a:gd name="T73" fmla="*/ 107 h 258"/>
                    <a:gd name="T74" fmla="*/ 67 w 142"/>
                    <a:gd name="T75" fmla="*/ 95 h 258"/>
                    <a:gd name="T76" fmla="*/ 70 w 142"/>
                    <a:gd name="T77" fmla="*/ 80 h 258"/>
                    <a:gd name="T78" fmla="*/ 59 w 142"/>
                    <a:gd name="T79" fmla="*/ 64 h 258"/>
                    <a:gd name="T80" fmla="*/ 51 w 142"/>
                    <a:gd name="T81" fmla="*/ 44 h 258"/>
                    <a:gd name="T82" fmla="*/ 41 w 142"/>
                    <a:gd name="T83" fmla="*/ 31 h 258"/>
                    <a:gd name="T84" fmla="*/ 21 w 142"/>
                    <a:gd name="T85" fmla="*/ 0 h 2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2"/>
                    <a:gd name="T130" fmla="*/ 0 h 258"/>
                    <a:gd name="T131" fmla="*/ 142 w 142"/>
                    <a:gd name="T132" fmla="*/ 258 h 2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2" h="258">
                      <a:moveTo>
                        <a:pt x="21" y="0"/>
                      </a:moveTo>
                      <a:lnTo>
                        <a:pt x="3" y="8"/>
                      </a:lnTo>
                      <a:lnTo>
                        <a:pt x="0" y="19"/>
                      </a:lnTo>
                      <a:lnTo>
                        <a:pt x="5" y="44"/>
                      </a:lnTo>
                      <a:lnTo>
                        <a:pt x="16" y="114"/>
                      </a:lnTo>
                      <a:lnTo>
                        <a:pt x="36" y="95"/>
                      </a:lnTo>
                      <a:lnTo>
                        <a:pt x="22" y="132"/>
                      </a:lnTo>
                      <a:lnTo>
                        <a:pt x="24" y="150"/>
                      </a:lnTo>
                      <a:lnTo>
                        <a:pt x="51" y="126"/>
                      </a:lnTo>
                      <a:lnTo>
                        <a:pt x="32" y="153"/>
                      </a:lnTo>
                      <a:lnTo>
                        <a:pt x="26" y="180"/>
                      </a:lnTo>
                      <a:lnTo>
                        <a:pt x="24" y="211"/>
                      </a:lnTo>
                      <a:lnTo>
                        <a:pt x="24" y="240"/>
                      </a:lnTo>
                      <a:lnTo>
                        <a:pt x="22" y="258"/>
                      </a:lnTo>
                      <a:lnTo>
                        <a:pt x="42" y="249"/>
                      </a:lnTo>
                      <a:lnTo>
                        <a:pt x="52" y="227"/>
                      </a:lnTo>
                      <a:lnTo>
                        <a:pt x="58" y="204"/>
                      </a:lnTo>
                      <a:lnTo>
                        <a:pt x="73" y="180"/>
                      </a:lnTo>
                      <a:lnTo>
                        <a:pt x="72" y="198"/>
                      </a:lnTo>
                      <a:lnTo>
                        <a:pt x="65" y="231"/>
                      </a:lnTo>
                      <a:lnTo>
                        <a:pt x="58" y="257"/>
                      </a:lnTo>
                      <a:lnTo>
                        <a:pt x="68" y="255"/>
                      </a:lnTo>
                      <a:lnTo>
                        <a:pt x="91" y="226"/>
                      </a:lnTo>
                      <a:lnTo>
                        <a:pt x="100" y="193"/>
                      </a:lnTo>
                      <a:lnTo>
                        <a:pt x="110" y="172"/>
                      </a:lnTo>
                      <a:lnTo>
                        <a:pt x="115" y="195"/>
                      </a:lnTo>
                      <a:lnTo>
                        <a:pt x="103" y="236"/>
                      </a:lnTo>
                      <a:lnTo>
                        <a:pt x="89" y="258"/>
                      </a:lnTo>
                      <a:lnTo>
                        <a:pt x="121" y="250"/>
                      </a:lnTo>
                      <a:lnTo>
                        <a:pt x="135" y="221"/>
                      </a:lnTo>
                      <a:lnTo>
                        <a:pt x="136" y="183"/>
                      </a:lnTo>
                      <a:lnTo>
                        <a:pt x="142" y="132"/>
                      </a:lnTo>
                      <a:lnTo>
                        <a:pt x="125" y="130"/>
                      </a:lnTo>
                      <a:lnTo>
                        <a:pt x="107" y="130"/>
                      </a:lnTo>
                      <a:lnTo>
                        <a:pt x="91" y="123"/>
                      </a:lnTo>
                      <a:lnTo>
                        <a:pt x="79" y="121"/>
                      </a:lnTo>
                      <a:lnTo>
                        <a:pt x="72" y="107"/>
                      </a:lnTo>
                      <a:lnTo>
                        <a:pt x="67" y="95"/>
                      </a:lnTo>
                      <a:lnTo>
                        <a:pt x="70" y="80"/>
                      </a:lnTo>
                      <a:lnTo>
                        <a:pt x="59" y="64"/>
                      </a:lnTo>
                      <a:lnTo>
                        <a:pt x="51" y="44"/>
                      </a:lnTo>
                      <a:lnTo>
                        <a:pt x="41" y="31"/>
                      </a:lnTo>
                      <a:lnTo>
                        <a:pt x="21" y="0"/>
                      </a:lnTo>
                      <a:close/>
                    </a:path>
                  </a:pathLst>
                </a:custGeom>
                <a:solidFill>
                  <a:srgbClr val="E0E0E0"/>
                </a:solidFill>
                <a:ln w="9525">
                  <a:noFill/>
                  <a:round/>
                  <a:headEnd/>
                  <a:tailEnd/>
                </a:ln>
              </p:spPr>
              <p:txBody>
                <a:bodyPr/>
                <a:lstStyle/>
                <a:p>
                  <a:endParaRPr lang="en-US"/>
                </a:p>
              </p:txBody>
            </p:sp>
            <p:sp>
              <p:nvSpPr>
                <p:cNvPr id="31223" name="Freeform 997"/>
                <p:cNvSpPr>
                  <a:spLocks noChangeAspect="1"/>
                </p:cNvSpPr>
                <p:nvPr/>
              </p:nvSpPr>
              <p:spPr bwMode="auto">
                <a:xfrm>
                  <a:off x="1306" y="2781"/>
                  <a:ext cx="80" cy="62"/>
                </a:xfrm>
                <a:custGeom>
                  <a:avLst/>
                  <a:gdLst>
                    <a:gd name="T0" fmla="*/ 77 w 80"/>
                    <a:gd name="T1" fmla="*/ 62 h 62"/>
                    <a:gd name="T2" fmla="*/ 64 w 80"/>
                    <a:gd name="T3" fmla="*/ 50 h 62"/>
                    <a:gd name="T4" fmla="*/ 51 w 80"/>
                    <a:gd name="T5" fmla="*/ 45 h 62"/>
                    <a:gd name="T6" fmla="*/ 37 w 80"/>
                    <a:gd name="T7" fmla="*/ 39 h 62"/>
                    <a:gd name="T8" fmla="*/ 41 w 80"/>
                    <a:gd name="T9" fmla="*/ 26 h 62"/>
                    <a:gd name="T10" fmla="*/ 51 w 80"/>
                    <a:gd name="T11" fmla="*/ 14 h 62"/>
                    <a:gd name="T12" fmla="*/ 42 w 80"/>
                    <a:gd name="T13" fmla="*/ 19 h 62"/>
                    <a:gd name="T14" fmla="*/ 37 w 80"/>
                    <a:gd name="T15" fmla="*/ 25 h 62"/>
                    <a:gd name="T16" fmla="*/ 33 w 80"/>
                    <a:gd name="T17" fmla="*/ 37 h 62"/>
                    <a:gd name="T18" fmla="*/ 20 w 80"/>
                    <a:gd name="T19" fmla="*/ 18 h 62"/>
                    <a:gd name="T20" fmla="*/ 19 w 80"/>
                    <a:gd name="T21" fmla="*/ 14 h 62"/>
                    <a:gd name="T22" fmla="*/ 8 w 80"/>
                    <a:gd name="T23" fmla="*/ 7 h 62"/>
                    <a:gd name="T24" fmla="*/ 4 w 80"/>
                    <a:gd name="T25" fmla="*/ 5 h 62"/>
                    <a:gd name="T26" fmla="*/ 0 w 80"/>
                    <a:gd name="T27" fmla="*/ 0 h 62"/>
                    <a:gd name="T28" fmla="*/ 18 w 80"/>
                    <a:gd name="T29" fmla="*/ 3 h 62"/>
                    <a:gd name="T30" fmla="*/ 41 w 80"/>
                    <a:gd name="T31" fmla="*/ 7 h 62"/>
                    <a:gd name="T32" fmla="*/ 56 w 80"/>
                    <a:gd name="T33" fmla="*/ 7 h 62"/>
                    <a:gd name="T34" fmla="*/ 62 w 80"/>
                    <a:gd name="T35" fmla="*/ 10 h 62"/>
                    <a:gd name="T36" fmla="*/ 72 w 80"/>
                    <a:gd name="T37" fmla="*/ 18 h 62"/>
                    <a:gd name="T38" fmla="*/ 80 w 80"/>
                    <a:gd name="T39" fmla="*/ 31 h 62"/>
                    <a:gd name="T40" fmla="*/ 80 w 80"/>
                    <a:gd name="T41" fmla="*/ 38 h 62"/>
                    <a:gd name="T42" fmla="*/ 80 w 80"/>
                    <a:gd name="T43" fmla="*/ 45 h 62"/>
                    <a:gd name="T44" fmla="*/ 77 w 80"/>
                    <a:gd name="T45" fmla="*/ 62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0"/>
                    <a:gd name="T70" fmla="*/ 0 h 62"/>
                    <a:gd name="T71" fmla="*/ 80 w 80"/>
                    <a:gd name="T72" fmla="*/ 62 h 6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0" h="62">
                      <a:moveTo>
                        <a:pt x="77" y="62"/>
                      </a:moveTo>
                      <a:lnTo>
                        <a:pt x="64" y="50"/>
                      </a:lnTo>
                      <a:lnTo>
                        <a:pt x="51" y="45"/>
                      </a:lnTo>
                      <a:lnTo>
                        <a:pt x="37" y="39"/>
                      </a:lnTo>
                      <a:lnTo>
                        <a:pt x="41" y="26"/>
                      </a:lnTo>
                      <a:lnTo>
                        <a:pt x="51" y="14"/>
                      </a:lnTo>
                      <a:lnTo>
                        <a:pt x="42" y="19"/>
                      </a:lnTo>
                      <a:lnTo>
                        <a:pt x="37" y="25"/>
                      </a:lnTo>
                      <a:lnTo>
                        <a:pt x="33" y="37"/>
                      </a:lnTo>
                      <a:lnTo>
                        <a:pt x="20" y="18"/>
                      </a:lnTo>
                      <a:lnTo>
                        <a:pt x="19" y="14"/>
                      </a:lnTo>
                      <a:lnTo>
                        <a:pt x="8" y="7"/>
                      </a:lnTo>
                      <a:lnTo>
                        <a:pt x="4" y="5"/>
                      </a:lnTo>
                      <a:lnTo>
                        <a:pt x="0" y="0"/>
                      </a:lnTo>
                      <a:lnTo>
                        <a:pt x="18" y="3"/>
                      </a:lnTo>
                      <a:lnTo>
                        <a:pt x="41" y="7"/>
                      </a:lnTo>
                      <a:lnTo>
                        <a:pt x="56" y="7"/>
                      </a:lnTo>
                      <a:lnTo>
                        <a:pt x="62" y="10"/>
                      </a:lnTo>
                      <a:lnTo>
                        <a:pt x="72" y="18"/>
                      </a:lnTo>
                      <a:lnTo>
                        <a:pt x="80" y="31"/>
                      </a:lnTo>
                      <a:lnTo>
                        <a:pt x="80" y="38"/>
                      </a:lnTo>
                      <a:lnTo>
                        <a:pt x="80" y="45"/>
                      </a:lnTo>
                      <a:lnTo>
                        <a:pt x="77" y="62"/>
                      </a:lnTo>
                      <a:close/>
                    </a:path>
                  </a:pathLst>
                </a:custGeom>
                <a:solidFill>
                  <a:srgbClr val="E0E0E0"/>
                </a:solidFill>
                <a:ln w="9525">
                  <a:noFill/>
                  <a:round/>
                  <a:headEnd/>
                  <a:tailEnd/>
                </a:ln>
              </p:spPr>
              <p:txBody>
                <a:bodyPr/>
                <a:lstStyle/>
                <a:p>
                  <a:endParaRPr lang="en-US"/>
                </a:p>
              </p:txBody>
            </p:sp>
            <p:sp>
              <p:nvSpPr>
                <p:cNvPr id="31224" name="Freeform 998"/>
                <p:cNvSpPr>
                  <a:spLocks noChangeAspect="1"/>
                </p:cNvSpPr>
                <p:nvPr/>
              </p:nvSpPr>
              <p:spPr bwMode="auto">
                <a:xfrm>
                  <a:off x="1139" y="2824"/>
                  <a:ext cx="9" cy="74"/>
                </a:xfrm>
                <a:custGeom>
                  <a:avLst/>
                  <a:gdLst>
                    <a:gd name="T0" fmla="*/ 9 w 9"/>
                    <a:gd name="T1" fmla="*/ 74 h 74"/>
                    <a:gd name="T2" fmla="*/ 0 w 9"/>
                    <a:gd name="T3" fmla="*/ 45 h 74"/>
                    <a:gd name="T4" fmla="*/ 0 w 9"/>
                    <a:gd name="T5" fmla="*/ 24 h 74"/>
                    <a:gd name="T6" fmla="*/ 2 w 9"/>
                    <a:gd name="T7" fmla="*/ 0 h 74"/>
                    <a:gd name="T8" fmla="*/ 7 w 9"/>
                    <a:gd name="T9" fmla="*/ 40 h 74"/>
                    <a:gd name="T10" fmla="*/ 9 w 9"/>
                    <a:gd name="T11" fmla="*/ 74 h 74"/>
                    <a:gd name="T12" fmla="*/ 0 60000 65536"/>
                    <a:gd name="T13" fmla="*/ 0 60000 65536"/>
                    <a:gd name="T14" fmla="*/ 0 60000 65536"/>
                    <a:gd name="T15" fmla="*/ 0 60000 65536"/>
                    <a:gd name="T16" fmla="*/ 0 60000 65536"/>
                    <a:gd name="T17" fmla="*/ 0 60000 65536"/>
                    <a:gd name="T18" fmla="*/ 0 w 9"/>
                    <a:gd name="T19" fmla="*/ 0 h 74"/>
                    <a:gd name="T20" fmla="*/ 9 w 9"/>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9" h="74">
                      <a:moveTo>
                        <a:pt x="9" y="74"/>
                      </a:moveTo>
                      <a:lnTo>
                        <a:pt x="0" y="45"/>
                      </a:lnTo>
                      <a:lnTo>
                        <a:pt x="0" y="24"/>
                      </a:lnTo>
                      <a:lnTo>
                        <a:pt x="2" y="0"/>
                      </a:lnTo>
                      <a:lnTo>
                        <a:pt x="7" y="40"/>
                      </a:lnTo>
                      <a:lnTo>
                        <a:pt x="9" y="74"/>
                      </a:lnTo>
                      <a:close/>
                    </a:path>
                  </a:pathLst>
                </a:custGeom>
                <a:solidFill>
                  <a:srgbClr val="C0C0C0"/>
                </a:solidFill>
                <a:ln w="9525">
                  <a:noFill/>
                  <a:round/>
                  <a:headEnd/>
                  <a:tailEnd/>
                </a:ln>
              </p:spPr>
              <p:txBody>
                <a:bodyPr/>
                <a:lstStyle/>
                <a:p>
                  <a:endParaRPr lang="en-US"/>
                </a:p>
              </p:txBody>
            </p:sp>
            <p:sp>
              <p:nvSpPr>
                <p:cNvPr id="31225" name="Freeform 999"/>
                <p:cNvSpPr>
                  <a:spLocks noChangeAspect="1"/>
                </p:cNvSpPr>
                <p:nvPr/>
              </p:nvSpPr>
              <p:spPr bwMode="auto">
                <a:xfrm>
                  <a:off x="1189" y="2778"/>
                  <a:ext cx="28" cy="35"/>
                </a:xfrm>
                <a:custGeom>
                  <a:avLst/>
                  <a:gdLst>
                    <a:gd name="T0" fmla="*/ 14 w 28"/>
                    <a:gd name="T1" fmla="*/ 35 h 35"/>
                    <a:gd name="T2" fmla="*/ 28 w 28"/>
                    <a:gd name="T3" fmla="*/ 13 h 35"/>
                    <a:gd name="T4" fmla="*/ 20 w 28"/>
                    <a:gd name="T5" fmla="*/ 0 h 35"/>
                    <a:gd name="T6" fmla="*/ 12 w 28"/>
                    <a:gd name="T7" fmla="*/ 2 h 35"/>
                    <a:gd name="T8" fmla="*/ 5 w 28"/>
                    <a:gd name="T9" fmla="*/ 0 h 35"/>
                    <a:gd name="T10" fmla="*/ 0 w 28"/>
                    <a:gd name="T11" fmla="*/ 3 h 35"/>
                    <a:gd name="T12" fmla="*/ 1 w 28"/>
                    <a:gd name="T13" fmla="*/ 13 h 35"/>
                    <a:gd name="T14" fmla="*/ 7 w 28"/>
                    <a:gd name="T15" fmla="*/ 29 h 35"/>
                    <a:gd name="T16" fmla="*/ 14 w 28"/>
                    <a:gd name="T17" fmla="*/ 35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35"/>
                    <a:gd name="T29" fmla="*/ 28 w 28"/>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35">
                      <a:moveTo>
                        <a:pt x="14" y="35"/>
                      </a:moveTo>
                      <a:lnTo>
                        <a:pt x="28" y="13"/>
                      </a:lnTo>
                      <a:lnTo>
                        <a:pt x="20" y="0"/>
                      </a:lnTo>
                      <a:lnTo>
                        <a:pt x="12" y="2"/>
                      </a:lnTo>
                      <a:lnTo>
                        <a:pt x="5" y="0"/>
                      </a:lnTo>
                      <a:lnTo>
                        <a:pt x="0" y="3"/>
                      </a:lnTo>
                      <a:lnTo>
                        <a:pt x="1" y="13"/>
                      </a:lnTo>
                      <a:lnTo>
                        <a:pt x="7" y="29"/>
                      </a:lnTo>
                      <a:lnTo>
                        <a:pt x="14" y="35"/>
                      </a:lnTo>
                      <a:close/>
                    </a:path>
                  </a:pathLst>
                </a:custGeom>
                <a:solidFill>
                  <a:srgbClr val="E0E0E0"/>
                </a:solidFill>
                <a:ln w="9525">
                  <a:noFill/>
                  <a:round/>
                  <a:headEnd/>
                  <a:tailEnd/>
                </a:ln>
              </p:spPr>
              <p:txBody>
                <a:bodyPr/>
                <a:lstStyle/>
                <a:p>
                  <a:endParaRPr lang="en-US"/>
                </a:p>
              </p:txBody>
            </p:sp>
            <p:sp>
              <p:nvSpPr>
                <p:cNvPr id="31226" name="Freeform 1000"/>
                <p:cNvSpPr>
                  <a:spLocks noChangeAspect="1"/>
                </p:cNvSpPr>
                <p:nvPr/>
              </p:nvSpPr>
              <p:spPr bwMode="auto">
                <a:xfrm>
                  <a:off x="1225" y="2784"/>
                  <a:ext cx="30" cy="25"/>
                </a:xfrm>
                <a:custGeom>
                  <a:avLst/>
                  <a:gdLst>
                    <a:gd name="T0" fmla="*/ 0 w 30"/>
                    <a:gd name="T1" fmla="*/ 6 h 25"/>
                    <a:gd name="T2" fmla="*/ 13 w 30"/>
                    <a:gd name="T3" fmla="*/ 25 h 25"/>
                    <a:gd name="T4" fmla="*/ 30 w 30"/>
                    <a:gd name="T5" fmla="*/ 19 h 25"/>
                    <a:gd name="T6" fmla="*/ 23 w 30"/>
                    <a:gd name="T7" fmla="*/ 0 h 25"/>
                    <a:gd name="T8" fmla="*/ 0 w 30"/>
                    <a:gd name="T9" fmla="*/ 6 h 25"/>
                    <a:gd name="T10" fmla="*/ 0 60000 65536"/>
                    <a:gd name="T11" fmla="*/ 0 60000 65536"/>
                    <a:gd name="T12" fmla="*/ 0 60000 65536"/>
                    <a:gd name="T13" fmla="*/ 0 60000 65536"/>
                    <a:gd name="T14" fmla="*/ 0 60000 65536"/>
                    <a:gd name="T15" fmla="*/ 0 w 30"/>
                    <a:gd name="T16" fmla="*/ 0 h 25"/>
                    <a:gd name="T17" fmla="*/ 30 w 30"/>
                    <a:gd name="T18" fmla="*/ 25 h 25"/>
                  </a:gdLst>
                  <a:ahLst/>
                  <a:cxnLst>
                    <a:cxn ang="T10">
                      <a:pos x="T0" y="T1"/>
                    </a:cxn>
                    <a:cxn ang="T11">
                      <a:pos x="T2" y="T3"/>
                    </a:cxn>
                    <a:cxn ang="T12">
                      <a:pos x="T4" y="T5"/>
                    </a:cxn>
                    <a:cxn ang="T13">
                      <a:pos x="T6" y="T7"/>
                    </a:cxn>
                    <a:cxn ang="T14">
                      <a:pos x="T8" y="T9"/>
                    </a:cxn>
                  </a:cxnLst>
                  <a:rect l="T15" t="T16" r="T17" b="T18"/>
                  <a:pathLst>
                    <a:path w="30" h="25">
                      <a:moveTo>
                        <a:pt x="0" y="6"/>
                      </a:moveTo>
                      <a:lnTo>
                        <a:pt x="13" y="25"/>
                      </a:lnTo>
                      <a:lnTo>
                        <a:pt x="30" y="19"/>
                      </a:lnTo>
                      <a:lnTo>
                        <a:pt x="23" y="0"/>
                      </a:lnTo>
                      <a:lnTo>
                        <a:pt x="0" y="6"/>
                      </a:lnTo>
                      <a:close/>
                    </a:path>
                  </a:pathLst>
                </a:custGeom>
                <a:solidFill>
                  <a:srgbClr val="E0E0E0"/>
                </a:solidFill>
                <a:ln w="9525">
                  <a:noFill/>
                  <a:round/>
                  <a:headEnd/>
                  <a:tailEnd/>
                </a:ln>
              </p:spPr>
              <p:txBody>
                <a:bodyPr/>
                <a:lstStyle/>
                <a:p>
                  <a:endParaRPr lang="en-US"/>
                </a:p>
              </p:txBody>
            </p:sp>
            <p:sp>
              <p:nvSpPr>
                <p:cNvPr id="31227" name="Freeform 1001"/>
                <p:cNvSpPr>
                  <a:spLocks noChangeAspect="1"/>
                </p:cNvSpPr>
                <p:nvPr/>
              </p:nvSpPr>
              <p:spPr bwMode="auto">
                <a:xfrm>
                  <a:off x="915" y="2920"/>
                  <a:ext cx="610" cy="254"/>
                </a:xfrm>
                <a:custGeom>
                  <a:avLst/>
                  <a:gdLst>
                    <a:gd name="T0" fmla="*/ 437 w 610"/>
                    <a:gd name="T1" fmla="*/ 4 h 254"/>
                    <a:gd name="T2" fmla="*/ 391 w 610"/>
                    <a:gd name="T3" fmla="*/ 7 h 254"/>
                    <a:gd name="T4" fmla="*/ 372 w 610"/>
                    <a:gd name="T5" fmla="*/ 12 h 254"/>
                    <a:gd name="T6" fmla="*/ 356 w 610"/>
                    <a:gd name="T7" fmla="*/ 19 h 254"/>
                    <a:gd name="T8" fmla="*/ 0 w 610"/>
                    <a:gd name="T9" fmla="*/ 214 h 254"/>
                    <a:gd name="T10" fmla="*/ 0 w 610"/>
                    <a:gd name="T11" fmla="*/ 254 h 254"/>
                    <a:gd name="T12" fmla="*/ 610 w 610"/>
                    <a:gd name="T13" fmla="*/ 254 h 254"/>
                    <a:gd name="T14" fmla="*/ 610 w 610"/>
                    <a:gd name="T15" fmla="*/ 214 h 254"/>
                    <a:gd name="T16" fmla="*/ 110 w 610"/>
                    <a:gd name="T17" fmla="*/ 220 h 254"/>
                    <a:gd name="T18" fmla="*/ 110 w 610"/>
                    <a:gd name="T19" fmla="*/ 195 h 254"/>
                    <a:gd name="T20" fmla="*/ 372 w 610"/>
                    <a:gd name="T21" fmla="*/ 40 h 254"/>
                    <a:gd name="T22" fmla="*/ 387 w 610"/>
                    <a:gd name="T23" fmla="*/ 34 h 254"/>
                    <a:gd name="T24" fmla="*/ 399 w 610"/>
                    <a:gd name="T25" fmla="*/ 31 h 254"/>
                    <a:gd name="T26" fmla="*/ 411 w 610"/>
                    <a:gd name="T27" fmla="*/ 29 h 254"/>
                    <a:gd name="T28" fmla="*/ 610 w 610"/>
                    <a:gd name="T29" fmla="*/ 24 h 254"/>
                    <a:gd name="T30" fmla="*/ 610 w 610"/>
                    <a:gd name="T31" fmla="*/ 0 h 254"/>
                    <a:gd name="T32" fmla="*/ 437 w 610"/>
                    <a:gd name="T33" fmla="*/ 4 h 2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0"/>
                    <a:gd name="T52" fmla="*/ 0 h 254"/>
                    <a:gd name="T53" fmla="*/ 610 w 610"/>
                    <a:gd name="T54" fmla="*/ 254 h 2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0" h="254">
                      <a:moveTo>
                        <a:pt x="437" y="4"/>
                      </a:moveTo>
                      <a:lnTo>
                        <a:pt x="391" y="7"/>
                      </a:lnTo>
                      <a:lnTo>
                        <a:pt x="372" y="12"/>
                      </a:lnTo>
                      <a:lnTo>
                        <a:pt x="356" y="19"/>
                      </a:lnTo>
                      <a:lnTo>
                        <a:pt x="0" y="214"/>
                      </a:lnTo>
                      <a:lnTo>
                        <a:pt x="0" y="254"/>
                      </a:lnTo>
                      <a:lnTo>
                        <a:pt x="610" y="254"/>
                      </a:lnTo>
                      <a:lnTo>
                        <a:pt x="610" y="214"/>
                      </a:lnTo>
                      <a:lnTo>
                        <a:pt x="110" y="220"/>
                      </a:lnTo>
                      <a:lnTo>
                        <a:pt x="110" y="195"/>
                      </a:lnTo>
                      <a:lnTo>
                        <a:pt x="372" y="40"/>
                      </a:lnTo>
                      <a:lnTo>
                        <a:pt x="387" y="34"/>
                      </a:lnTo>
                      <a:lnTo>
                        <a:pt x="399" y="31"/>
                      </a:lnTo>
                      <a:lnTo>
                        <a:pt x="411" y="29"/>
                      </a:lnTo>
                      <a:lnTo>
                        <a:pt x="610" y="24"/>
                      </a:lnTo>
                      <a:lnTo>
                        <a:pt x="610" y="0"/>
                      </a:lnTo>
                      <a:lnTo>
                        <a:pt x="437" y="4"/>
                      </a:lnTo>
                      <a:close/>
                    </a:path>
                  </a:pathLst>
                </a:custGeom>
                <a:solidFill>
                  <a:srgbClr val="606060"/>
                </a:solidFill>
                <a:ln w="1588">
                  <a:solidFill>
                    <a:srgbClr val="000000"/>
                  </a:solidFill>
                  <a:round/>
                  <a:headEnd/>
                  <a:tailEnd/>
                </a:ln>
              </p:spPr>
              <p:txBody>
                <a:bodyPr/>
                <a:lstStyle/>
                <a:p>
                  <a:endParaRPr lang="en-US"/>
                </a:p>
              </p:txBody>
            </p:sp>
            <p:sp>
              <p:nvSpPr>
                <p:cNvPr id="31228" name="Freeform 1002"/>
                <p:cNvSpPr>
                  <a:spLocks noChangeAspect="1"/>
                </p:cNvSpPr>
                <p:nvPr/>
              </p:nvSpPr>
              <p:spPr bwMode="auto">
                <a:xfrm>
                  <a:off x="1310" y="2916"/>
                  <a:ext cx="86" cy="21"/>
                </a:xfrm>
                <a:custGeom>
                  <a:avLst/>
                  <a:gdLst>
                    <a:gd name="T0" fmla="*/ 0 w 86"/>
                    <a:gd name="T1" fmla="*/ 8 h 21"/>
                    <a:gd name="T2" fmla="*/ 6 w 86"/>
                    <a:gd name="T3" fmla="*/ 14 h 21"/>
                    <a:gd name="T4" fmla="*/ 15 w 86"/>
                    <a:gd name="T5" fmla="*/ 14 h 21"/>
                    <a:gd name="T6" fmla="*/ 29 w 86"/>
                    <a:gd name="T7" fmla="*/ 16 h 21"/>
                    <a:gd name="T8" fmla="*/ 42 w 86"/>
                    <a:gd name="T9" fmla="*/ 21 h 21"/>
                    <a:gd name="T10" fmla="*/ 54 w 86"/>
                    <a:gd name="T11" fmla="*/ 19 h 21"/>
                    <a:gd name="T12" fmla="*/ 64 w 86"/>
                    <a:gd name="T13" fmla="*/ 21 h 21"/>
                    <a:gd name="T14" fmla="*/ 72 w 86"/>
                    <a:gd name="T15" fmla="*/ 18 h 21"/>
                    <a:gd name="T16" fmla="*/ 78 w 86"/>
                    <a:gd name="T17" fmla="*/ 11 h 21"/>
                    <a:gd name="T18" fmla="*/ 82 w 86"/>
                    <a:gd name="T19" fmla="*/ 6 h 21"/>
                    <a:gd name="T20" fmla="*/ 86 w 86"/>
                    <a:gd name="T21" fmla="*/ 0 h 21"/>
                    <a:gd name="T22" fmla="*/ 0 w 86"/>
                    <a:gd name="T23" fmla="*/ 8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21"/>
                    <a:gd name="T38" fmla="*/ 86 w 86"/>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21">
                      <a:moveTo>
                        <a:pt x="0" y="8"/>
                      </a:moveTo>
                      <a:lnTo>
                        <a:pt x="6" y="14"/>
                      </a:lnTo>
                      <a:lnTo>
                        <a:pt x="15" y="14"/>
                      </a:lnTo>
                      <a:lnTo>
                        <a:pt x="29" y="16"/>
                      </a:lnTo>
                      <a:lnTo>
                        <a:pt x="42" y="21"/>
                      </a:lnTo>
                      <a:lnTo>
                        <a:pt x="54" y="19"/>
                      </a:lnTo>
                      <a:lnTo>
                        <a:pt x="64" y="21"/>
                      </a:lnTo>
                      <a:lnTo>
                        <a:pt x="72" y="18"/>
                      </a:lnTo>
                      <a:lnTo>
                        <a:pt x="78" y="11"/>
                      </a:lnTo>
                      <a:lnTo>
                        <a:pt x="82" y="6"/>
                      </a:lnTo>
                      <a:lnTo>
                        <a:pt x="86" y="0"/>
                      </a:lnTo>
                      <a:lnTo>
                        <a:pt x="0" y="8"/>
                      </a:lnTo>
                      <a:close/>
                    </a:path>
                  </a:pathLst>
                </a:custGeom>
                <a:solidFill>
                  <a:srgbClr val="C0C0C0"/>
                </a:solidFill>
                <a:ln w="9525">
                  <a:noFill/>
                  <a:round/>
                  <a:headEnd/>
                  <a:tailEnd/>
                </a:ln>
              </p:spPr>
              <p:txBody>
                <a:bodyPr/>
                <a:lstStyle/>
                <a:p>
                  <a:endParaRPr lang="en-US"/>
                </a:p>
              </p:txBody>
            </p:sp>
            <p:sp>
              <p:nvSpPr>
                <p:cNvPr id="31229" name="Freeform 1003"/>
                <p:cNvSpPr>
                  <a:spLocks noChangeAspect="1"/>
                </p:cNvSpPr>
                <p:nvPr/>
              </p:nvSpPr>
              <p:spPr bwMode="auto">
                <a:xfrm>
                  <a:off x="930" y="2773"/>
                  <a:ext cx="280" cy="311"/>
                </a:xfrm>
                <a:custGeom>
                  <a:avLst/>
                  <a:gdLst>
                    <a:gd name="T0" fmla="*/ 280 w 280"/>
                    <a:gd name="T1" fmla="*/ 0 h 311"/>
                    <a:gd name="T2" fmla="*/ 257 w 280"/>
                    <a:gd name="T3" fmla="*/ 22 h 311"/>
                    <a:gd name="T4" fmla="*/ 256 w 280"/>
                    <a:gd name="T5" fmla="*/ 32 h 311"/>
                    <a:gd name="T6" fmla="*/ 246 w 280"/>
                    <a:gd name="T7" fmla="*/ 33 h 311"/>
                    <a:gd name="T8" fmla="*/ 246 w 280"/>
                    <a:gd name="T9" fmla="*/ 40 h 311"/>
                    <a:gd name="T10" fmla="*/ 236 w 280"/>
                    <a:gd name="T11" fmla="*/ 41 h 311"/>
                    <a:gd name="T12" fmla="*/ 237 w 280"/>
                    <a:gd name="T13" fmla="*/ 51 h 311"/>
                    <a:gd name="T14" fmla="*/ 222 w 280"/>
                    <a:gd name="T15" fmla="*/ 53 h 311"/>
                    <a:gd name="T16" fmla="*/ 218 w 280"/>
                    <a:gd name="T17" fmla="*/ 63 h 311"/>
                    <a:gd name="T18" fmla="*/ 209 w 280"/>
                    <a:gd name="T19" fmla="*/ 64 h 311"/>
                    <a:gd name="T20" fmla="*/ 209 w 280"/>
                    <a:gd name="T21" fmla="*/ 75 h 311"/>
                    <a:gd name="T22" fmla="*/ 195 w 280"/>
                    <a:gd name="T23" fmla="*/ 79 h 311"/>
                    <a:gd name="T24" fmla="*/ 195 w 280"/>
                    <a:gd name="T25" fmla="*/ 91 h 311"/>
                    <a:gd name="T26" fmla="*/ 181 w 280"/>
                    <a:gd name="T27" fmla="*/ 94 h 311"/>
                    <a:gd name="T28" fmla="*/ 181 w 280"/>
                    <a:gd name="T29" fmla="*/ 104 h 311"/>
                    <a:gd name="T30" fmla="*/ 166 w 280"/>
                    <a:gd name="T31" fmla="*/ 108 h 311"/>
                    <a:gd name="T32" fmla="*/ 166 w 280"/>
                    <a:gd name="T33" fmla="*/ 121 h 311"/>
                    <a:gd name="T34" fmla="*/ 154 w 280"/>
                    <a:gd name="T35" fmla="*/ 122 h 311"/>
                    <a:gd name="T36" fmla="*/ 152 w 280"/>
                    <a:gd name="T37" fmla="*/ 132 h 311"/>
                    <a:gd name="T38" fmla="*/ 139 w 280"/>
                    <a:gd name="T39" fmla="*/ 132 h 311"/>
                    <a:gd name="T40" fmla="*/ 137 w 280"/>
                    <a:gd name="T41" fmla="*/ 141 h 311"/>
                    <a:gd name="T42" fmla="*/ 127 w 280"/>
                    <a:gd name="T43" fmla="*/ 139 h 311"/>
                    <a:gd name="T44" fmla="*/ 124 w 280"/>
                    <a:gd name="T45" fmla="*/ 152 h 311"/>
                    <a:gd name="T46" fmla="*/ 114 w 280"/>
                    <a:gd name="T47" fmla="*/ 151 h 311"/>
                    <a:gd name="T48" fmla="*/ 112 w 280"/>
                    <a:gd name="T49" fmla="*/ 162 h 311"/>
                    <a:gd name="T50" fmla="*/ 96 w 280"/>
                    <a:gd name="T51" fmla="*/ 162 h 311"/>
                    <a:gd name="T52" fmla="*/ 94 w 280"/>
                    <a:gd name="T53" fmla="*/ 175 h 311"/>
                    <a:gd name="T54" fmla="*/ 83 w 280"/>
                    <a:gd name="T55" fmla="*/ 175 h 311"/>
                    <a:gd name="T56" fmla="*/ 79 w 280"/>
                    <a:gd name="T57" fmla="*/ 186 h 311"/>
                    <a:gd name="T58" fmla="*/ 65 w 280"/>
                    <a:gd name="T59" fmla="*/ 187 h 311"/>
                    <a:gd name="T60" fmla="*/ 65 w 280"/>
                    <a:gd name="T61" fmla="*/ 199 h 311"/>
                    <a:gd name="T62" fmla="*/ 57 w 280"/>
                    <a:gd name="T63" fmla="*/ 204 h 311"/>
                    <a:gd name="T64" fmla="*/ 57 w 280"/>
                    <a:gd name="T65" fmla="*/ 213 h 311"/>
                    <a:gd name="T66" fmla="*/ 52 w 280"/>
                    <a:gd name="T67" fmla="*/ 220 h 311"/>
                    <a:gd name="T68" fmla="*/ 50 w 280"/>
                    <a:gd name="T69" fmla="*/ 232 h 311"/>
                    <a:gd name="T70" fmla="*/ 49 w 280"/>
                    <a:gd name="T71" fmla="*/ 254 h 311"/>
                    <a:gd name="T72" fmla="*/ 49 w 280"/>
                    <a:gd name="T73" fmla="*/ 262 h 311"/>
                    <a:gd name="T74" fmla="*/ 41 w 280"/>
                    <a:gd name="T75" fmla="*/ 267 h 311"/>
                    <a:gd name="T76" fmla="*/ 40 w 280"/>
                    <a:gd name="T77" fmla="*/ 278 h 311"/>
                    <a:gd name="T78" fmla="*/ 30 w 280"/>
                    <a:gd name="T79" fmla="*/ 282 h 311"/>
                    <a:gd name="T80" fmla="*/ 29 w 280"/>
                    <a:gd name="T81" fmla="*/ 292 h 311"/>
                    <a:gd name="T82" fmla="*/ 19 w 280"/>
                    <a:gd name="T83" fmla="*/ 295 h 311"/>
                    <a:gd name="T84" fmla="*/ 15 w 280"/>
                    <a:gd name="T85" fmla="*/ 310 h 311"/>
                    <a:gd name="T86" fmla="*/ 0 w 280"/>
                    <a:gd name="T87" fmla="*/ 311 h 31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80"/>
                    <a:gd name="T133" fmla="*/ 0 h 311"/>
                    <a:gd name="T134" fmla="*/ 280 w 280"/>
                    <a:gd name="T135" fmla="*/ 311 h 31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80" h="311">
                      <a:moveTo>
                        <a:pt x="280" y="0"/>
                      </a:moveTo>
                      <a:lnTo>
                        <a:pt x="257" y="22"/>
                      </a:lnTo>
                      <a:lnTo>
                        <a:pt x="256" y="32"/>
                      </a:lnTo>
                      <a:lnTo>
                        <a:pt x="246" y="33"/>
                      </a:lnTo>
                      <a:lnTo>
                        <a:pt x="246" y="40"/>
                      </a:lnTo>
                      <a:lnTo>
                        <a:pt x="236" y="41"/>
                      </a:lnTo>
                      <a:lnTo>
                        <a:pt x="237" y="51"/>
                      </a:lnTo>
                      <a:lnTo>
                        <a:pt x="222" y="53"/>
                      </a:lnTo>
                      <a:lnTo>
                        <a:pt x="218" y="63"/>
                      </a:lnTo>
                      <a:lnTo>
                        <a:pt x="209" y="64"/>
                      </a:lnTo>
                      <a:lnTo>
                        <a:pt x="209" y="75"/>
                      </a:lnTo>
                      <a:lnTo>
                        <a:pt x="195" y="79"/>
                      </a:lnTo>
                      <a:lnTo>
                        <a:pt x="195" y="91"/>
                      </a:lnTo>
                      <a:lnTo>
                        <a:pt x="181" y="94"/>
                      </a:lnTo>
                      <a:lnTo>
                        <a:pt x="181" y="104"/>
                      </a:lnTo>
                      <a:lnTo>
                        <a:pt x="166" y="108"/>
                      </a:lnTo>
                      <a:lnTo>
                        <a:pt x="166" y="121"/>
                      </a:lnTo>
                      <a:lnTo>
                        <a:pt x="154" y="122"/>
                      </a:lnTo>
                      <a:lnTo>
                        <a:pt x="152" y="132"/>
                      </a:lnTo>
                      <a:lnTo>
                        <a:pt x="139" y="132"/>
                      </a:lnTo>
                      <a:lnTo>
                        <a:pt x="137" y="141"/>
                      </a:lnTo>
                      <a:lnTo>
                        <a:pt x="127" y="139"/>
                      </a:lnTo>
                      <a:lnTo>
                        <a:pt x="124" y="152"/>
                      </a:lnTo>
                      <a:lnTo>
                        <a:pt x="114" y="151"/>
                      </a:lnTo>
                      <a:lnTo>
                        <a:pt x="112" y="162"/>
                      </a:lnTo>
                      <a:lnTo>
                        <a:pt x="96" y="162"/>
                      </a:lnTo>
                      <a:lnTo>
                        <a:pt x="94" y="175"/>
                      </a:lnTo>
                      <a:lnTo>
                        <a:pt x="83" y="175"/>
                      </a:lnTo>
                      <a:lnTo>
                        <a:pt x="79" y="186"/>
                      </a:lnTo>
                      <a:lnTo>
                        <a:pt x="65" y="187"/>
                      </a:lnTo>
                      <a:lnTo>
                        <a:pt x="65" y="199"/>
                      </a:lnTo>
                      <a:lnTo>
                        <a:pt x="57" y="204"/>
                      </a:lnTo>
                      <a:lnTo>
                        <a:pt x="57" y="213"/>
                      </a:lnTo>
                      <a:lnTo>
                        <a:pt x="52" y="220"/>
                      </a:lnTo>
                      <a:lnTo>
                        <a:pt x="50" y="232"/>
                      </a:lnTo>
                      <a:lnTo>
                        <a:pt x="49" y="254"/>
                      </a:lnTo>
                      <a:lnTo>
                        <a:pt x="49" y="262"/>
                      </a:lnTo>
                      <a:lnTo>
                        <a:pt x="41" y="267"/>
                      </a:lnTo>
                      <a:lnTo>
                        <a:pt x="40" y="278"/>
                      </a:lnTo>
                      <a:lnTo>
                        <a:pt x="30" y="282"/>
                      </a:lnTo>
                      <a:lnTo>
                        <a:pt x="29" y="292"/>
                      </a:lnTo>
                      <a:lnTo>
                        <a:pt x="19" y="295"/>
                      </a:lnTo>
                      <a:lnTo>
                        <a:pt x="15" y="310"/>
                      </a:lnTo>
                      <a:lnTo>
                        <a:pt x="0" y="311"/>
                      </a:lnTo>
                    </a:path>
                  </a:pathLst>
                </a:custGeom>
                <a:noFill/>
                <a:ln w="3175">
                  <a:solidFill>
                    <a:srgbClr val="404040"/>
                  </a:solidFill>
                  <a:round/>
                  <a:headEnd/>
                  <a:tailEnd/>
                </a:ln>
              </p:spPr>
              <p:txBody>
                <a:bodyPr/>
                <a:lstStyle/>
                <a:p>
                  <a:endParaRPr lang="en-US"/>
                </a:p>
              </p:txBody>
            </p:sp>
            <p:grpSp>
              <p:nvGrpSpPr>
                <p:cNvPr id="31082" name="Group 1039"/>
                <p:cNvGrpSpPr>
                  <a:grpSpLocks noChangeAspect="1"/>
                </p:cNvGrpSpPr>
                <p:nvPr/>
              </p:nvGrpSpPr>
              <p:grpSpPr bwMode="auto">
                <a:xfrm>
                  <a:off x="1198" y="2676"/>
                  <a:ext cx="133" cy="112"/>
                  <a:chOff x="1198" y="2676"/>
                  <a:chExt cx="133" cy="112"/>
                </a:xfrm>
              </p:grpSpPr>
              <p:grpSp>
                <p:nvGrpSpPr>
                  <p:cNvPr id="31083" name="Group 1033"/>
                  <p:cNvGrpSpPr>
                    <a:grpSpLocks noChangeAspect="1"/>
                  </p:cNvGrpSpPr>
                  <p:nvPr/>
                </p:nvGrpSpPr>
                <p:grpSpPr bwMode="auto">
                  <a:xfrm>
                    <a:off x="1198" y="2676"/>
                    <a:ext cx="133" cy="112"/>
                    <a:chOff x="1198" y="2676"/>
                    <a:chExt cx="133" cy="112"/>
                  </a:xfrm>
                </p:grpSpPr>
                <p:sp>
                  <p:nvSpPr>
                    <p:cNvPr id="31238" name="Freeform 1004"/>
                    <p:cNvSpPr>
                      <a:spLocks noChangeAspect="1"/>
                    </p:cNvSpPr>
                    <p:nvPr/>
                  </p:nvSpPr>
                  <p:spPr bwMode="auto">
                    <a:xfrm>
                      <a:off x="1198" y="2676"/>
                      <a:ext cx="133" cy="112"/>
                    </a:xfrm>
                    <a:custGeom>
                      <a:avLst/>
                      <a:gdLst>
                        <a:gd name="T0" fmla="*/ 104 w 133"/>
                        <a:gd name="T1" fmla="*/ 4 h 112"/>
                        <a:gd name="T2" fmla="*/ 84 w 133"/>
                        <a:gd name="T3" fmla="*/ 24 h 112"/>
                        <a:gd name="T4" fmla="*/ 28 w 133"/>
                        <a:gd name="T5" fmla="*/ 66 h 112"/>
                        <a:gd name="T6" fmla="*/ 0 w 133"/>
                        <a:gd name="T7" fmla="*/ 80 h 112"/>
                        <a:gd name="T8" fmla="*/ 18 w 133"/>
                        <a:gd name="T9" fmla="*/ 112 h 112"/>
                        <a:gd name="T10" fmla="*/ 25 w 133"/>
                        <a:gd name="T11" fmla="*/ 110 h 112"/>
                        <a:gd name="T12" fmla="*/ 46 w 133"/>
                        <a:gd name="T13" fmla="*/ 98 h 112"/>
                        <a:gd name="T14" fmla="*/ 107 w 133"/>
                        <a:gd name="T15" fmla="*/ 52 h 112"/>
                        <a:gd name="T16" fmla="*/ 133 w 133"/>
                        <a:gd name="T17" fmla="*/ 25 h 112"/>
                        <a:gd name="T18" fmla="*/ 113 w 133"/>
                        <a:gd name="T19" fmla="*/ 0 h 112"/>
                        <a:gd name="T20" fmla="*/ 104 w 133"/>
                        <a:gd name="T21" fmla="*/ 4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3"/>
                        <a:gd name="T34" fmla="*/ 0 h 112"/>
                        <a:gd name="T35" fmla="*/ 133 w 133"/>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3" h="112">
                          <a:moveTo>
                            <a:pt x="104" y="4"/>
                          </a:moveTo>
                          <a:lnTo>
                            <a:pt x="84" y="24"/>
                          </a:lnTo>
                          <a:lnTo>
                            <a:pt x="28" y="66"/>
                          </a:lnTo>
                          <a:lnTo>
                            <a:pt x="0" y="80"/>
                          </a:lnTo>
                          <a:lnTo>
                            <a:pt x="18" y="112"/>
                          </a:lnTo>
                          <a:lnTo>
                            <a:pt x="25" y="110"/>
                          </a:lnTo>
                          <a:lnTo>
                            <a:pt x="46" y="98"/>
                          </a:lnTo>
                          <a:lnTo>
                            <a:pt x="107" y="52"/>
                          </a:lnTo>
                          <a:lnTo>
                            <a:pt x="133" y="25"/>
                          </a:lnTo>
                          <a:lnTo>
                            <a:pt x="113" y="0"/>
                          </a:lnTo>
                          <a:lnTo>
                            <a:pt x="104" y="4"/>
                          </a:lnTo>
                          <a:close/>
                        </a:path>
                      </a:pathLst>
                    </a:custGeom>
                    <a:solidFill>
                      <a:srgbClr val="404040"/>
                    </a:solidFill>
                    <a:ln w="9525">
                      <a:noFill/>
                      <a:round/>
                      <a:headEnd/>
                      <a:tailEnd/>
                    </a:ln>
                  </p:spPr>
                  <p:txBody>
                    <a:bodyPr/>
                    <a:lstStyle/>
                    <a:p>
                      <a:endParaRPr lang="en-US"/>
                    </a:p>
                  </p:txBody>
                </p:sp>
                <p:sp>
                  <p:nvSpPr>
                    <p:cNvPr id="31239" name="Freeform 1005"/>
                    <p:cNvSpPr>
                      <a:spLocks noChangeAspect="1"/>
                    </p:cNvSpPr>
                    <p:nvPr/>
                  </p:nvSpPr>
                  <p:spPr bwMode="auto">
                    <a:xfrm>
                      <a:off x="1201" y="2758"/>
                      <a:ext cx="21" cy="28"/>
                    </a:xfrm>
                    <a:custGeom>
                      <a:avLst/>
                      <a:gdLst>
                        <a:gd name="T0" fmla="*/ 4 w 21"/>
                        <a:gd name="T1" fmla="*/ 0 h 28"/>
                        <a:gd name="T2" fmla="*/ 0 w 21"/>
                        <a:gd name="T3" fmla="*/ 0 h 28"/>
                        <a:gd name="T4" fmla="*/ 15 w 21"/>
                        <a:gd name="T5" fmla="*/ 28 h 28"/>
                        <a:gd name="T6" fmla="*/ 21 w 21"/>
                        <a:gd name="T7" fmla="*/ 27 h 28"/>
                        <a:gd name="T8" fmla="*/ 4 w 21"/>
                        <a:gd name="T9" fmla="*/ 0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4" y="0"/>
                          </a:moveTo>
                          <a:lnTo>
                            <a:pt x="0" y="0"/>
                          </a:lnTo>
                          <a:lnTo>
                            <a:pt x="15" y="28"/>
                          </a:lnTo>
                          <a:lnTo>
                            <a:pt x="21" y="27"/>
                          </a:lnTo>
                          <a:lnTo>
                            <a:pt x="4" y="0"/>
                          </a:lnTo>
                          <a:close/>
                        </a:path>
                      </a:pathLst>
                    </a:custGeom>
                    <a:solidFill>
                      <a:srgbClr val="808080"/>
                    </a:solidFill>
                    <a:ln w="9525">
                      <a:noFill/>
                      <a:round/>
                      <a:headEnd/>
                      <a:tailEnd/>
                    </a:ln>
                  </p:spPr>
                  <p:txBody>
                    <a:bodyPr/>
                    <a:lstStyle/>
                    <a:p>
                      <a:endParaRPr lang="en-US"/>
                    </a:p>
                  </p:txBody>
                </p:sp>
                <p:sp>
                  <p:nvSpPr>
                    <p:cNvPr id="31240" name="Freeform 1006"/>
                    <p:cNvSpPr>
                      <a:spLocks noChangeAspect="1"/>
                    </p:cNvSpPr>
                    <p:nvPr/>
                  </p:nvSpPr>
                  <p:spPr bwMode="auto">
                    <a:xfrm>
                      <a:off x="1208" y="2746"/>
                      <a:ext cx="36" cy="38"/>
                    </a:xfrm>
                    <a:custGeom>
                      <a:avLst/>
                      <a:gdLst>
                        <a:gd name="T0" fmla="*/ 0 w 36"/>
                        <a:gd name="T1" fmla="*/ 12 h 38"/>
                        <a:gd name="T2" fmla="*/ 15 w 36"/>
                        <a:gd name="T3" fmla="*/ 38 h 38"/>
                        <a:gd name="T4" fmla="*/ 36 w 36"/>
                        <a:gd name="T5" fmla="*/ 23 h 38"/>
                        <a:gd name="T6" fmla="*/ 20 w 36"/>
                        <a:gd name="T7" fmla="*/ 0 h 38"/>
                        <a:gd name="T8" fmla="*/ 0 w 36"/>
                        <a:gd name="T9" fmla="*/ 12 h 38"/>
                        <a:gd name="T10" fmla="*/ 0 60000 65536"/>
                        <a:gd name="T11" fmla="*/ 0 60000 65536"/>
                        <a:gd name="T12" fmla="*/ 0 60000 65536"/>
                        <a:gd name="T13" fmla="*/ 0 60000 65536"/>
                        <a:gd name="T14" fmla="*/ 0 60000 65536"/>
                        <a:gd name="T15" fmla="*/ 0 w 36"/>
                        <a:gd name="T16" fmla="*/ 0 h 38"/>
                        <a:gd name="T17" fmla="*/ 36 w 36"/>
                        <a:gd name="T18" fmla="*/ 38 h 38"/>
                      </a:gdLst>
                      <a:ahLst/>
                      <a:cxnLst>
                        <a:cxn ang="T10">
                          <a:pos x="T0" y="T1"/>
                        </a:cxn>
                        <a:cxn ang="T11">
                          <a:pos x="T2" y="T3"/>
                        </a:cxn>
                        <a:cxn ang="T12">
                          <a:pos x="T4" y="T5"/>
                        </a:cxn>
                        <a:cxn ang="T13">
                          <a:pos x="T6" y="T7"/>
                        </a:cxn>
                        <a:cxn ang="T14">
                          <a:pos x="T8" y="T9"/>
                        </a:cxn>
                      </a:cxnLst>
                      <a:rect l="T15" t="T16" r="T17" b="T18"/>
                      <a:pathLst>
                        <a:path w="36" h="38">
                          <a:moveTo>
                            <a:pt x="0" y="12"/>
                          </a:moveTo>
                          <a:lnTo>
                            <a:pt x="15" y="38"/>
                          </a:lnTo>
                          <a:lnTo>
                            <a:pt x="36" y="23"/>
                          </a:lnTo>
                          <a:lnTo>
                            <a:pt x="20" y="0"/>
                          </a:lnTo>
                          <a:lnTo>
                            <a:pt x="0" y="12"/>
                          </a:lnTo>
                          <a:close/>
                        </a:path>
                      </a:pathLst>
                    </a:custGeom>
                    <a:solidFill>
                      <a:srgbClr val="808080"/>
                    </a:solidFill>
                    <a:ln w="9525">
                      <a:noFill/>
                      <a:round/>
                      <a:headEnd/>
                      <a:tailEnd/>
                    </a:ln>
                  </p:spPr>
                  <p:txBody>
                    <a:bodyPr/>
                    <a:lstStyle/>
                    <a:p>
                      <a:endParaRPr lang="en-US"/>
                    </a:p>
                  </p:txBody>
                </p:sp>
                <p:sp>
                  <p:nvSpPr>
                    <p:cNvPr id="31241" name="Freeform 1007"/>
                    <p:cNvSpPr>
                      <a:spLocks noChangeAspect="1"/>
                    </p:cNvSpPr>
                    <p:nvPr/>
                  </p:nvSpPr>
                  <p:spPr bwMode="auto">
                    <a:xfrm>
                      <a:off x="1288" y="2679"/>
                      <a:ext cx="38" cy="43"/>
                    </a:xfrm>
                    <a:custGeom>
                      <a:avLst/>
                      <a:gdLst>
                        <a:gd name="T0" fmla="*/ 22 w 38"/>
                        <a:gd name="T1" fmla="*/ 0 h 43"/>
                        <a:gd name="T2" fmla="*/ 0 w 38"/>
                        <a:gd name="T3" fmla="*/ 21 h 43"/>
                        <a:gd name="T4" fmla="*/ 18 w 38"/>
                        <a:gd name="T5" fmla="*/ 43 h 43"/>
                        <a:gd name="T6" fmla="*/ 38 w 38"/>
                        <a:gd name="T7" fmla="*/ 22 h 43"/>
                        <a:gd name="T8" fmla="*/ 22 w 38"/>
                        <a:gd name="T9" fmla="*/ 0 h 43"/>
                        <a:gd name="T10" fmla="*/ 0 60000 65536"/>
                        <a:gd name="T11" fmla="*/ 0 60000 65536"/>
                        <a:gd name="T12" fmla="*/ 0 60000 65536"/>
                        <a:gd name="T13" fmla="*/ 0 60000 65536"/>
                        <a:gd name="T14" fmla="*/ 0 60000 65536"/>
                        <a:gd name="T15" fmla="*/ 0 w 38"/>
                        <a:gd name="T16" fmla="*/ 0 h 43"/>
                        <a:gd name="T17" fmla="*/ 38 w 38"/>
                        <a:gd name="T18" fmla="*/ 43 h 43"/>
                      </a:gdLst>
                      <a:ahLst/>
                      <a:cxnLst>
                        <a:cxn ang="T10">
                          <a:pos x="T0" y="T1"/>
                        </a:cxn>
                        <a:cxn ang="T11">
                          <a:pos x="T2" y="T3"/>
                        </a:cxn>
                        <a:cxn ang="T12">
                          <a:pos x="T4" y="T5"/>
                        </a:cxn>
                        <a:cxn ang="T13">
                          <a:pos x="T6" y="T7"/>
                        </a:cxn>
                        <a:cxn ang="T14">
                          <a:pos x="T8" y="T9"/>
                        </a:cxn>
                      </a:cxnLst>
                      <a:rect l="T15" t="T16" r="T17" b="T18"/>
                      <a:pathLst>
                        <a:path w="38" h="43">
                          <a:moveTo>
                            <a:pt x="22" y="0"/>
                          </a:moveTo>
                          <a:lnTo>
                            <a:pt x="0" y="21"/>
                          </a:lnTo>
                          <a:lnTo>
                            <a:pt x="18" y="43"/>
                          </a:lnTo>
                          <a:lnTo>
                            <a:pt x="38" y="22"/>
                          </a:lnTo>
                          <a:lnTo>
                            <a:pt x="22" y="0"/>
                          </a:lnTo>
                          <a:close/>
                        </a:path>
                      </a:pathLst>
                    </a:custGeom>
                    <a:solidFill>
                      <a:srgbClr val="808080"/>
                    </a:solidFill>
                    <a:ln w="9525">
                      <a:noFill/>
                      <a:round/>
                      <a:headEnd/>
                      <a:tailEnd/>
                    </a:ln>
                  </p:spPr>
                  <p:txBody>
                    <a:bodyPr/>
                    <a:lstStyle/>
                    <a:p>
                      <a:endParaRPr lang="en-US"/>
                    </a:p>
                  </p:txBody>
                </p:sp>
                <p:sp>
                  <p:nvSpPr>
                    <p:cNvPr id="31242" name="Freeform 1008"/>
                    <p:cNvSpPr>
                      <a:spLocks noChangeAspect="1"/>
                    </p:cNvSpPr>
                    <p:nvPr/>
                  </p:nvSpPr>
                  <p:spPr bwMode="auto">
                    <a:xfrm>
                      <a:off x="1232" y="2703"/>
                      <a:ext cx="72" cy="65"/>
                    </a:xfrm>
                    <a:custGeom>
                      <a:avLst/>
                      <a:gdLst>
                        <a:gd name="T0" fmla="*/ 0 w 72"/>
                        <a:gd name="T1" fmla="*/ 40 h 65"/>
                        <a:gd name="T2" fmla="*/ 14 w 72"/>
                        <a:gd name="T3" fmla="*/ 65 h 65"/>
                        <a:gd name="T4" fmla="*/ 72 w 72"/>
                        <a:gd name="T5" fmla="*/ 20 h 65"/>
                        <a:gd name="T6" fmla="*/ 55 w 72"/>
                        <a:gd name="T7" fmla="*/ 0 h 65"/>
                        <a:gd name="T8" fmla="*/ 0 w 72"/>
                        <a:gd name="T9" fmla="*/ 40 h 65"/>
                        <a:gd name="T10" fmla="*/ 0 60000 65536"/>
                        <a:gd name="T11" fmla="*/ 0 60000 65536"/>
                        <a:gd name="T12" fmla="*/ 0 60000 65536"/>
                        <a:gd name="T13" fmla="*/ 0 60000 65536"/>
                        <a:gd name="T14" fmla="*/ 0 60000 65536"/>
                        <a:gd name="T15" fmla="*/ 0 w 72"/>
                        <a:gd name="T16" fmla="*/ 0 h 65"/>
                        <a:gd name="T17" fmla="*/ 72 w 72"/>
                        <a:gd name="T18" fmla="*/ 65 h 65"/>
                      </a:gdLst>
                      <a:ahLst/>
                      <a:cxnLst>
                        <a:cxn ang="T10">
                          <a:pos x="T0" y="T1"/>
                        </a:cxn>
                        <a:cxn ang="T11">
                          <a:pos x="T2" y="T3"/>
                        </a:cxn>
                        <a:cxn ang="T12">
                          <a:pos x="T4" y="T5"/>
                        </a:cxn>
                        <a:cxn ang="T13">
                          <a:pos x="T6" y="T7"/>
                        </a:cxn>
                        <a:cxn ang="T14">
                          <a:pos x="T8" y="T9"/>
                        </a:cxn>
                      </a:cxnLst>
                      <a:rect l="T15" t="T16" r="T17" b="T18"/>
                      <a:pathLst>
                        <a:path w="72" h="65">
                          <a:moveTo>
                            <a:pt x="0" y="40"/>
                          </a:moveTo>
                          <a:lnTo>
                            <a:pt x="14" y="65"/>
                          </a:lnTo>
                          <a:lnTo>
                            <a:pt x="72" y="20"/>
                          </a:lnTo>
                          <a:lnTo>
                            <a:pt x="55" y="0"/>
                          </a:lnTo>
                          <a:lnTo>
                            <a:pt x="0" y="40"/>
                          </a:lnTo>
                          <a:close/>
                        </a:path>
                      </a:pathLst>
                    </a:custGeom>
                    <a:solidFill>
                      <a:srgbClr val="808080"/>
                    </a:solidFill>
                    <a:ln w="9525">
                      <a:noFill/>
                      <a:round/>
                      <a:headEnd/>
                      <a:tailEnd/>
                    </a:ln>
                  </p:spPr>
                  <p:txBody>
                    <a:bodyPr/>
                    <a:lstStyle/>
                    <a:p>
                      <a:endParaRPr lang="en-US"/>
                    </a:p>
                  </p:txBody>
                </p:sp>
                <p:grpSp>
                  <p:nvGrpSpPr>
                    <p:cNvPr id="31084" name="Group 1016"/>
                    <p:cNvGrpSpPr>
                      <a:grpSpLocks noChangeAspect="1"/>
                    </p:cNvGrpSpPr>
                    <p:nvPr/>
                  </p:nvGrpSpPr>
                  <p:grpSpPr bwMode="auto">
                    <a:xfrm>
                      <a:off x="1235" y="2709"/>
                      <a:ext cx="53" cy="38"/>
                      <a:chOff x="1235" y="2709"/>
                      <a:chExt cx="53" cy="38"/>
                    </a:xfrm>
                  </p:grpSpPr>
                  <p:sp>
                    <p:nvSpPr>
                      <p:cNvPr id="31260" name="Oval 1009"/>
                      <p:cNvSpPr>
                        <a:spLocks noChangeAspect="1" noChangeArrowheads="1"/>
                      </p:cNvSpPr>
                      <p:nvPr/>
                    </p:nvSpPr>
                    <p:spPr bwMode="auto">
                      <a:xfrm>
                        <a:off x="1283" y="2709"/>
                        <a:ext cx="5" cy="5"/>
                      </a:xfrm>
                      <a:prstGeom prst="ellipse">
                        <a:avLst/>
                      </a:prstGeom>
                      <a:solidFill>
                        <a:srgbClr val="404040"/>
                      </a:solidFill>
                      <a:ln w="9525">
                        <a:noFill/>
                        <a:round/>
                        <a:headEnd/>
                        <a:tailEnd/>
                      </a:ln>
                    </p:spPr>
                    <p:txBody>
                      <a:bodyPr/>
                      <a:lstStyle/>
                      <a:p>
                        <a:endParaRPr lang="en-US"/>
                      </a:p>
                    </p:txBody>
                  </p:sp>
                  <p:sp>
                    <p:nvSpPr>
                      <p:cNvPr id="31261" name="Oval 1010"/>
                      <p:cNvSpPr>
                        <a:spLocks noChangeAspect="1" noChangeArrowheads="1"/>
                      </p:cNvSpPr>
                      <p:nvPr/>
                    </p:nvSpPr>
                    <p:spPr bwMode="auto">
                      <a:xfrm>
                        <a:off x="1275" y="2714"/>
                        <a:ext cx="6" cy="6"/>
                      </a:xfrm>
                      <a:prstGeom prst="ellipse">
                        <a:avLst/>
                      </a:prstGeom>
                      <a:solidFill>
                        <a:srgbClr val="404040"/>
                      </a:solidFill>
                      <a:ln w="9525">
                        <a:noFill/>
                        <a:round/>
                        <a:headEnd/>
                        <a:tailEnd/>
                      </a:ln>
                    </p:spPr>
                    <p:txBody>
                      <a:bodyPr/>
                      <a:lstStyle/>
                      <a:p>
                        <a:endParaRPr lang="en-US"/>
                      </a:p>
                    </p:txBody>
                  </p:sp>
                  <p:sp>
                    <p:nvSpPr>
                      <p:cNvPr id="31262" name="Oval 1011"/>
                      <p:cNvSpPr>
                        <a:spLocks noChangeAspect="1" noChangeArrowheads="1"/>
                      </p:cNvSpPr>
                      <p:nvPr/>
                    </p:nvSpPr>
                    <p:spPr bwMode="auto">
                      <a:xfrm>
                        <a:off x="1267" y="2720"/>
                        <a:ext cx="6" cy="5"/>
                      </a:xfrm>
                      <a:prstGeom prst="ellipse">
                        <a:avLst/>
                      </a:prstGeom>
                      <a:solidFill>
                        <a:srgbClr val="404040"/>
                      </a:solidFill>
                      <a:ln w="9525">
                        <a:noFill/>
                        <a:round/>
                        <a:headEnd/>
                        <a:tailEnd/>
                      </a:ln>
                    </p:spPr>
                    <p:txBody>
                      <a:bodyPr/>
                      <a:lstStyle/>
                      <a:p>
                        <a:endParaRPr lang="en-US"/>
                      </a:p>
                    </p:txBody>
                  </p:sp>
                  <p:sp>
                    <p:nvSpPr>
                      <p:cNvPr id="31263" name="Oval 1012"/>
                      <p:cNvSpPr>
                        <a:spLocks noChangeAspect="1" noChangeArrowheads="1"/>
                      </p:cNvSpPr>
                      <p:nvPr/>
                    </p:nvSpPr>
                    <p:spPr bwMode="auto">
                      <a:xfrm>
                        <a:off x="1259" y="2725"/>
                        <a:ext cx="5" cy="5"/>
                      </a:xfrm>
                      <a:prstGeom prst="ellipse">
                        <a:avLst/>
                      </a:prstGeom>
                      <a:solidFill>
                        <a:srgbClr val="404040"/>
                      </a:solidFill>
                      <a:ln w="9525">
                        <a:noFill/>
                        <a:round/>
                        <a:headEnd/>
                        <a:tailEnd/>
                      </a:ln>
                    </p:spPr>
                    <p:txBody>
                      <a:bodyPr/>
                      <a:lstStyle/>
                      <a:p>
                        <a:endParaRPr lang="en-US"/>
                      </a:p>
                    </p:txBody>
                  </p:sp>
                  <p:sp>
                    <p:nvSpPr>
                      <p:cNvPr id="31264" name="Oval 1013"/>
                      <p:cNvSpPr>
                        <a:spLocks noChangeAspect="1" noChangeArrowheads="1"/>
                      </p:cNvSpPr>
                      <p:nvPr/>
                    </p:nvSpPr>
                    <p:spPr bwMode="auto">
                      <a:xfrm>
                        <a:off x="1252" y="2731"/>
                        <a:ext cx="4" cy="5"/>
                      </a:xfrm>
                      <a:prstGeom prst="ellipse">
                        <a:avLst/>
                      </a:prstGeom>
                      <a:solidFill>
                        <a:srgbClr val="404040"/>
                      </a:solidFill>
                      <a:ln w="9525">
                        <a:noFill/>
                        <a:round/>
                        <a:headEnd/>
                        <a:tailEnd/>
                      </a:ln>
                    </p:spPr>
                    <p:txBody>
                      <a:bodyPr/>
                      <a:lstStyle/>
                      <a:p>
                        <a:endParaRPr lang="en-US"/>
                      </a:p>
                    </p:txBody>
                  </p:sp>
                  <p:sp>
                    <p:nvSpPr>
                      <p:cNvPr id="31265" name="Oval 1014"/>
                      <p:cNvSpPr>
                        <a:spLocks noChangeAspect="1" noChangeArrowheads="1"/>
                      </p:cNvSpPr>
                      <p:nvPr/>
                    </p:nvSpPr>
                    <p:spPr bwMode="auto">
                      <a:xfrm>
                        <a:off x="1244" y="2737"/>
                        <a:ext cx="4" cy="5"/>
                      </a:xfrm>
                      <a:prstGeom prst="ellipse">
                        <a:avLst/>
                      </a:prstGeom>
                      <a:solidFill>
                        <a:srgbClr val="404040"/>
                      </a:solidFill>
                      <a:ln w="9525">
                        <a:noFill/>
                        <a:round/>
                        <a:headEnd/>
                        <a:tailEnd/>
                      </a:ln>
                    </p:spPr>
                    <p:txBody>
                      <a:bodyPr/>
                      <a:lstStyle/>
                      <a:p>
                        <a:endParaRPr lang="en-US"/>
                      </a:p>
                    </p:txBody>
                  </p:sp>
                  <p:sp>
                    <p:nvSpPr>
                      <p:cNvPr id="31266" name="Oval 1015"/>
                      <p:cNvSpPr>
                        <a:spLocks noChangeAspect="1" noChangeArrowheads="1"/>
                      </p:cNvSpPr>
                      <p:nvPr/>
                    </p:nvSpPr>
                    <p:spPr bwMode="auto">
                      <a:xfrm>
                        <a:off x="1235" y="2742"/>
                        <a:ext cx="6" cy="5"/>
                      </a:xfrm>
                      <a:prstGeom prst="ellipse">
                        <a:avLst/>
                      </a:prstGeom>
                      <a:solidFill>
                        <a:srgbClr val="404040"/>
                      </a:solidFill>
                      <a:ln w="9525">
                        <a:noFill/>
                        <a:round/>
                        <a:headEnd/>
                        <a:tailEnd/>
                      </a:ln>
                    </p:spPr>
                    <p:txBody>
                      <a:bodyPr/>
                      <a:lstStyle/>
                      <a:p>
                        <a:endParaRPr lang="en-US"/>
                      </a:p>
                    </p:txBody>
                  </p:sp>
                </p:grpSp>
                <p:grpSp>
                  <p:nvGrpSpPr>
                    <p:cNvPr id="31085" name="Group 1024"/>
                    <p:cNvGrpSpPr>
                      <a:grpSpLocks noChangeAspect="1"/>
                    </p:cNvGrpSpPr>
                    <p:nvPr/>
                  </p:nvGrpSpPr>
                  <p:grpSpPr bwMode="auto">
                    <a:xfrm>
                      <a:off x="1239" y="2716"/>
                      <a:ext cx="53" cy="38"/>
                      <a:chOff x="1239" y="2716"/>
                      <a:chExt cx="53" cy="38"/>
                    </a:xfrm>
                  </p:grpSpPr>
                  <p:sp>
                    <p:nvSpPr>
                      <p:cNvPr id="31253" name="Oval 1017"/>
                      <p:cNvSpPr>
                        <a:spLocks noChangeAspect="1" noChangeArrowheads="1"/>
                      </p:cNvSpPr>
                      <p:nvPr/>
                    </p:nvSpPr>
                    <p:spPr bwMode="auto">
                      <a:xfrm>
                        <a:off x="1287" y="2716"/>
                        <a:ext cx="5" cy="5"/>
                      </a:xfrm>
                      <a:prstGeom prst="ellipse">
                        <a:avLst/>
                      </a:prstGeom>
                      <a:solidFill>
                        <a:srgbClr val="404040"/>
                      </a:solidFill>
                      <a:ln w="9525">
                        <a:noFill/>
                        <a:round/>
                        <a:headEnd/>
                        <a:tailEnd/>
                      </a:ln>
                    </p:spPr>
                    <p:txBody>
                      <a:bodyPr/>
                      <a:lstStyle/>
                      <a:p>
                        <a:endParaRPr lang="en-US"/>
                      </a:p>
                    </p:txBody>
                  </p:sp>
                  <p:sp>
                    <p:nvSpPr>
                      <p:cNvPr id="31254" name="Oval 1018"/>
                      <p:cNvSpPr>
                        <a:spLocks noChangeAspect="1" noChangeArrowheads="1"/>
                      </p:cNvSpPr>
                      <p:nvPr/>
                    </p:nvSpPr>
                    <p:spPr bwMode="auto">
                      <a:xfrm>
                        <a:off x="1280" y="2721"/>
                        <a:ext cx="4" cy="6"/>
                      </a:xfrm>
                      <a:prstGeom prst="ellipse">
                        <a:avLst/>
                      </a:prstGeom>
                      <a:solidFill>
                        <a:srgbClr val="404040"/>
                      </a:solidFill>
                      <a:ln w="9525">
                        <a:noFill/>
                        <a:round/>
                        <a:headEnd/>
                        <a:tailEnd/>
                      </a:ln>
                    </p:spPr>
                    <p:txBody>
                      <a:bodyPr/>
                      <a:lstStyle/>
                      <a:p>
                        <a:endParaRPr lang="en-US"/>
                      </a:p>
                    </p:txBody>
                  </p:sp>
                  <p:sp>
                    <p:nvSpPr>
                      <p:cNvPr id="31255" name="Oval 1019"/>
                      <p:cNvSpPr>
                        <a:spLocks noChangeAspect="1" noChangeArrowheads="1"/>
                      </p:cNvSpPr>
                      <p:nvPr/>
                    </p:nvSpPr>
                    <p:spPr bwMode="auto">
                      <a:xfrm>
                        <a:off x="1271" y="2727"/>
                        <a:ext cx="5" cy="4"/>
                      </a:xfrm>
                      <a:prstGeom prst="ellipse">
                        <a:avLst/>
                      </a:prstGeom>
                      <a:solidFill>
                        <a:srgbClr val="404040"/>
                      </a:solidFill>
                      <a:ln w="9525">
                        <a:noFill/>
                        <a:round/>
                        <a:headEnd/>
                        <a:tailEnd/>
                      </a:ln>
                    </p:spPr>
                    <p:txBody>
                      <a:bodyPr/>
                      <a:lstStyle/>
                      <a:p>
                        <a:endParaRPr lang="en-US"/>
                      </a:p>
                    </p:txBody>
                  </p:sp>
                  <p:sp>
                    <p:nvSpPr>
                      <p:cNvPr id="31256" name="Oval 1020"/>
                      <p:cNvSpPr>
                        <a:spLocks noChangeAspect="1" noChangeArrowheads="1"/>
                      </p:cNvSpPr>
                      <p:nvPr/>
                    </p:nvSpPr>
                    <p:spPr bwMode="auto">
                      <a:xfrm>
                        <a:off x="1263" y="2731"/>
                        <a:ext cx="5" cy="6"/>
                      </a:xfrm>
                      <a:prstGeom prst="ellipse">
                        <a:avLst/>
                      </a:prstGeom>
                      <a:solidFill>
                        <a:srgbClr val="404040"/>
                      </a:solidFill>
                      <a:ln w="9525">
                        <a:noFill/>
                        <a:round/>
                        <a:headEnd/>
                        <a:tailEnd/>
                      </a:ln>
                    </p:spPr>
                    <p:txBody>
                      <a:bodyPr/>
                      <a:lstStyle/>
                      <a:p>
                        <a:endParaRPr lang="en-US"/>
                      </a:p>
                    </p:txBody>
                  </p:sp>
                  <p:sp>
                    <p:nvSpPr>
                      <p:cNvPr id="31257" name="Oval 1021"/>
                      <p:cNvSpPr>
                        <a:spLocks noChangeAspect="1" noChangeArrowheads="1"/>
                      </p:cNvSpPr>
                      <p:nvPr/>
                    </p:nvSpPr>
                    <p:spPr bwMode="auto">
                      <a:xfrm>
                        <a:off x="1255" y="2737"/>
                        <a:ext cx="6" cy="5"/>
                      </a:xfrm>
                      <a:prstGeom prst="ellipse">
                        <a:avLst/>
                      </a:prstGeom>
                      <a:solidFill>
                        <a:srgbClr val="404040"/>
                      </a:solidFill>
                      <a:ln w="9525">
                        <a:noFill/>
                        <a:round/>
                        <a:headEnd/>
                        <a:tailEnd/>
                      </a:ln>
                    </p:spPr>
                    <p:txBody>
                      <a:bodyPr/>
                      <a:lstStyle/>
                      <a:p>
                        <a:endParaRPr lang="en-US"/>
                      </a:p>
                    </p:txBody>
                  </p:sp>
                  <p:sp>
                    <p:nvSpPr>
                      <p:cNvPr id="31258" name="Oval 1022"/>
                      <p:cNvSpPr>
                        <a:spLocks noChangeAspect="1" noChangeArrowheads="1"/>
                      </p:cNvSpPr>
                      <p:nvPr/>
                    </p:nvSpPr>
                    <p:spPr bwMode="auto">
                      <a:xfrm>
                        <a:off x="1247" y="2743"/>
                        <a:ext cx="6" cy="5"/>
                      </a:xfrm>
                      <a:prstGeom prst="ellipse">
                        <a:avLst/>
                      </a:prstGeom>
                      <a:solidFill>
                        <a:srgbClr val="404040"/>
                      </a:solidFill>
                      <a:ln w="9525">
                        <a:noFill/>
                        <a:round/>
                        <a:headEnd/>
                        <a:tailEnd/>
                      </a:ln>
                    </p:spPr>
                    <p:txBody>
                      <a:bodyPr/>
                      <a:lstStyle/>
                      <a:p>
                        <a:endParaRPr lang="en-US"/>
                      </a:p>
                    </p:txBody>
                  </p:sp>
                  <p:sp>
                    <p:nvSpPr>
                      <p:cNvPr id="31259" name="Oval 1023"/>
                      <p:cNvSpPr>
                        <a:spLocks noChangeAspect="1" noChangeArrowheads="1"/>
                      </p:cNvSpPr>
                      <p:nvPr/>
                    </p:nvSpPr>
                    <p:spPr bwMode="auto">
                      <a:xfrm>
                        <a:off x="1239" y="2748"/>
                        <a:ext cx="6" cy="6"/>
                      </a:xfrm>
                      <a:prstGeom prst="ellipse">
                        <a:avLst/>
                      </a:prstGeom>
                      <a:solidFill>
                        <a:srgbClr val="404040"/>
                      </a:solidFill>
                      <a:ln w="9525">
                        <a:noFill/>
                        <a:round/>
                        <a:headEnd/>
                        <a:tailEnd/>
                      </a:ln>
                    </p:spPr>
                    <p:txBody>
                      <a:bodyPr/>
                      <a:lstStyle/>
                      <a:p>
                        <a:endParaRPr lang="en-US"/>
                      </a:p>
                    </p:txBody>
                  </p:sp>
                </p:grpSp>
                <p:grpSp>
                  <p:nvGrpSpPr>
                    <p:cNvPr id="31087" name="Group 1032"/>
                    <p:cNvGrpSpPr>
                      <a:grpSpLocks noChangeAspect="1"/>
                    </p:cNvGrpSpPr>
                    <p:nvPr/>
                  </p:nvGrpSpPr>
                  <p:grpSpPr bwMode="auto">
                    <a:xfrm>
                      <a:off x="1245" y="2722"/>
                      <a:ext cx="52" cy="38"/>
                      <a:chOff x="1245" y="2722"/>
                      <a:chExt cx="52" cy="38"/>
                    </a:xfrm>
                  </p:grpSpPr>
                  <p:sp>
                    <p:nvSpPr>
                      <p:cNvPr id="31246" name="Oval 1025"/>
                      <p:cNvSpPr>
                        <a:spLocks noChangeAspect="1" noChangeArrowheads="1"/>
                      </p:cNvSpPr>
                      <p:nvPr/>
                    </p:nvSpPr>
                    <p:spPr bwMode="auto">
                      <a:xfrm>
                        <a:off x="1292" y="2722"/>
                        <a:ext cx="5" cy="6"/>
                      </a:xfrm>
                      <a:prstGeom prst="ellipse">
                        <a:avLst/>
                      </a:prstGeom>
                      <a:solidFill>
                        <a:srgbClr val="404040"/>
                      </a:solidFill>
                      <a:ln w="9525">
                        <a:noFill/>
                        <a:round/>
                        <a:headEnd/>
                        <a:tailEnd/>
                      </a:ln>
                    </p:spPr>
                    <p:txBody>
                      <a:bodyPr/>
                      <a:lstStyle/>
                      <a:p>
                        <a:endParaRPr lang="en-US"/>
                      </a:p>
                    </p:txBody>
                  </p:sp>
                  <p:sp>
                    <p:nvSpPr>
                      <p:cNvPr id="31247" name="Oval 1026"/>
                      <p:cNvSpPr>
                        <a:spLocks noChangeAspect="1" noChangeArrowheads="1"/>
                      </p:cNvSpPr>
                      <p:nvPr/>
                    </p:nvSpPr>
                    <p:spPr bwMode="auto">
                      <a:xfrm>
                        <a:off x="1284" y="2728"/>
                        <a:ext cx="6" cy="4"/>
                      </a:xfrm>
                      <a:prstGeom prst="ellipse">
                        <a:avLst/>
                      </a:prstGeom>
                      <a:solidFill>
                        <a:srgbClr val="404040"/>
                      </a:solidFill>
                      <a:ln w="9525">
                        <a:noFill/>
                        <a:round/>
                        <a:headEnd/>
                        <a:tailEnd/>
                      </a:ln>
                    </p:spPr>
                    <p:txBody>
                      <a:bodyPr/>
                      <a:lstStyle/>
                      <a:p>
                        <a:endParaRPr lang="en-US"/>
                      </a:p>
                    </p:txBody>
                  </p:sp>
                  <p:sp>
                    <p:nvSpPr>
                      <p:cNvPr id="31248" name="Oval 1027"/>
                      <p:cNvSpPr>
                        <a:spLocks noChangeAspect="1" noChangeArrowheads="1"/>
                      </p:cNvSpPr>
                      <p:nvPr/>
                    </p:nvSpPr>
                    <p:spPr bwMode="auto">
                      <a:xfrm>
                        <a:off x="1276" y="2732"/>
                        <a:ext cx="6" cy="6"/>
                      </a:xfrm>
                      <a:prstGeom prst="ellipse">
                        <a:avLst/>
                      </a:prstGeom>
                      <a:solidFill>
                        <a:srgbClr val="404040"/>
                      </a:solidFill>
                      <a:ln w="9525">
                        <a:noFill/>
                        <a:round/>
                        <a:headEnd/>
                        <a:tailEnd/>
                      </a:ln>
                    </p:spPr>
                    <p:txBody>
                      <a:bodyPr/>
                      <a:lstStyle/>
                      <a:p>
                        <a:endParaRPr lang="en-US"/>
                      </a:p>
                    </p:txBody>
                  </p:sp>
                  <p:sp>
                    <p:nvSpPr>
                      <p:cNvPr id="31249" name="Oval 1028"/>
                      <p:cNvSpPr>
                        <a:spLocks noChangeAspect="1" noChangeArrowheads="1"/>
                      </p:cNvSpPr>
                      <p:nvPr/>
                    </p:nvSpPr>
                    <p:spPr bwMode="auto">
                      <a:xfrm>
                        <a:off x="1268" y="2738"/>
                        <a:ext cx="6" cy="5"/>
                      </a:xfrm>
                      <a:prstGeom prst="ellipse">
                        <a:avLst/>
                      </a:prstGeom>
                      <a:solidFill>
                        <a:srgbClr val="404040"/>
                      </a:solidFill>
                      <a:ln w="9525">
                        <a:noFill/>
                        <a:round/>
                        <a:headEnd/>
                        <a:tailEnd/>
                      </a:ln>
                    </p:spPr>
                    <p:txBody>
                      <a:bodyPr/>
                      <a:lstStyle/>
                      <a:p>
                        <a:endParaRPr lang="en-US"/>
                      </a:p>
                    </p:txBody>
                  </p:sp>
                  <p:sp>
                    <p:nvSpPr>
                      <p:cNvPr id="31250" name="Oval 1029"/>
                      <p:cNvSpPr>
                        <a:spLocks noChangeAspect="1" noChangeArrowheads="1"/>
                      </p:cNvSpPr>
                      <p:nvPr/>
                    </p:nvSpPr>
                    <p:spPr bwMode="auto">
                      <a:xfrm>
                        <a:off x="1261" y="2745"/>
                        <a:ext cx="5" cy="3"/>
                      </a:xfrm>
                      <a:prstGeom prst="ellipse">
                        <a:avLst/>
                      </a:prstGeom>
                      <a:solidFill>
                        <a:srgbClr val="404040"/>
                      </a:solidFill>
                      <a:ln w="9525">
                        <a:noFill/>
                        <a:round/>
                        <a:headEnd/>
                        <a:tailEnd/>
                      </a:ln>
                    </p:spPr>
                    <p:txBody>
                      <a:bodyPr/>
                      <a:lstStyle/>
                      <a:p>
                        <a:endParaRPr lang="en-US"/>
                      </a:p>
                    </p:txBody>
                  </p:sp>
                  <p:sp>
                    <p:nvSpPr>
                      <p:cNvPr id="31251" name="Oval 1030"/>
                      <p:cNvSpPr>
                        <a:spLocks noChangeAspect="1" noChangeArrowheads="1"/>
                      </p:cNvSpPr>
                      <p:nvPr/>
                    </p:nvSpPr>
                    <p:spPr bwMode="auto">
                      <a:xfrm>
                        <a:off x="1253" y="2750"/>
                        <a:ext cx="5" cy="5"/>
                      </a:xfrm>
                      <a:prstGeom prst="ellipse">
                        <a:avLst/>
                      </a:prstGeom>
                      <a:solidFill>
                        <a:srgbClr val="404040"/>
                      </a:solidFill>
                      <a:ln w="9525">
                        <a:noFill/>
                        <a:round/>
                        <a:headEnd/>
                        <a:tailEnd/>
                      </a:ln>
                    </p:spPr>
                    <p:txBody>
                      <a:bodyPr/>
                      <a:lstStyle/>
                      <a:p>
                        <a:endParaRPr lang="en-US"/>
                      </a:p>
                    </p:txBody>
                  </p:sp>
                  <p:sp>
                    <p:nvSpPr>
                      <p:cNvPr id="31252" name="Oval 1031"/>
                      <p:cNvSpPr>
                        <a:spLocks noChangeAspect="1" noChangeArrowheads="1"/>
                      </p:cNvSpPr>
                      <p:nvPr/>
                    </p:nvSpPr>
                    <p:spPr bwMode="auto">
                      <a:xfrm>
                        <a:off x="1245" y="2755"/>
                        <a:ext cx="6" cy="5"/>
                      </a:xfrm>
                      <a:prstGeom prst="ellipse">
                        <a:avLst/>
                      </a:prstGeom>
                      <a:solidFill>
                        <a:srgbClr val="404040"/>
                      </a:solidFill>
                      <a:ln w="9525">
                        <a:noFill/>
                        <a:round/>
                        <a:headEnd/>
                        <a:tailEnd/>
                      </a:ln>
                    </p:spPr>
                    <p:txBody>
                      <a:bodyPr/>
                      <a:lstStyle/>
                      <a:p>
                        <a:endParaRPr lang="en-US"/>
                      </a:p>
                    </p:txBody>
                  </p:sp>
                </p:grpSp>
              </p:grpSp>
              <p:grpSp>
                <p:nvGrpSpPr>
                  <p:cNvPr id="31088" name="Group 1038"/>
                  <p:cNvGrpSpPr>
                    <a:grpSpLocks noChangeAspect="1"/>
                  </p:cNvGrpSpPr>
                  <p:nvPr/>
                </p:nvGrpSpPr>
                <p:grpSpPr bwMode="auto">
                  <a:xfrm>
                    <a:off x="1237" y="2688"/>
                    <a:ext cx="63" cy="96"/>
                    <a:chOff x="1237" y="2688"/>
                    <a:chExt cx="63" cy="96"/>
                  </a:xfrm>
                </p:grpSpPr>
                <p:sp>
                  <p:nvSpPr>
                    <p:cNvPr id="31234" name="Freeform 1034"/>
                    <p:cNvSpPr>
                      <a:spLocks noChangeAspect="1"/>
                    </p:cNvSpPr>
                    <p:nvPr/>
                  </p:nvSpPr>
                  <p:spPr bwMode="auto">
                    <a:xfrm>
                      <a:off x="1238" y="2688"/>
                      <a:ext cx="62" cy="96"/>
                    </a:xfrm>
                    <a:custGeom>
                      <a:avLst/>
                      <a:gdLst>
                        <a:gd name="T0" fmla="*/ 0 w 62"/>
                        <a:gd name="T1" fmla="*/ 39 h 96"/>
                        <a:gd name="T2" fmla="*/ 2 w 62"/>
                        <a:gd name="T3" fmla="*/ 34 h 96"/>
                        <a:gd name="T4" fmla="*/ 7 w 62"/>
                        <a:gd name="T5" fmla="*/ 29 h 96"/>
                        <a:gd name="T6" fmla="*/ 9 w 62"/>
                        <a:gd name="T7" fmla="*/ 24 h 96"/>
                        <a:gd name="T8" fmla="*/ 11 w 62"/>
                        <a:gd name="T9" fmla="*/ 22 h 96"/>
                        <a:gd name="T10" fmla="*/ 15 w 62"/>
                        <a:gd name="T11" fmla="*/ 22 h 96"/>
                        <a:gd name="T12" fmla="*/ 18 w 62"/>
                        <a:gd name="T13" fmla="*/ 24 h 96"/>
                        <a:gd name="T14" fmla="*/ 21 w 62"/>
                        <a:gd name="T15" fmla="*/ 20 h 96"/>
                        <a:gd name="T16" fmla="*/ 25 w 62"/>
                        <a:gd name="T17" fmla="*/ 20 h 96"/>
                        <a:gd name="T18" fmla="*/ 28 w 62"/>
                        <a:gd name="T19" fmla="*/ 22 h 96"/>
                        <a:gd name="T20" fmla="*/ 31 w 62"/>
                        <a:gd name="T21" fmla="*/ 20 h 96"/>
                        <a:gd name="T22" fmla="*/ 33 w 62"/>
                        <a:gd name="T23" fmla="*/ 18 h 96"/>
                        <a:gd name="T24" fmla="*/ 37 w 62"/>
                        <a:gd name="T25" fmla="*/ 17 h 96"/>
                        <a:gd name="T26" fmla="*/ 40 w 62"/>
                        <a:gd name="T27" fmla="*/ 17 h 96"/>
                        <a:gd name="T28" fmla="*/ 43 w 62"/>
                        <a:gd name="T29" fmla="*/ 12 h 96"/>
                        <a:gd name="T30" fmla="*/ 50 w 62"/>
                        <a:gd name="T31" fmla="*/ 0 h 96"/>
                        <a:gd name="T32" fmla="*/ 53 w 62"/>
                        <a:gd name="T33" fmla="*/ 0 h 96"/>
                        <a:gd name="T34" fmla="*/ 55 w 62"/>
                        <a:gd name="T35" fmla="*/ 0 h 96"/>
                        <a:gd name="T36" fmla="*/ 58 w 62"/>
                        <a:gd name="T37" fmla="*/ 4 h 96"/>
                        <a:gd name="T38" fmla="*/ 60 w 62"/>
                        <a:gd name="T39" fmla="*/ 20 h 96"/>
                        <a:gd name="T40" fmla="*/ 62 w 62"/>
                        <a:gd name="T41" fmla="*/ 24 h 96"/>
                        <a:gd name="T42" fmla="*/ 62 w 62"/>
                        <a:gd name="T43" fmla="*/ 26 h 96"/>
                        <a:gd name="T44" fmla="*/ 62 w 62"/>
                        <a:gd name="T45" fmla="*/ 29 h 96"/>
                        <a:gd name="T46" fmla="*/ 62 w 62"/>
                        <a:gd name="T47" fmla="*/ 34 h 96"/>
                        <a:gd name="T48" fmla="*/ 62 w 62"/>
                        <a:gd name="T49" fmla="*/ 42 h 96"/>
                        <a:gd name="T50" fmla="*/ 57 w 62"/>
                        <a:gd name="T51" fmla="*/ 58 h 96"/>
                        <a:gd name="T52" fmla="*/ 51 w 62"/>
                        <a:gd name="T53" fmla="*/ 70 h 96"/>
                        <a:gd name="T54" fmla="*/ 54 w 62"/>
                        <a:gd name="T55" fmla="*/ 82 h 96"/>
                        <a:gd name="T56" fmla="*/ 17 w 62"/>
                        <a:gd name="T57" fmla="*/ 96 h 96"/>
                        <a:gd name="T58" fmla="*/ 11 w 62"/>
                        <a:gd name="T59" fmla="*/ 85 h 96"/>
                        <a:gd name="T60" fmla="*/ 6 w 62"/>
                        <a:gd name="T61" fmla="*/ 81 h 96"/>
                        <a:gd name="T62" fmla="*/ 2 w 62"/>
                        <a:gd name="T63" fmla="*/ 74 h 96"/>
                        <a:gd name="T64" fmla="*/ 2 w 62"/>
                        <a:gd name="T65" fmla="*/ 68 h 96"/>
                        <a:gd name="T66" fmla="*/ 2 w 62"/>
                        <a:gd name="T67" fmla="*/ 63 h 96"/>
                        <a:gd name="T68" fmla="*/ 2 w 62"/>
                        <a:gd name="T69" fmla="*/ 56 h 96"/>
                        <a:gd name="T70" fmla="*/ 2 w 62"/>
                        <a:gd name="T71" fmla="*/ 45 h 96"/>
                        <a:gd name="T72" fmla="*/ 0 w 62"/>
                        <a:gd name="T73" fmla="*/ 44 h 96"/>
                        <a:gd name="T74" fmla="*/ 0 w 62"/>
                        <a:gd name="T75" fmla="*/ 42 h 96"/>
                        <a:gd name="T76" fmla="*/ 0 w 62"/>
                        <a:gd name="T77" fmla="*/ 39 h 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2"/>
                        <a:gd name="T118" fmla="*/ 0 h 96"/>
                        <a:gd name="T119" fmla="*/ 62 w 62"/>
                        <a:gd name="T120" fmla="*/ 96 h 9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2" h="96">
                          <a:moveTo>
                            <a:pt x="0" y="39"/>
                          </a:moveTo>
                          <a:lnTo>
                            <a:pt x="2" y="34"/>
                          </a:lnTo>
                          <a:lnTo>
                            <a:pt x="7" y="29"/>
                          </a:lnTo>
                          <a:lnTo>
                            <a:pt x="9" y="24"/>
                          </a:lnTo>
                          <a:lnTo>
                            <a:pt x="11" y="22"/>
                          </a:lnTo>
                          <a:lnTo>
                            <a:pt x="15" y="22"/>
                          </a:lnTo>
                          <a:lnTo>
                            <a:pt x="18" y="24"/>
                          </a:lnTo>
                          <a:lnTo>
                            <a:pt x="21" y="20"/>
                          </a:lnTo>
                          <a:lnTo>
                            <a:pt x="25" y="20"/>
                          </a:lnTo>
                          <a:lnTo>
                            <a:pt x="28" y="22"/>
                          </a:lnTo>
                          <a:lnTo>
                            <a:pt x="31" y="20"/>
                          </a:lnTo>
                          <a:lnTo>
                            <a:pt x="33" y="18"/>
                          </a:lnTo>
                          <a:lnTo>
                            <a:pt x="37" y="17"/>
                          </a:lnTo>
                          <a:lnTo>
                            <a:pt x="40" y="17"/>
                          </a:lnTo>
                          <a:lnTo>
                            <a:pt x="43" y="12"/>
                          </a:lnTo>
                          <a:lnTo>
                            <a:pt x="50" y="0"/>
                          </a:lnTo>
                          <a:lnTo>
                            <a:pt x="53" y="0"/>
                          </a:lnTo>
                          <a:lnTo>
                            <a:pt x="55" y="0"/>
                          </a:lnTo>
                          <a:lnTo>
                            <a:pt x="58" y="4"/>
                          </a:lnTo>
                          <a:lnTo>
                            <a:pt x="60" y="20"/>
                          </a:lnTo>
                          <a:lnTo>
                            <a:pt x="62" y="24"/>
                          </a:lnTo>
                          <a:lnTo>
                            <a:pt x="62" y="26"/>
                          </a:lnTo>
                          <a:lnTo>
                            <a:pt x="62" y="29"/>
                          </a:lnTo>
                          <a:lnTo>
                            <a:pt x="62" y="34"/>
                          </a:lnTo>
                          <a:lnTo>
                            <a:pt x="62" y="42"/>
                          </a:lnTo>
                          <a:lnTo>
                            <a:pt x="57" y="58"/>
                          </a:lnTo>
                          <a:lnTo>
                            <a:pt x="51" y="70"/>
                          </a:lnTo>
                          <a:lnTo>
                            <a:pt x="54" y="82"/>
                          </a:lnTo>
                          <a:lnTo>
                            <a:pt x="17" y="96"/>
                          </a:lnTo>
                          <a:lnTo>
                            <a:pt x="11" y="85"/>
                          </a:lnTo>
                          <a:lnTo>
                            <a:pt x="6" y="81"/>
                          </a:lnTo>
                          <a:lnTo>
                            <a:pt x="2" y="74"/>
                          </a:lnTo>
                          <a:lnTo>
                            <a:pt x="2" y="68"/>
                          </a:lnTo>
                          <a:lnTo>
                            <a:pt x="2" y="63"/>
                          </a:lnTo>
                          <a:lnTo>
                            <a:pt x="2" y="56"/>
                          </a:lnTo>
                          <a:lnTo>
                            <a:pt x="2" y="45"/>
                          </a:lnTo>
                          <a:lnTo>
                            <a:pt x="0" y="44"/>
                          </a:lnTo>
                          <a:lnTo>
                            <a:pt x="0" y="42"/>
                          </a:lnTo>
                          <a:lnTo>
                            <a:pt x="0" y="39"/>
                          </a:lnTo>
                          <a:close/>
                        </a:path>
                      </a:pathLst>
                    </a:custGeom>
                    <a:solidFill>
                      <a:srgbClr val="FFC080"/>
                    </a:solidFill>
                    <a:ln w="1588">
                      <a:solidFill>
                        <a:srgbClr val="402000"/>
                      </a:solidFill>
                      <a:round/>
                      <a:headEnd/>
                      <a:tailEnd/>
                    </a:ln>
                  </p:spPr>
                  <p:txBody>
                    <a:bodyPr/>
                    <a:lstStyle/>
                    <a:p>
                      <a:endParaRPr lang="en-US"/>
                    </a:p>
                  </p:txBody>
                </p:sp>
                <p:sp>
                  <p:nvSpPr>
                    <p:cNvPr id="31235" name="Freeform 1035"/>
                    <p:cNvSpPr>
                      <a:spLocks noChangeAspect="1"/>
                    </p:cNvSpPr>
                    <p:nvPr/>
                  </p:nvSpPr>
                  <p:spPr bwMode="auto">
                    <a:xfrm>
                      <a:off x="1252" y="2710"/>
                      <a:ext cx="45" cy="68"/>
                    </a:xfrm>
                    <a:custGeom>
                      <a:avLst/>
                      <a:gdLst>
                        <a:gd name="T0" fmla="*/ 1 w 45"/>
                        <a:gd name="T1" fmla="*/ 12 h 68"/>
                        <a:gd name="T2" fmla="*/ 3 w 45"/>
                        <a:gd name="T3" fmla="*/ 8 h 68"/>
                        <a:gd name="T4" fmla="*/ 7 w 45"/>
                        <a:gd name="T5" fmla="*/ 7 h 68"/>
                        <a:gd name="T6" fmla="*/ 10 w 45"/>
                        <a:gd name="T7" fmla="*/ 4 h 68"/>
                        <a:gd name="T8" fmla="*/ 12 w 45"/>
                        <a:gd name="T9" fmla="*/ 4 h 68"/>
                        <a:gd name="T10" fmla="*/ 15 w 45"/>
                        <a:gd name="T11" fmla="*/ 6 h 68"/>
                        <a:gd name="T12" fmla="*/ 18 w 45"/>
                        <a:gd name="T13" fmla="*/ 4 h 68"/>
                        <a:gd name="T14" fmla="*/ 21 w 45"/>
                        <a:gd name="T15" fmla="*/ 3 h 68"/>
                        <a:gd name="T16" fmla="*/ 23 w 45"/>
                        <a:gd name="T17" fmla="*/ 2 h 68"/>
                        <a:gd name="T18" fmla="*/ 25 w 45"/>
                        <a:gd name="T19" fmla="*/ 2 h 68"/>
                        <a:gd name="T20" fmla="*/ 29 w 45"/>
                        <a:gd name="T21" fmla="*/ 3 h 68"/>
                        <a:gd name="T22" fmla="*/ 32 w 45"/>
                        <a:gd name="T23" fmla="*/ 4 h 68"/>
                        <a:gd name="T24" fmla="*/ 33 w 45"/>
                        <a:gd name="T25" fmla="*/ 2 h 68"/>
                        <a:gd name="T26" fmla="*/ 38 w 45"/>
                        <a:gd name="T27" fmla="*/ 0 h 68"/>
                        <a:gd name="T28" fmla="*/ 41 w 45"/>
                        <a:gd name="T29" fmla="*/ 0 h 68"/>
                        <a:gd name="T30" fmla="*/ 44 w 45"/>
                        <a:gd name="T31" fmla="*/ 3 h 68"/>
                        <a:gd name="T32" fmla="*/ 45 w 45"/>
                        <a:gd name="T33" fmla="*/ 11 h 68"/>
                        <a:gd name="T34" fmla="*/ 45 w 45"/>
                        <a:gd name="T35" fmla="*/ 15 h 68"/>
                        <a:gd name="T36" fmla="*/ 44 w 45"/>
                        <a:gd name="T37" fmla="*/ 28 h 68"/>
                        <a:gd name="T38" fmla="*/ 36 w 45"/>
                        <a:gd name="T39" fmla="*/ 46 h 68"/>
                        <a:gd name="T40" fmla="*/ 39 w 45"/>
                        <a:gd name="T41" fmla="*/ 59 h 68"/>
                        <a:gd name="T42" fmla="*/ 10 w 45"/>
                        <a:gd name="T43" fmla="*/ 68 h 68"/>
                        <a:gd name="T44" fmla="*/ 6 w 45"/>
                        <a:gd name="T45" fmla="*/ 61 h 68"/>
                        <a:gd name="T46" fmla="*/ 14 w 45"/>
                        <a:gd name="T47" fmla="*/ 55 h 68"/>
                        <a:gd name="T48" fmla="*/ 23 w 45"/>
                        <a:gd name="T49" fmla="*/ 50 h 68"/>
                        <a:gd name="T50" fmla="*/ 16 w 45"/>
                        <a:gd name="T51" fmla="*/ 50 h 68"/>
                        <a:gd name="T52" fmla="*/ 11 w 45"/>
                        <a:gd name="T53" fmla="*/ 50 h 68"/>
                        <a:gd name="T54" fmla="*/ 6 w 45"/>
                        <a:gd name="T55" fmla="*/ 49 h 68"/>
                        <a:gd name="T56" fmla="*/ 2 w 45"/>
                        <a:gd name="T57" fmla="*/ 46 h 68"/>
                        <a:gd name="T58" fmla="*/ 0 w 45"/>
                        <a:gd name="T59" fmla="*/ 41 h 68"/>
                        <a:gd name="T60" fmla="*/ 1 w 45"/>
                        <a:gd name="T61" fmla="*/ 33 h 68"/>
                        <a:gd name="T62" fmla="*/ 1 w 45"/>
                        <a:gd name="T63" fmla="*/ 27 h 68"/>
                        <a:gd name="T64" fmla="*/ 2 w 45"/>
                        <a:gd name="T65" fmla="*/ 19 h 68"/>
                        <a:gd name="T66" fmla="*/ 1 w 45"/>
                        <a:gd name="T67" fmla="*/ 12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68"/>
                        <a:gd name="T104" fmla="*/ 45 w 45"/>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68">
                          <a:moveTo>
                            <a:pt x="1" y="12"/>
                          </a:moveTo>
                          <a:lnTo>
                            <a:pt x="3" y="8"/>
                          </a:lnTo>
                          <a:lnTo>
                            <a:pt x="7" y="7"/>
                          </a:lnTo>
                          <a:lnTo>
                            <a:pt x="10" y="4"/>
                          </a:lnTo>
                          <a:lnTo>
                            <a:pt x="12" y="4"/>
                          </a:lnTo>
                          <a:lnTo>
                            <a:pt x="15" y="6"/>
                          </a:lnTo>
                          <a:lnTo>
                            <a:pt x="18" y="4"/>
                          </a:lnTo>
                          <a:lnTo>
                            <a:pt x="21" y="3"/>
                          </a:lnTo>
                          <a:lnTo>
                            <a:pt x="23" y="2"/>
                          </a:lnTo>
                          <a:lnTo>
                            <a:pt x="25" y="2"/>
                          </a:lnTo>
                          <a:lnTo>
                            <a:pt x="29" y="3"/>
                          </a:lnTo>
                          <a:lnTo>
                            <a:pt x="32" y="4"/>
                          </a:lnTo>
                          <a:lnTo>
                            <a:pt x="33" y="2"/>
                          </a:lnTo>
                          <a:lnTo>
                            <a:pt x="38" y="0"/>
                          </a:lnTo>
                          <a:lnTo>
                            <a:pt x="41" y="0"/>
                          </a:lnTo>
                          <a:lnTo>
                            <a:pt x="44" y="3"/>
                          </a:lnTo>
                          <a:lnTo>
                            <a:pt x="45" y="11"/>
                          </a:lnTo>
                          <a:lnTo>
                            <a:pt x="45" y="15"/>
                          </a:lnTo>
                          <a:lnTo>
                            <a:pt x="44" y="28"/>
                          </a:lnTo>
                          <a:lnTo>
                            <a:pt x="36" y="46"/>
                          </a:lnTo>
                          <a:lnTo>
                            <a:pt x="39" y="59"/>
                          </a:lnTo>
                          <a:lnTo>
                            <a:pt x="10" y="68"/>
                          </a:lnTo>
                          <a:lnTo>
                            <a:pt x="6" y="61"/>
                          </a:lnTo>
                          <a:lnTo>
                            <a:pt x="14" y="55"/>
                          </a:lnTo>
                          <a:lnTo>
                            <a:pt x="23" y="50"/>
                          </a:lnTo>
                          <a:lnTo>
                            <a:pt x="16" y="50"/>
                          </a:lnTo>
                          <a:lnTo>
                            <a:pt x="11" y="50"/>
                          </a:lnTo>
                          <a:lnTo>
                            <a:pt x="6" y="49"/>
                          </a:lnTo>
                          <a:lnTo>
                            <a:pt x="2" y="46"/>
                          </a:lnTo>
                          <a:lnTo>
                            <a:pt x="0" y="41"/>
                          </a:lnTo>
                          <a:lnTo>
                            <a:pt x="1" y="33"/>
                          </a:lnTo>
                          <a:lnTo>
                            <a:pt x="1" y="27"/>
                          </a:lnTo>
                          <a:lnTo>
                            <a:pt x="2" y="19"/>
                          </a:lnTo>
                          <a:lnTo>
                            <a:pt x="1" y="12"/>
                          </a:lnTo>
                          <a:close/>
                        </a:path>
                      </a:pathLst>
                    </a:custGeom>
                    <a:solidFill>
                      <a:srgbClr val="402000"/>
                    </a:solidFill>
                    <a:ln w="9525">
                      <a:noFill/>
                      <a:round/>
                      <a:headEnd/>
                      <a:tailEnd/>
                    </a:ln>
                  </p:spPr>
                  <p:txBody>
                    <a:bodyPr/>
                    <a:lstStyle/>
                    <a:p>
                      <a:endParaRPr lang="en-US"/>
                    </a:p>
                  </p:txBody>
                </p:sp>
                <p:sp>
                  <p:nvSpPr>
                    <p:cNvPr id="31236" name="Freeform 1036"/>
                    <p:cNvSpPr>
                      <a:spLocks noChangeAspect="1"/>
                    </p:cNvSpPr>
                    <p:nvPr/>
                  </p:nvSpPr>
                  <p:spPr bwMode="auto">
                    <a:xfrm>
                      <a:off x="1276" y="2693"/>
                      <a:ext cx="9" cy="14"/>
                    </a:xfrm>
                    <a:custGeom>
                      <a:avLst/>
                      <a:gdLst>
                        <a:gd name="T0" fmla="*/ 7 w 9"/>
                        <a:gd name="T1" fmla="*/ 0 h 14"/>
                        <a:gd name="T2" fmla="*/ 6 w 9"/>
                        <a:gd name="T3" fmla="*/ 5 h 14"/>
                        <a:gd name="T4" fmla="*/ 7 w 9"/>
                        <a:gd name="T5" fmla="*/ 9 h 14"/>
                        <a:gd name="T6" fmla="*/ 9 w 9"/>
                        <a:gd name="T7" fmla="*/ 14 h 14"/>
                        <a:gd name="T8" fmla="*/ 0 w 9"/>
                        <a:gd name="T9" fmla="*/ 10 h 14"/>
                        <a:gd name="T10" fmla="*/ 4 w 9"/>
                        <a:gd name="T11" fmla="*/ 7 h 14"/>
                        <a:gd name="T12" fmla="*/ 7 w 9"/>
                        <a:gd name="T13" fmla="*/ 0 h 14"/>
                        <a:gd name="T14" fmla="*/ 0 60000 65536"/>
                        <a:gd name="T15" fmla="*/ 0 60000 65536"/>
                        <a:gd name="T16" fmla="*/ 0 60000 65536"/>
                        <a:gd name="T17" fmla="*/ 0 60000 65536"/>
                        <a:gd name="T18" fmla="*/ 0 60000 65536"/>
                        <a:gd name="T19" fmla="*/ 0 60000 65536"/>
                        <a:gd name="T20" fmla="*/ 0 60000 65536"/>
                        <a:gd name="T21" fmla="*/ 0 w 9"/>
                        <a:gd name="T22" fmla="*/ 0 h 14"/>
                        <a:gd name="T23" fmla="*/ 9 w 9"/>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4">
                          <a:moveTo>
                            <a:pt x="7" y="0"/>
                          </a:moveTo>
                          <a:lnTo>
                            <a:pt x="6" y="5"/>
                          </a:lnTo>
                          <a:lnTo>
                            <a:pt x="7" y="9"/>
                          </a:lnTo>
                          <a:lnTo>
                            <a:pt x="9" y="14"/>
                          </a:lnTo>
                          <a:lnTo>
                            <a:pt x="0" y="10"/>
                          </a:lnTo>
                          <a:lnTo>
                            <a:pt x="4" y="7"/>
                          </a:lnTo>
                          <a:lnTo>
                            <a:pt x="7" y="0"/>
                          </a:lnTo>
                          <a:close/>
                        </a:path>
                      </a:pathLst>
                    </a:custGeom>
                    <a:solidFill>
                      <a:srgbClr val="402000"/>
                    </a:solidFill>
                    <a:ln w="9525">
                      <a:noFill/>
                      <a:round/>
                      <a:headEnd/>
                      <a:tailEnd/>
                    </a:ln>
                  </p:spPr>
                  <p:txBody>
                    <a:bodyPr/>
                    <a:lstStyle/>
                    <a:p>
                      <a:endParaRPr lang="en-US"/>
                    </a:p>
                  </p:txBody>
                </p:sp>
                <p:sp>
                  <p:nvSpPr>
                    <p:cNvPr id="31237" name="Freeform 1037"/>
                    <p:cNvSpPr>
                      <a:spLocks noChangeAspect="1"/>
                    </p:cNvSpPr>
                    <p:nvPr/>
                  </p:nvSpPr>
                  <p:spPr bwMode="auto">
                    <a:xfrm>
                      <a:off x="1237" y="2721"/>
                      <a:ext cx="7" cy="15"/>
                    </a:xfrm>
                    <a:custGeom>
                      <a:avLst/>
                      <a:gdLst>
                        <a:gd name="T0" fmla="*/ 4 w 7"/>
                        <a:gd name="T1" fmla="*/ 15 h 15"/>
                        <a:gd name="T2" fmla="*/ 4 w 7"/>
                        <a:gd name="T3" fmla="*/ 8 h 15"/>
                        <a:gd name="T4" fmla="*/ 5 w 7"/>
                        <a:gd name="T5" fmla="*/ 4 h 15"/>
                        <a:gd name="T6" fmla="*/ 7 w 7"/>
                        <a:gd name="T7" fmla="*/ 0 h 15"/>
                        <a:gd name="T8" fmla="*/ 4 w 7"/>
                        <a:gd name="T9" fmla="*/ 6 h 15"/>
                        <a:gd name="T10" fmla="*/ 0 w 7"/>
                        <a:gd name="T11" fmla="*/ 10 h 15"/>
                        <a:gd name="T12" fmla="*/ 4 w 7"/>
                        <a:gd name="T13" fmla="*/ 15 h 15"/>
                        <a:gd name="T14" fmla="*/ 0 60000 65536"/>
                        <a:gd name="T15" fmla="*/ 0 60000 65536"/>
                        <a:gd name="T16" fmla="*/ 0 60000 65536"/>
                        <a:gd name="T17" fmla="*/ 0 60000 65536"/>
                        <a:gd name="T18" fmla="*/ 0 60000 65536"/>
                        <a:gd name="T19" fmla="*/ 0 60000 65536"/>
                        <a:gd name="T20" fmla="*/ 0 60000 65536"/>
                        <a:gd name="T21" fmla="*/ 0 w 7"/>
                        <a:gd name="T22" fmla="*/ 0 h 15"/>
                        <a:gd name="T23" fmla="*/ 7 w 7"/>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5">
                          <a:moveTo>
                            <a:pt x="4" y="15"/>
                          </a:moveTo>
                          <a:lnTo>
                            <a:pt x="4" y="8"/>
                          </a:lnTo>
                          <a:lnTo>
                            <a:pt x="5" y="4"/>
                          </a:lnTo>
                          <a:lnTo>
                            <a:pt x="7" y="0"/>
                          </a:lnTo>
                          <a:lnTo>
                            <a:pt x="4" y="6"/>
                          </a:lnTo>
                          <a:lnTo>
                            <a:pt x="0" y="10"/>
                          </a:lnTo>
                          <a:lnTo>
                            <a:pt x="4" y="15"/>
                          </a:lnTo>
                          <a:close/>
                        </a:path>
                      </a:pathLst>
                    </a:custGeom>
                    <a:solidFill>
                      <a:srgbClr val="402000"/>
                    </a:solidFill>
                    <a:ln w="9525">
                      <a:noFill/>
                      <a:round/>
                      <a:headEnd/>
                      <a:tailEnd/>
                    </a:ln>
                  </p:spPr>
                  <p:txBody>
                    <a:bodyPr/>
                    <a:lstStyle/>
                    <a:p>
                      <a:endParaRPr lang="en-US"/>
                    </a:p>
                  </p:txBody>
                </p:sp>
              </p:grpSp>
            </p:grpSp>
            <p:sp>
              <p:nvSpPr>
                <p:cNvPr id="31231" name="Freeform 1040"/>
                <p:cNvSpPr>
                  <a:spLocks noChangeAspect="1"/>
                </p:cNvSpPr>
                <p:nvPr/>
              </p:nvSpPr>
              <p:spPr bwMode="auto">
                <a:xfrm>
                  <a:off x="1251" y="2765"/>
                  <a:ext cx="150" cy="162"/>
                </a:xfrm>
                <a:custGeom>
                  <a:avLst/>
                  <a:gdLst>
                    <a:gd name="T0" fmla="*/ 30 w 150"/>
                    <a:gd name="T1" fmla="*/ 0 h 162"/>
                    <a:gd name="T2" fmla="*/ 16 w 150"/>
                    <a:gd name="T3" fmla="*/ 4 h 162"/>
                    <a:gd name="T4" fmla="*/ 0 w 150"/>
                    <a:gd name="T5" fmla="*/ 13 h 162"/>
                    <a:gd name="T6" fmla="*/ 7 w 150"/>
                    <a:gd name="T7" fmla="*/ 35 h 162"/>
                    <a:gd name="T8" fmla="*/ 22 w 150"/>
                    <a:gd name="T9" fmla="*/ 31 h 162"/>
                    <a:gd name="T10" fmla="*/ 33 w 150"/>
                    <a:gd name="T11" fmla="*/ 33 h 162"/>
                    <a:gd name="T12" fmla="*/ 15 w 150"/>
                    <a:gd name="T13" fmla="*/ 35 h 162"/>
                    <a:gd name="T14" fmla="*/ 7 w 150"/>
                    <a:gd name="T15" fmla="*/ 42 h 162"/>
                    <a:gd name="T16" fmla="*/ 17 w 150"/>
                    <a:gd name="T17" fmla="*/ 62 h 162"/>
                    <a:gd name="T18" fmla="*/ 36 w 150"/>
                    <a:gd name="T19" fmla="*/ 79 h 162"/>
                    <a:gd name="T20" fmla="*/ 45 w 150"/>
                    <a:gd name="T21" fmla="*/ 102 h 162"/>
                    <a:gd name="T22" fmla="*/ 59 w 150"/>
                    <a:gd name="T23" fmla="*/ 96 h 162"/>
                    <a:gd name="T24" fmla="*/ 73 w 150"/>
                    <a:gd name="T25" fmla="*/ 93 h 162"/>
                    <a:gd name="T26" fmla="*/ 55 w 150"/>
                    <a:gd name="T27" fmla="*/ 108 h 162"/>
                    <a:gd name="T28" fmla="*/ 75 w 150"/>
                    <a:gd name="T29" fmla="*/ 112 h 162"/>
                    <a:gd name="T30" fmla="*/ 91 w 150"/>
                    <a:gd name="T31" fmla="*/ 117 h 162"/>
                    <a:gd name="T32" fmla="*/ 103 w 150"/>
                    <a:gd name="T33" fmla="*/ 125 h 162"/>
                    <a:gd name="T34" fmla="*/ 80 w 150"/>
                    <a:gd name="T35" fmla="*/ 124 h 162"/>
                    <a:gd name="T36" fmla="*/ 65 w 150"/>
                    <a:gd name="T37" fmla="*/ 129 h 162"/>
                    <a:gd name="T38" fmla="*/ 58 w 150"/>
                    <a:gd name="T39" fmla="*/ 137 h 162"/>
                    <a:gd name="T40" fmla="*/ 60 w 150"/>
                    <a:gd name="T41" fmla="*/ 144 h 162"/>
                    <a:gd name="T42" fmla="*/ 65 w 150"/>
                    <a:gd name="T43" fmla="*/ 151 h 162"/>
                    <a:gd name="T44" fmla="*/ 78 w 150"/>
                    <a:gd name="T45" fmla="*/ 153 h 162"/>
                    <a:gd name="T46" fmla="*/ 94 w 150"/>
                    <a:gd name="T47" fmla="*/ 154 h 162"/>
                    <a:gd name="T48" fmla="*/ 112 w 150"/>
                    <a:gd name="T49" fmla="*/ 159 h 162"/>
                    <a:gd name="T50" fmla="*/ 127 w 150"/>
                    <a:gd name="T51" fmla="*/ 162 h 162"/>
                    <a:gd name="T52" fmla="*/ 134 w 150"/>
                    <a:gd name="T53" fmla="*/ 159 h 162"/>
                    <a:gd name="T54" fmla="*/ 138 w 150"/>
                    <a:gd name="T55" fmla="*/ 149 h 162"/>
                    <a:gd name="T56" fmla="*/ 148 w 150"/>
                    <a:gd name="T57" fmla="*/ 145 h 162"/>
                    <a:gd name="T58" fmla="*/ 150 w 150"/>
                    <a:gd name="T59" fmla="*/ 109 h 162"/>
                    <a:gd name="T60" fmla="*/ 141 w 150"/>
                    <a:gd name="T61" fmla="*/ 86 h 162"/>
                    <a:gd name="T62" fmla="*/ 126 w 150"/>
                    <a:gd name="T63" fmla="*/ 78 h 162"/>
                    <a:gd name="T64" fmla="*/ 113 w 150"/>
                    <a:gd name="T65" fmla="*/ 68 h 162"/>
                    <a:gd name="T66" fmla="*/ 90 w 150"/>
                    <a:gd name="T67" fmla="*/ 58 h 162"/>
                    <a:gd name="T68" fmla="*/ 77 w 150"/>
                    <a:gd name="T69" fmla="*/ 42 h 162"/>
                    <a:gd name="T70" fmla="*/ 70 w 150"/>
                    <a:gd name="T71" fmla="*/ 31 h 162"/>
                    <a:gd name="T72" fmla="*/ 60 w 150"/>
                    <a:gd name="T73" fmla="*/ 25 h 162"/>
                    <a:gd name="T74" fmla="*/ 46 w 150"/>
                    <a:gd name="T75" fmla="*/ 26 h 162"/>
                    <a:gd name="T76" fmla="*/ 55 w 150"/>
                    <a:gd name="T77" fmla="*/ 23 h 162"/>
                    <a:gd name="T78" fmla="*/ 42 w 150"/>
                    <a:gd name="T79" fmla="*/ 1 h 162"/>
                    <a:gd name="T80" fmla="*/ 30 w 150"/>
                    <a:gd name="T81" fmla="*/ 0 h 1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0"/>
                    <a:gd name="T124" fmla="*/ 0 h 162"/>
                    <a:gd name="T125" fmla="*/ 150 w 150"/>
                    <a:gd name="T126" fmla="*/ 162 h 1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0" h="162">
                      <a:moveTo>
                        <a:pt x="30" y="0"/>
                      </a:moveTo>
                      <a:lnTo>
                        <a:pt x="16" y="4"/>
                      </a:lnTo>
                      <a:lnTo>
                        <a:pt x="0" y="13"/>
                      </a:lnTo>
                      <a:lnTo>
                        <a:pt x="7" y="35"/>
                      </a:lnTo>
                      <a:lnTo>
                        <a:pt x="22" y="31"/>
                      </a:lnTo>
                      <a:lnTo>
                        <a:pt x="33" y="33"/>
                      </a:lnTo>
                      <a:lnTo>
                        <a:pt x="15" y="35"/>
                      </a:lnTo>
                      <a:lnTo>
                        <a:pt x="7" y="42"/>
                      </a:lnTo>
                      <a:lnTo>
                        <a:pt x="17" y="62"/>
                      </a:lnTo>
                      <a:lnTo>
                        <a:pt x="36" y="79"/>
                      </a:lnTo>
                      <a:lnTo>
                        <a:pt x="45" y="102"/>
                      </a:lnTo>
                      <a:lnTo>
                        <a:pt x="59" y="96"/>
                      </a:lnTo>
                      <a:lnTo>
                        <a:pt x="73" y="93"/>
                      </a:lnTo>
                      <a:lnTo>
                        <a:pt x="55" y="108"/>
                      </a:lnTo>
                      <a:lnTo>
                        <a:pt x="75" y="112"/>
                      </a:lnTo>
                      <a:lnTo>
                        <a:pt x="91" y="117"/>
                      </a:lnTo>
                      <a:lnTo>
                        <a:pt x="103" y="125"/>
                      </a:lnTo>
                      <a:lnTo>
                        <a:pt x="80" y="124"/>
                      </a:lnTo>
                      <a:lnTo>
                        <a:pt x="65" y="129"/>
                      </a:lnTo>
                      <a:lnTo>
                        <a:pt x="58" y="137"/>
                      </a:lnTo>
                      <a:lnTo>
                        <a:pt x="60" y="144"/>
                      </a:lnTo>
                      <a:lnTo>
                        <a:pt x="65" y="151"/>
                      </a:lnTo>
                      <a:lnTo>
                        <a:pt x="78" y="153"/>
                      </a:lnTo>
                      <a:lnTo>
                        <a:pt x="94" y="154"/>
                      </a:lnTo>
                      <a:lnTo>
                        <a:pt x="112" y="159"/>
                      </a:lnTo>
                      <a:lnTo>
                        <a:pt x="127" y="162"/>
                      </a:lnTo>
                      <a:lnTo>
                        <a:pt x="134" y="159"/>
                      </a:lnTo>
                      <a:lnTo>
                        <a:pt x="138" y="149"/>
                      </a:lnTo>
                      <a:lnTo>
                        <a:pt x="148" y="145"/>
                      </a:lnTo>
                      <a:lnTo>
                        <a:pt x="150" y="109"/>
                      </a:lnTo>
                      <a:lnTo>
                        <a:pt x="141" y="86"/>
                      </a:lnTo>
                      <a:lnTo>
                        <a:pt x="126" y="78"/>
                      </a:lnTo>
                      <a:lnTo>
                        <a:pt x="113" y="68"/>
                      </a:lnTo>
                      <a:lnTo>
                        <a:pt x="90" y="58"/>
                      </a:lnTo>
                      <a:lnTo>
                        <a:pt x="77" y="42"/>
                      </a:lnTo>
                      <a:lnTo>
                        <a:pt x="70" y="31"/>
                      </a:lnTo>
                      <a:lnTo>
                        <a:pt x="60" y="25"/>
                      </a:lnTo>
                      <a:lnTo>
                        <a:pt x="46" y="26"/>
                      </a:lnTo>
                      <a:lnTo>
                        <a:pt x="55" y="23"/>
                      </a:lnTo>
                      <a:lnTo>
                        <a:pt x="42" y="1"/>
                      </a:lnTo>
                      <a:lnTo>
                        <a:pt x="30" y="0"/>
                      </a:lnTo>
                      <a:close/>
                    </a:path>
                  </a:pathLst>
                </a:custGeom>
                <a:solidFill>
                  <a:srgbClr val="E0E0E0"/>
                </a:solidFill>
                <a:ln w="9525">
                  <a:noFill/>
                  <a:round/>
                  <a:headEnd/>
                  <a:tailEnd/>
                </a:ln>
              </p:spPr>
              <p:txBody>
                <a:bodyPr/>
                <a:lstStyle/>
                <a:p>
                  <a:endParaRPr lang="en-US"/>
                </a:p>
              </p:txBody>
            </p:sp>
          </p:grpSp>
          <p:sp>
            <p:nvSpPr>
              <p:cNvPr id="31215" name="Rectangle 1042"/>
              <p:cNvSpPr>
                <a:spLocks noChangeAspect="1" noChangeArrowheads="1"/>
              </p:cNvSpPr>
              <p:nvPr/>
            </p:nvSpPr>
            <p:spPr bwMode="auto">
              <a:xfrm>
                <a:off x="913" y="2600"/>
                <a:ext cx="616" cy="575"/>
              </a:xfrm>
              <a:prstGeom prst="rect">
                <a:avLst/>
              </a:prstGeom>
              <a:noFill/>
              <a:ln w="9525">
                <a:solidFill>
                  <a:srgbClr val="000000"/>
                </a:solidFill>
                <a:miter lim="800000"/>
                <a:headEnd/>
                <a:tailEnd/>
              </a:ln>
            </p:spPr>
            <p:txBody>
              <a:bodyPr/>
              <a:lstStyle/>
              <a:p>
                <a:endParaRPr lang="en-US"/>
              </a:p>
            </p:txBody>
          </p:sp>
        </p:grpSp>
        <p:grpSp>
          <p:nvGrpSpPr>
            <p:cNvPr id="31089" name="Group 1110"/>
            <p:cNvGrpSpPr>
              <a:grpSpLocks noChangeAspect="1"/>
            </p:cNvGrpSpPr>
            <p:nvPr/>
          </p:nvGrpSpPr>
          <p:grpSpPr bwMode="auto">
            <a:xfrm>
              <a:off x="4935" y="2390"/>
              <a:ext cx="604" cy="741"/>
              <a:chOff x="4935" y="2390"/>
              <a:chExt cx="604" cy="741"/>
            </a:xfrm>
          </p:grpSpPr>
          <p:sp>
            <p:nvSpPr>
              <p:cNvPr id="31147" name="Rectangle 1044"/>
              <p:cNvSpPr>
                <a:spLocks noChangeAspect="1" noChangeArrowheads="1"/>
              </p:cNvSpPr>
              <p:nvPr/>
            </p:nvSpPr>
            <p:spPr bwMode="auto">
              <a:xfrm>
                <a:off x="4935" y="2390"/>
                <a:ext cx="604" cy="741"/>
              </a:xfrm>
              <a:prstGeom prst="rect">
                <a:avLst/>
              </a:prstGeom>
              <a:solidFill>
                <a:srgbClr val="FFFFFF"/>
              </a:solidFill>
              <a:ln w="4763">
                <a:solidFill>
                  <a:srgbClr val="000000"/>
                </a:solidFill>
                <a:miter lim="800000"/>
                <a:headEnd/>
                <a:tailEnd/>
              </a:ln>
            </p:spPr>
            <p:txBody>
              <a:bodyPr/>
              <a:lstStyle/>
              <a:p>
                <a:endParaRPr lang="en-US"/>
              </a:p>
            </p:txBody>
          </p:sp>
          <p:grpSp>
            <p:nvGrpSpPr>
              <p:cNvPr id="31106" name="Group 1109"/>
              <p:cNvGrpSpPr>
                <a:grpSpLocks noChangeAspect="1"/>
              </p:cNvGrpSpPr>
              <p:nvPr/>
            </p:nvGrpSpPr>
            <p:grpSpPr bwMode="auto">
              <a:xfrm>
                <a:off x="5015" y="2441"/>
                <a:ext cx="458" cy="688"/>
                <a:chOff x="5015" y="2441"/>
                <a:chExt cx="458" cy="688"/>
              </a:xfrm>
            </p:grpSpPr>
            <p:grpSp>
              <p:nvGrpSpPr>
                <p:cNvPr id="31107" name="Group 1078"/>
                <p:cNvGrpSpPr>
                  <a:grpSpLocks noChangeAspect="1"/>
                </p:cNvGrpSpPr>
                <p:nvPr/>
              </p:nvGrpSpPr>
              <p:grpSpPr bwMode="auto">
                <a:xfrm>
                  <a:off x="5068" y="2441"/>
                  <a:ext cx="273" cy="343"/>
                  <a:chOff x="5068" y="2441"/>
                  <a:chExt cx="273" cy="343"/>
                </a:xfrm>
              </p:grpSpPr>
              <p:grpSp>
                <p:nvGrpSpPr>
                  <p:cNvPr id="31114" name="Group 1074"/>
                  <p:cNvGrpSpPr>
                    <a:grpSpLocks noChangeAspect="1"/>
                  </p:cNvGrpSpPr>
                  <p:nvPr/>
                </p:nvGrpSpPr>
                <p:grpSpPr bwMode="auto">
                  <a:xfrm>
                    <a:off x="5068" y="2441"/>
                    <a:ext cx="273" cy="295"/>
                    <a:chOff x="5068" y="2441"/>
                    <a:chExt cx="273" cy="295"/>
                  </a:xfrm>
                </p:grpSpPr>
                <p:grpSp>
                  <p:nvGrpSpPr>
                    <p:cNvPr id="31115" name="Group 1049"/>
                    <p:cNvGrpSpPr>
                      <a:grpSpLocks noChangeAspect="1"/>
                    </p:cNvGrpSpPr>
                    <p:nvPr/>
                  </p:nvGrpSpPr>
                  <p:grpSpPr bwMode="auto">
                    <a:xfrm>
                      <a:off x="5068" y="2441"/>
                      <a:ext cx="273" cy="284"/>
                      <a:chOff x="5068" y="2441"/>
                      <a:chExt cx="273" cy="284"/>
                    </a:xfrm>
                  </p:grpSpPr>
                  <p:sp>
                    <p:nvSpPr>
                      <p:cNvPr id="31209" name="Freeform 1045"/>
                      <p:cNvSpPr>
                        <a:spLocks noChangeAspect="1"/>
                      </p:cNvSpPr>
                      <p:nvPr/>
                    </p:nvSpPr>
                    <p:spPr bwMode="auto">
                      <a:xfrm>
                        <a:off x="5068" y="2441"/>
                        <a:ext cx="273" cy="284"/>
                      </a:xfrm>
                      <a:custGeom>
                        <a:avLst/>
                        <a:gdLst>
                          <a:gd name="T0" fmla="*/ 17 w 273"/>
                          <a:gd name="T1" fmla="*/ 65 h 284"/>
                          <a:gd name="T2" fmla="*/ 11 w 273"/>
                          <a:gd name="T3" fmla="*/ 79 h 284"/>
                          <a:gd name="T4" fmla="*/ 4 w 273"/>
                          <a:gd name="T5" fmla="*/ 94 h 284"/>
                          <a:gd name="T6" fmla="*/ 0 w 273"/>
                          <a:gd name="T7" fmla="*/ 106 h 284"/>
                          <a:gd name="T8" fmla="*/ 0 w 273"/>
                          <a:gd name="T9" fmla="*/ 120 h 284"/>
                          <a:gd name="T10" fmla="*/ 0 w 273"/>
                          <a:gd name="T11" fmla="*/ 131 h 284"/>
                          <a:gd name="T12" fmla="*/ 3 w 273"/>
                          <a:gd name="T13" fmla="*/ 139 h 284"/>
                          <a:gd name="T14" fmla="*/ 4 w 273"/>
                          <a:gd name="T15" fmla="*/ 155 h 284"/>
                          <a:gd name="T16" fmla="*/ 8 w 273"/>
                          <a:gd name="T17" fmla="*/ 168 h 284"/>
                          <a:gd name="T18" fmla="*/ 12 w 273"/>
                          <a:gd name="T19" fmla="*/ 185 h 284"/>
                          <a:gd name="T20" fmla="*/ 18 w 273"/>
                          <a:gd name="T21" fmla="*/ 204 h 284"/>
                          <a:gd name="T22" fmla="*/ 26 w 273"/>
                          <a:gd name="T23" fmla="*/ 219 h 284"/>
                          <a:gd name="T24" fmla="*/ 34 w 273"/>
                          <a:gd name="T25" fmla="*/ 250 h 284"/>
                          <a:gd name="T26" fmla="*/ 36 w 273"/>
                          <a:gd name="T27" fmla="*/ 284 h 284"/>
                          <a:gd name="T28" fmla="*/ 63 w 273"/>
                          <a:gd name="T29" fmla="*/ 281 h 284"/>
                          <a:gd name="T30" fmla="*/ 97 w 273"/>
                          <a:gd name="T31" fmla="*/ 275 h 284"/>
                          <a:gd name="T32" fmla="*/ 140 w 273"/>
                          <a:gd name="T33" fmla="*/ 272 h 284"/>
                          <a:gd name="T34" fmla="*/ 242 w 273"/>
                          <a:gd name="T35" fmla="*/ 258 h 284"/>
                          <a:gd name="T36" fmla="*/ 273 w 273"/>
                          <a:gd name="T37" fmla="*/ 259 h 284"/>
                          <a:gd name="T38" fmla="*/ 268 w 273"/>
                          <a:gd name="T39" fmla="*/ 230 h 284"/>
                          <a:gd name="T40" fmla="*/ 265 w 273"/>
                          <a:gd name="T41" fmla="*/ 196 h 284"/>
                          <a:gd name="T42" fmla="*/ 263 w 273"/>
                          <a:gd name="T43" fmla="*/ 176 h 284"/>
                          <a:gd name="T44" fmla="*/ 262 w 273"/>
                          <a:gd name="T45" fmla="*/ 155 h 284"/>
                          <a:gd name="T46" fmla="*/ 256 w 273"/>
                          <a:gd name="T47" fmla="*/ 133 h 284"/>
                          <a:gd name="T48" fmla="*/ 245 w 273"/>
                          <a:gd name="T49" fmla="*/ 114 h 284"/>
                          <a:gd name="T50" fmla="*/ 236 w 273"/>
                          <a:gd name="T51" fmla="*/ 91 h 284"/>
                          <a:gd name="T52" fmla="*/ 226 w 273"/>
                          <a:gd name="T53" fmla="*/ 63 h 284"/>
                          <a:gd name="T54" fmla="*/ 208 w 273"/>
                          <a:gd name="T55" fmla="*/ 34 h 284"/>
                          <a:gd name="T56" fmla="*/ 174 w 273"/>
                          <a:gd name="T57" fmla="*/ 11 h 284"/>
                          <a:gd name="T58" fmla="*/ 145 w 273"/>
                          <a:gd name="T59" fmla="*/ 1 h 284"/>
                          <a:gd name="T60" fmla="*/ 114 w 273"/>
                          <a:gd name="T61" fmla="*/ 0 h 284"/>
                          <a:gd name="T62" fmla="*/ 91 w 273"/>
                          <a:gd name="T63" fmla="*/ 0 h 284"/>
                          <a:gd name="T64" fmla="*/ 61 w 273"/>
                          <a:gd name="T65" fmla="*/ 8 h 284"/>
                          <a:gd name="T66" fmla="*/ 42 w 273"/>
                          <a:gd name="T67" fmla="*/ 23 h 284"/>
                          <a:gd name="T68" fmla="*/ 28 w 273"/>
                          <a:gd name="T69" fmla="*/ 40 h 284"/>
                          <a:gd name="T70" fmla="*/ 28 w 273"/>
                          <a:gd name="T71" fmla="*/ 57 h 284"/>
                          <a:gd name="T72" fmla="*/ 17 w 273"/>
                          <a:gd name="T73" fmla="*/ 65 h 2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3"/>
                          <a:gd name="T112" fmla="*/ 0 h 284"/>
                          <a:gd name="T113" fmla="*/ 273 w 273"/>
                          <a:gd name="T114" fmla="*/ 284 h 2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3" h="284">
                            <a:moveTo>
                              <a:pt x="17" y="65"/>
                            </a:moveTo>
                            <a:lnTo>
                              <a:pt x="11" y="79"/>
                            </a:lnTo>
                            <a:lnTo>
                              <a:pt x="4" y="94"/>
                            </a:lnTo>
                            <a:lnTo>
                              <a:pt x="0" y="106"/>
                            </a:lnTo>
                            <a:lnTo>
                              <a:pt x="0" y="120"/>
                            </a:lnTo>
                            <a:lnTo>
                              <a:pt x="0" y="131"/>
                            </a:lnTo>
                            <a:lnTo>
                              <a:pt x="3" y="139"/>
                            </a:lnTo>
                            <a:lnTo>
                              <a:pt x="4" y="155"/>
                            </a:lnTo>
                            <a:lnTo>
                              <a:pt x="8" y="168"/>
                            </a:lnTo>
                            <a:lnTo>
                              <a:pt x="12" y="185"/>
                            </a:lnTo>
                            <a:lnTo>
                              <a:pt x="18" y="204"/>
                            </a:lnTo>
                            <a:lnTo>
                              <a:pt x="26" y="219"/>
                            </a:lnTo>
                            <a:lnTo>
                              <a:pt x="34" y="250"/>
                            </a:lnTo>
                            <a:lnTo>
                              <a:pt x="36" y="284"/>
                            </a:lnTo>
                            <a:lnTo>
                              <a:pt x="63" y="281"/>
                            </a:lnTo>
                            <a:lnTo>
                              <a:pt x="97" y="275"/>
                            </a:lnTo>
                            <a:lnTo>
                              <a:pt x="140" y="272"/>
                            </a:lnTo>
                            <a:lnTo>
                              <a:pt x="242" y="258"/>
                            </a:lnTo>
                            <a:lnTo>
                              <a:pt x="273" y="259"/>
                            </a:lnTo>
                            <a:lnTo>
                              <a:pt x="268" y="230"/>
                            </a:lnTo>
                            <a:lnTo>
                              <a:pt x="265" y="196"/>
                            </a:lnTo>
                            <a:lnTo>
                              <a:pt x="263" y="176"/>
                            </a:lnTo>
                            <a:lnTo>
                              <a:pt x="262" y="155"/>
                            </a:lnTo>
                            <a:lnTo>
                              <a:pt x="256" y="133"/>
                            </a:lnTo>
                            <a:lnTo>
                              <a:pt x="245" y="114"/>
                            </a:lnTo>
                            <a:lnTo>
                              <a:pt x="236" y="91"/>
                            </a:lnTo>
                            <a:lnTo>
                              <a:pt x="226" y="63"/>
                            </a:lnTo>
                            <a:lnTo>
                              <a:pt x="208" y="34"/>
                            </a:lnTo>
                            <a:lnTo>
                              <a:pt x="174" y="11"/>
                            </a:lnTo>
                            <a:lnTo>
                              <a:pt x="145" y="1"/>
                            </a:lnTo>
                            <a:lnTo>
                              <a:pt x="114" y="0"/>
                            </a:lnTo>
                            <a:lnTo>
                              <a:pt x="91" y="0"/>
                            </a:lnTo>
                            <a:lnTo>
                              <a:pt x="61" y="8"/>
                            </a:lnTo>
                            <a:lnTo>
                              <a:pt x="42" y="23"/>
                            </a:lnTo>
                            <a:lnTo>
                              <a:pt x="28" y="40"/>
                            </a:lnTo>
                            <a:lnTo>
                              <a:pt x="28" y="57"/>
                            </a:lnTo>
                            <a:lnTo>
                              <a:pt x="17" y="65"/>
                            </a:lnTo>
                            <a:close/>
                          </a:path>
                        </a:pathLst>
                      </a:custGeom>
                      <a:solidFill>
                        <a:srgbClr val="603000"/>
                      </a:solidFill>
                      <a:ln w="3175">
                        <a:solidFill>
                          <a:srgbClr val="000000"/>
                        </a:solidFill>
                        <a:round/>
                        <a:headEnd/>
                        <a:tailEnd/>
                      </a:ln>
                    </p:spPr>
                    <p:txBody>
                      <a:bodyPr/>
                      <a:lstStyle/>
                      <a:p>
                        <a:endParaRPr lang="en-US"/>
                      </a:p>
                    </p:txBody>
                  </p:sp>
                  <p:grpSp>
                    <p:nvGrpSpPr>
                      <p:cNvPr id="31118" name="Group 1048"/>
                      <p:cNvGrpSpPr>
                        <a:grpSpLocks noChangeAspect="1"/>
                      </p:cNvGrpSpPr>
                      <p:nvPr/>
                    </p:nvGrpSpPr>
                    <p:grpSpPr bwMode="auto">
                      <a:xfrm>
                        <a:off x="5069" y="2449"/>
                        <a:ext cx="263" cy="269"/>
                        <a:chOff x="5069" y="2449"/>
                        <a:chExt cx="263" cy="269"/>
                      </a:xfrm>
                    </p:grpSpPr>
                    <p:sp>
                      <p:nvSpPr>
                        <p:cNvPr id="31211" name="Freeform 1046"/>
                        <p:cNvSpPr>
                          <a:spLocks noChangeAspect="1"/>
                        </p:cNvSpPr>
                        <p:nvPr/>
                      </p:nvSpPr>
                      <p:spPr bwMode="auto">
                        <a:xfrm>
                          <a:off x="5069" y="2511"/>
                          <a:ext cx="98" cy="207"/>
                        </a:xfrm>
                        <a:custGeom>
                          <a:avLst/>
                          <a:gdLst>
                            <a:gd name="T0" fmla="*/ 10 w 98"/>
                            <a:gd name="T1" fmla="*/ 17 h 207"/>
                            <a:gd name="T2" fmla="*/ 4 w 98"/>
                            <a:gd name="T3" fmla="*/ 31 h 207"/>
                            <a:gd name="T4" fmla="*/ 0 w 98"/>
                            <a:gd name="T5" fmla="*/ 47 h 207"/>
                            <a:gd name="T6" fmla="*/ 2 w 98"/>
                            <a:gd name="T7" fmla="*/ 62 h 207"/>
                            <a:gd name="T8" fmla="*/ 4 w 98"/>
                            <a:gd name="T9" fmla="*/ 80 h 207"/>
                            <a:gd name="T10" fmla="*/ 10 w 98"/>
                            <a:gd name="T11" fmla="*/ 93 h 207"/>
                            <a:gd name="T12" fmla="*/ 18 w 98"/>
                            <a:gd name="T13" fmla="*/ 113 h 207"/>
                            <a:gd name="T14" fmla="*/ 21 w 98"/>
                            <a:gd name="T15" fmla="*/ 128 h 207"/>
                            <a:gd name="T16" fmla="*/ 27 w 98"/>
                            <a:gd name="T17" fmla="*/ 142 h 207"/>
                            <a:gd name="T18" fmla="*/ 40 w 98"/>
                            <a:gd name="T19" fmla="*/ 173 h 207"/>
                            <a:gd name="T20" fmla="*/ 46 w 98"/>
                            <a:gd name="T21" fmla="*/ 192 h 207"/>
                            <a:gd name="T22" fmla="*/ 43 w 98"/>
                            <a:gd name="T23" fmla="*/ 207 h 207"/>
                            <a:gd name="T24" fmla="*/ 77 w 98"/>
                            <a:gd name="T25" fmla="*/ 206 h 207"/>
                            <a:gd name="T26" fmla="*/ 98 w 98"/>
                            <a:gd name="T27" fmla="*/ 202 h 207"/>
                            <a:gd name="T28" fmla="*/ 90 w 98"/>
                            <a:gd name="T29" fmla="*/ 179 h 207"/>
                            <a:gd name="T30" fmla="*/ 41 w 98"/>
                            <a:gd name="T31" fmla="*/ 35 h 207"/>
                            <a:gd name="T32" fmla="*/ 49 w 98"/>
                            <a:gd name="T33" fmla="*/ 39 h 207"/>
                            <a:gd name="T34" fmla="*/ 47 w 98"/>
                            <a:gd name="T35" fmla="*/ 33 h 207"/>
                            <a:gd name="T36" fmla="*/ 57 w 98"/>
                            <a:gd name="T37" fmla="*/ 37 h 207"/>
                            <a:gd name="T38" fmla="*/ 41 w 98"/>
                            <a:gd name="T39" fmla="*/ 25 h 207"/>
                            <a:gd name="T40" fmla="*/ 35 w 98"/>
                            <a:gd name="T41" fmla="*/ 20 h 207"/>
                            <a:gd name="T42" fmla="*/ 24 w 98"/>
                            <a:gd name="T43" fmla="*/ 12 h 207"/>
                            <a:gd name="T44" fmla="*/ 20 w 98"/>
                            <a:gd name="T45" fmla="*/ 0 h 207"/>
                            <a:gd name="T46" fmla="*/ 14 w 98"/>
                            <a:gd name="T47" fmla="*/ 6 h 207"/>
                            <a:gd name="T48" fmla="*/ 10 w 98"/>
                            <a:gd name="T49" fmla="*/ 17 h 2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8"/>
                            <a:gd name="T76" fmla="*/ 0 h 207"/>
                            <a:gd name="T77" fmla="*/ 98 w 98"/>
                            <a:gd name="T78" fmla="*/ 207 h 2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8" h="207">
                              <a:moveTo>
                                <a:pt x="10" y="17"/>
                              </a:moveTo>
                              <a:lnTo>
                                <a:pt x="4" y="31"/>
                              </a:lnTo>
                              <a:lnTo>
                                <a:pt x="0" y="47"/>
                              </a:lnTo>
                              <a:lnTo>
                                <a:pt x="2" y="62"/>
                              </a:lnTo>
                              <a:lnTo>
                                <a:pt x="4" y="80"/>
                              </a:lnTo>
                              <a:lnTo>
                                <a:pt x="10" y="93"/>
                              </a:lnTo>
                              <a:lnTo>
                                <a:pt x="18" y="113"/>
                              </a:lnTo>
                              <a:lnTo>
                                <a:pt x="21" y="128"/>
                              </a:lnTo>
                              <a:lnTo>
                                <a:pt x="27" y="142"/>
                              </a:lnTo>
                              <a:lnTo>
                                <a:pt x="40" y="173"/>
                              </a:lnTo>
                              <a:lnTo>
                                <a:pt x="46" y="192"/>
                              </a:lnTo>
                              <a:lnTo>
                                <a:pt x="43" y="207"/>
                              </a:lnTo>
                              <a:lnTo>
                                <a:pt x="77" y="206"/>
                              </a:lnTo>
                              <a:lnTo>
                                <a:pt x="98" y="202"/>
                              </a:lnTo>
                              <a:lnTo>
                                <a:pt x="90" y="179"/>
                              </a:lnTo>
                              <a:lnTo>
                                <a:pt x="41" y="35"/>
                              </a:lnTo>
                              <a:lnTo>
                                <a:pt x="49" y="39"/>
                              </a:lnTo>
                              <a:lnTo>
                                <a:pt x="47" y="33"/>
                              </a:lnTo>
                              <a:lnTo>
                                <a:pt x="57" y="37"/>
                              </a:lnTo>
                              <a:lnTo>
                                <a:pt x="41" y="25"/>
                              </a:lnTo>
                              <a:lnTo>
                                <a:pt x="35" y="20"/>
                              </a:lnTo>
                              <a:lnTo>
                                <a:pt x="24" y="12"/>
                              </a:lnTo>
                              <a:lnTo>
                                <a:pt x="20" y="0"/>
                              </a:lnTo>
                              <a:lnTo>
                                <a:pt x="14" y="6"/>
                              </a:lnTo>
                              <a:lnTo>
                                <a:pt x="10" y="17"/>
                              </a:lnTo>
                              <a:close/>
                            </a:path>
                          </a:pathLst>
                        </a:custGeom>
                        <a:solidFill>
                          <a:srgbClr val="C06000"/>
                        </a:solidFill>
                        <a:ln w="9525">
                          <a:noFill/>
                          <a:round/>
                          <a:headEnd/>
                          <a:tailEnd/>
                        </a:ln>
                      </p:spPr>
                      <p:txBody>
                        <a:bodyPr/>
                        <a:lstStyle/>
                        <a:p>
                          <a:endParaRPr lang="en-US"/>
                        </a:p>
                      </p:txBody>
                    </p:sp>
                    <p:sp>
                      <p:nvSpPr>
                        <p:cNvPr id="31212" name="Freeform 1047"/>
                        <p:cNvSpPr>
                          <a:spLocks noChangeAspect="1"/>
                        </p:cNvSpPr>
                        <p:nvPr/>
                      </p:nvSpPr>
                      <p:spPr bwMode="auto">
                        <a:xfrm>
                          <a:off x="5096" y="2449"/>
                          <a:ext cx="236" cy="250"/>
                        </a:xfrm>
                        <a:custGeom>
                          <a:avLst/>
                          <a:gdLst>
                            <a:gd name="T0" fmla="*/ 5 w 236"/>
                            <a:gd name="T1" fmla="*/ 36 h 250"/>
                            <a:gd name="T2" fmla="*/ 2 w 236"/>
                            <a:gd name="T3" fmla="*/ 53 h 250"/>
                            <a:gd name="T4" fmla="*/ 0 w 236"/>
                            <a:gd name="T5" fmla="*/ 65 h 250"/>
                            <a:gd name="T6" fmla="*/ 14 w 236"/>
                            <a:gd name="T7" fmla="*/ 78 h 250"/>
                            <a:gd name="T8" fmla="*/ 31 w 236"/>
                            <a:gd name="T9" fmla="*/ 85 h 250"/>
                            <a:gd name="T10" fmla="*/ 44 w 236"/>
                            <a:gd name="T11" fmla="*/ 87 h 250"/>
                            <a:gd name="T12" fmla="*/ 54 w 236"/>
                            <a:gd name="T13" fmla="*/ 93 h 250"/>
                            <a:gd name="T14" fmla="*/ 48 w 236"/>
                            <a:gd name="T15" fmla="*/ 85 h 250"/>
                            <a:gd name="T16" fmla="*/ 62 w 236"/>
                            <a:gd name="T17" fmla="*/ 82 h 250"/>
                            <a:gd name="T18" fmla="*/ 81 w 236"/>
                            <a:gd name="T19" fmla="*/ 78 h 250"/>
                            <a:gd name="T20" fmla="*/ 65 w 236"/>
                            <a:gd name="T21" fmla="*/ 74 h 250"/>
                            <a:gd name="T22" fmla="*/ 88 w 236"/>
                            <a:gd name="T23" fmla="*/ 72 h 250"/>
                            <a:gd name="T24" fmla="*/ 76 w 236"/>
                            <a:gd name="T25" fmla="*/ 64 h 250"/>
                            <a:gd name="T26" fmla="*/ 107 w 236"/>
                            <a:gd name="T27" fmla="*/ 65 h 250"/>
                            <a:gd name="T28" fmla="*/ 99 w 236"/>
                            <a:gd name="T29" fmla="*/ 56 h 250"/>
                            <a:gd name="T30" fmla="*/ 124 w 236"/>
                            <a:gd name="T31" fmla="*/ 68 h 250"/>
                            <a:gd name="T32" fmla="*/ 134 w 236"/>
                            <a:gd name="T33" fmla="*/ 97 h 250"/>
                            <a:gd name="T34" fmla="*/ 145 w 236"/>
                            <a:gd name="T35" fmla="*/ 115 h 250"/>
                            <a:gd name="T36" fmla="*/ 158 w 236"/>
                            <a:gd name="T37" fmla="*/ 132 h 250"/>
                            <a:gd name="T38" fmla="*/ 159 w 236"/>
                            <a:gd name="T39" fmla="*/ 121 h 250"/>
                            <a:gd name="T40" fmla="*/ 158 w 236"/>
                            <a:gd name="T41" fmla="*/ 105 h 250"/>
                            <a:gd name="T42" fmla="*/ 150 w 236"/>
                            <a:gd name="T43" fmla="*/ 82 h 250"/>
                            <a:gd name="T44" fmla="*/ 165 w 236"/>
                            <a:gd name="T45" fmla="*/ 107 h 250"/>
                            <a:gd name="T46" fmla="*/ 158 w 236"/>
                            <a:gd name="T47" fmla="*/ 78 h 250"/>
                            <a:gd name="T48" fmla="*/ 151 w 236"/>
                            <a:gd name="T49" fmla="*/ 62 h 250"/>
                            <a:gd name="T50" fmla="*/ 164 w 236"/>
                            <a:gd name="T51" fmla="*/ 74 h 250"/>
                            <a:gd name="T52" fmla="*/ 171 w 236"/>
                            <a:gd name="T53" fmla="*/ 99 h 250"/>
                            <a:gd name="T54" fmla="*/ 182 w 236"/>
                            <a:gd name="T55" fmla="*/ 105 h 250"/>
                            <a:gd name="T56" fmla="*/ 191 w 236"/>
                            <a:gd name="T57" fmla="*/ 115 h 250"/>
                            <a:gd name="T58" fmla="*/ 196 w 236"/>
                            <a:gd name="T59" fmla="*/ 130 h 250"/>
                            <a:gd name="T60" fmla="*/ 193 w 236"/>
                            <a:gd name="T61" fmla="*/ 147 h 250"/>
                            <a:gd name="T62" fmla="*/ 195 w 236"/>
                            <a:gd name="T63" fmla="*/ 173 h 250"/>
                            <a:gd name="T64" fmla="*/ 196 w 236"/>
                            <a:gd name="T65" fmla="*/ 229 h 250"/>
                            <a:gd name="T66" fmla="*/ 195 w 236"/>
                            <a:gd name="T67" fmla="*/ 246 h 250"/>
                            <a:gd name="T68" fmla="*/ 214 w 236"/>
                            <a:gd name="T69" fmla="*/ 246 h 250"/>
                            <a:gd name="T70" fmla="*/ 236 w 236"/>
                            <a:gd name="T71" fmla="*/ 250 h 250"/>
                            <a:gd name="T72" fmla="*/ 224 w 236"/>
                            <a:gd name="T73" fmla="*/ 192 h 250"/>
                            <a:gd name="T74" fmla="*/ 224 w 236"/>
                            <a:gd name="T75" fmla="*/ 152 h 250"/>
                            <a:gd name="T76" fmla="*/ 214 w 236"/>
                            <a:gd name="T77" fmla="*/ 121 h 250"/>
                            <a:gd name="T78" fmla="*/ 204 w 236"/>
                            <a:gd name="T79" fmla="*/ 99 h 250"/>
                            <a:gd name="T80" fmla="*/ 195 w 236"/>
                            <a:gd name="T81" fmla="*/ 70 h 250"/>
                            <a:gd name="T82" fmla="*/ 182 w 236"/>
                            <a:gd name="T83" fmla="*/ 42 h 250"/>
                            <a:gd name="T84" fmla="*/ 170 w 236"/>
                            <a:gd name="T85" fmla="*/ 33 h 250"/>
                            <a:gd name="T86" fmla="*/ 153 w 236"/>
                            <a:gd name="T87" fmla="*/ 17 h 250"/>
                            <a:gd name="T88" fmla="*/ 130 w 236"/>
                            <a:gd name="T89" fmla="*/ 8 h 250"/>
                            <a:gd name="T90" fmla="*/ 107 w 236"/>
                            <a:gd name="T91" fmla="*/ 0 h 250"/>
                            <a:gd name="T92" fmla="*/ 79 w 236"/>
                            <a:gd name="T93" fmla="*/ 0 h 250"/>
                            <a:gd name="T94" fmla="*/ 51 w 236"/>
                            <a:gd name="T95" fmla="*/ 2 h 250"/>
                            <a:gd name="T96" fmla="*/ 30 w 236"/>
                            <a:gd name="T97" fmla="*/ 11 h 250"/>
                            <a:gd name="T98" fmla="*/ 16 w 236"/>
                            <a:gd name="T99" fmla="*/ 19 h 250"/>
                            <a:gd name="T100" fmla="*/ 5 w 236"/>
                            <a:gd name="T101" fmla="*/ 36 h 2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6"/>
                            <a:gd name="T154" fmla="*/ 0 h 250"/>
                            <a:gd name="T155" fmla="*/ 236 w 236"/>
                            <a:gd name="T156" fmla="*/ 250 h 2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6" h="250">
                              <a:moveTo>
                                <a:pt x="5" y="36"/>
                              </a:moveTo>
                              <a:lnTo>
                                <a:pt x="2" y="53"/>
                              </a:lnTo>
                              <a:lnTo>
                                <a:pt x="0" y="65"/>
                              </a:lnTo>
                              <a:lnTo>
                                <a:pt x="14" y="78"/>
                              </a:lnTo>
                              <a:lnTo>
                                <a:pt x="31" y="85"/>
                              </a:lnTo>
                              <a:lnTo>
                                <a:pt x="44" y="87"/>
                              </a:lnTo>
                              <a:lnTo>
                                <a:pt x="54" y="93"/>
                              </a:lnTo>
                              <a:lnTo>
                                <a:pt x="48" y="85"/>
                              </a:lnTo>
                              <a:lnTo>
                                <a:pt x="62" y="82"/>
                              </a:lnTo>
                              <a:lnTo>
                                <a:pt x="81" y="78"/>
                              </a:lnTo>
                              <a:lnTo>
                                <a:pt x="65" y="74"/>
                              </a:lnTo>
                              <a:lnTo>
                                <a:pt x="88" y="72"/>
                              </a:lnTo>
                              <a:lnTo>
                                <a:pt x="76" y="64"/>
                              </a:lnTo>
                              <a:lnTo>
                                <a:pt x="107" y="65"/>
                              </a:lnTo>
                              <a:lnTo>
                                <a:pt x="99" y="56"/>
                              </a:lnTo>
                              <a:lnTo>
                                <a:pt x="124" y="68"/>
                              </a:lnTo>
                              <a:lnTo>
                                <a:pt x="134" y="97"/>
                              </a:lnTo>
                              <a:lnTo>
                                <a:pt x="145" y="115"/>
                              </a:lnTo>
                              <a:lnTo>
                                <a:pt x="158" y="132"/>
                              </a:lnTo>
                              <a:lnTo>
                                <a:pt x="159" y="121"/>
                              </a:lnTo>
                              <a:lnTo>
                                <a:pt x="158" y="105"/>
                              </a:lnTo>
                              <a:lnTo>
                                <a:pt x="150" y="82"/>
                              </a:lnTo>
                              <a:lnTo>
                                <a:pt x="165" y="107"/>
                              </a:lnTo>
                              <a:lnTo>
                                <a:pt x="158" y="78"/>
                              </a:lnTo>
                              <a:lnTo>
                                <a:pt x="151" y="62"/>
                              </a:lnTo>
                              <a:lnTo>
                                <a:pt x="164" y="74"/>
                              </a:lnTo>
                              <a:lnTo>
                                <a:pt x="171" y="99"/>
                              </a:lnTo>
                              <a:lnTo>
                                <a:pt x="182" y="105"/>
                              </a:lnTo>
                              <a:lnTo>
                                <a:pt x="191" y="115"/>
                              </a:lnTo>
                              <a:lnTo>
                                <a:pt x="196" y="130"/>
                              </a:lnTo>
                              <a:lnTo>
                                <a:pt x="193" y="147"/>
                              </a:lnTo>
                              <a:lnTo>
                                <a:pt x="195" y="173"/>
                              </a:lnTo>
                              <a:lnTo>
                                <a:pt x="196" y="229"/>
                              </a:lnTo>
                              <a:lnTo>
                                <a:pt x="195" y="246"/>
                              </a:lnTo>
                              <a:lnTo>
                                <a:pt x="214" y="246"/>
                              </a:lnTo>
                              <a:lnTo>
                                <a:pt x="236" y="250"/>
                              </a:lnTo>
                              <a:lnTo>
                                <a:pt x="224" y="192"/>
                              </a:lnTo>
                              <a:lnTo>
                                <a:pt x="224" y="152"/>
                              </a:lnTo>
                              <a:lnTo>
                                <a:pt x="214" y="121"/>
                              </a:lnTo>
                              <a:lnTo>
                                <a:pt x="204" y="99"/>
                              </a:lnTo>
                              <a:lnTo>
                                <a:pt x="195" y="70"/>
                              </a:lnTo>
                              <a:lnTo>
                                <a:pt x="182" y="42"/>
                              </a:lnTo>
                              <a:lnTo>
                                <a:pt x="170" y="33"/>
                              </a:lnTo>
                              <a:lnTo>
                                <a:pt x="153" y="17"/>
                              </a:lnTo>
                              <a:lnTo>
                                <a:pt x="130" y="8"/>
                              </a:lnTo>
                              <a:lnTo>
                                <a:pt x="107" y="0"/>
                              </a:lnTo>
                              <a:lnTo>
                                <a:pt x="79" y="0"/>
                              </a:lnTo>
                              <a:lnTo>
                                <a:pt x="51" y="2"/>
                              </a:lnTo>
                              <a:lnTo>
                                <a:pt x="30" y="11"/>
                              </a:lnTo>
                              <a:lnTo>
                                <a:pt x="16" y="19"/>
                              </a:lnTo>
                              <a:lnTo>
                                <a:pt x="5" y="36"/>
                              </a:lnTo>
                              <a:close/>
                            </a:path>
                          </a:pathLst>
                        </a:custGeom>
                        <a:solidFill>
                          <a:srgbClr val="C06000"/>
                        </a:solidFill>
                        <a:ln w="9525">
                          <a:noFill/>
                          <a:round/>
                          <a:headEnd/>
                          <a:tailEnd/>
                        </a:ln>
                      </p:spPr>
                      <p:txBody>
                        <a:bodyPr/>
                        <a:lstStyle/>
                        <a:p>
                          <a:endParaRPr lang="en-US"/>
                        </a:p>
                      </p:txBody>
                    </p:sp>
                  </p:grpSp>
                </p:grpSp>
                <p:grpSp>
                  <p:nvGrpSpPr>
                    <p:cNvPr id="31119" name="Group 1073"/>
                    <p:cNvGrpSpPr>
                      <a:grpSpLocks noChangeAspect="1"/>
                    </p:cNvGrpSpPr>
                    <p:nvPr/>
                  </p:nvGrpSpPr>
                  <p:grpSpPr bwMode="auto">
                    <a:xfrm>
                      <a:off x="5096" y="2518"/>
                      <a:ext cx="192" cy="218"/>
                      <a:chOff x="5096" y="2518"/>
                      <a:chExt cx="192" cy="218"/>
                    </a:xfrm>
                  </p:grpSpPr>
                  <p:sp>
                    <p:nvSpPr>
                      <p:cNvPr id="31186" name="Freeform 1050"/>
                      <p:cNvSpPr>
                        <a:spLocks noChangeAspect="1"/>
                      </p:cNvSpPr>
                      <p:nvPr/>
                    </p:nvSpPr>
                    <p:spPr bwMode="auto">
                      <a:xfrm>
                        <a:off x="5096" y="2518"/>
                        <a:ext cx="192" cy="218"/>
                      </a:xfrm>
                      <a:custGeom>
                        <a:avLst/>
                        <a:gdLst>
                          <a:gd name="T0" fmla="*/ 4 w 192"/>
                          <a:gd name="T1" fmla="*/ 33 h 218"/>
                          <a:gd name="T2" fmla="*/ 0 w 192"/>
                          <a:gd name="T3" fmla="*/ 66 h 218"/>
                          <a:gd name="T4" fmla="*/ 4 w 192"/>
                          <a:gd name="T5" fmla="*/ 82 h 218"/>
                          <a:gd name="T6" fmla="*/ 9 w 192"/>
                          <a:gd name="T7" fmla="*/ 99 h 218"/>
                          <a:gd name="T8" fmla="*/ 12 w 192"/>
                          <a:gd name="T9" fmla="*/ 115 h 218"/>
                          <a:gd name="T10" fmla="*/ 15 w 192"/>
                          <a:gd name="T11" fmla="*/ 130 h 218"/>
                          <a:gd name="T12" fmla="*/ 21 w 192"/>
                          <a:gd name="T13" fmla="*/ 139 h 218"/>
                          <a:gd name="T14" fmla="*/ 29 w 192"/>
                          <a:gd name="T15" fmla="*/ 150 h 218"/>
                          <a:gd name="T16" fmla="*/ 37 w 192"/>
                          <a:gd name="T17" fmla="*/ 159 h 218"/>
                          <a:gd name="T18" fmla="*/ 45 w 192"/>
                          <a:gd name="T19" fmla="*/ 169 h 218"/>
                          <a:gd name="T20" fmla="*/ 55 w 192"/>
                          <a:gd name="T21" fmla="*/ 179 h 218"/>
                          <a:gd name="T22" fmla="*/ 64 w 192"/>
                          <a:gd name="T23" fmla="*/ 189 h 218"/>
                          <a:gd name="T24" fmla="*/ 77 w 192"/>
                          <a:gd name="T25" fmla="*/ 200 h 218"/>
                          <a:gd name="T26" fmla="*/ 84 w 192"/>
                          <a:gd name="T27" fmla="*/ 206 h 218"/>
                          <a:gd name="T28" fmla="*/ 95 w 192"/>
                          <a:gd name="T29" fmla="*/ 213 h 218"/>
                          <a:gd name="T30" fmla="*/ 106 w 192"/>
                          <a:gd name="T31" fmla="*/ 218 h 218"/>
                          <a:gd name="T32" fmla="*/ 114 w 192"/>
                          <a:gd name="T33" fmla="*/ 218 h 218"/>
                          <a:gd name="T34" fmla="*/ 121 w 192"/>
                          <a:gd name="T35" fmla="*/ 215 h 218"/>
                          <a:gd name="T36" fmla="*/ 129 w 192"/>
                          <a:gd name="T37" fmla="*/ 210 h 218"/>
                          <a:gd name="T38" fmla="*/ 141 w 192"/>
                          <a:gd name="T39" fmla="*/ 202 h 218"/>
                          <a:gd name="T40" fmla="*/ 159 w 192"/>
                          <a:gd name="T41" fmla="*/ 181 h 218"/>
                          <a:gd name="T42" fmla="*/ 171 w 192"/>
                          <a:gd name="T43" fmla="*/ 159 h 218"/>
                          <a:gd name="T44" fmla="*/ 177 w 192"/>
                          <a:gd name="T45" fmla="*/ 147 h 218"/>
                          <a:gd name="T46" fmla="*/ 180 w 192"/>
                          <a:gd name="T47" fmla="*/ 134 h 218"/>
                          <a:gd name="T48" fmla="*/ 180 w 192"/>
                          <a:gd name="T49" fmla="*/ 113 h 218"/>
                          <a:gd name="T50" fmla="*/ 180 w 192"/>
                          <a:gd name="T51" fmla="*/ 96 h 218"/>
                          <a:gd name="T52" fmla="*/ 184 w 192"/>
                          <a:gd name="T53" fmla="*/ 91 h 218"/>
                          <a:gd name="T54" fmla="*/ 188 w 192"/>
                          <a:gd name="T55" fmla="*/ 82 h 218"/>
                          <a:gd name="T56" fmla="*/ 191 w 192"/>
                          <a:gd name="T57" fmla="*/ 74 h 218"/>
                          <a:gd name="T58" fmla="*/ 192 w 192"/>
                          <a:gd name="T59" fmla="*/ 60 h 218"/>
                          <a:gd name="T60" fmla="*/ 188 w 192"/>
                          <a:gd name="T61" fmla="*/ 51 h 218"/>
                          <a:gd name="T62" fmla="*/ 180 w 192"/>
                          <a:gd name="T63" fmla="*/ 41 h 218"/>
                          <a:gd name="T64" fmla="*/ 171 w 192"/>
                          <a:gd name="T65" fmla="*/ 39 h 218"/>
                          <a:gd name="T66" fmla="*/ 166 w 192"/>
                          <a:gd name="T67" fmla="*/ 48 h 218"/>
                          <a:gd name="T68" fmla="*/ 159 w 192"/>
                          <a:gd name="T69" fmla="*/ 71 h 218"/>
                          <a:gd name="T70" fmla="*/ 141 w 192"/>
                          <a:gd name="T71" fmla="*/ 51 h 218"/>
                          <a:gd name="T72" fmla="*/ 131 w 192"/>
                          <a:gd name="T73" fmla="*/ 37 h 218"/>
                          <a:gd name="T74" fmla="*/ 123 w 192"/>
                          <a:gd name="T75" fmla="*/ 22 h 218"/>
                          <a:gd name="T76" fmla="*/ 120 w 192"/>
                          <a:gd name="T77" fmla="*/ 10 h 218"/>
                          <a:gd name="T78" fmla="*/ 112 w 192"/>
                          <a:gd name="T79" fmla="*/ 5 h 218"/>
                          <a:gd name="T80" fmla="*/ 100 w 192"/>
                          <a:gd name="T81" fmla="*/ 0 h 218"/>
                          <a:gd name="T82" fmla="*/ 94 w 192"/>
                          <a:gd name="T83" fmla="*/ 5 h 218"/>
                          <a:gd name="T84" fmla="*/ 84 w 192"/>
                          <a:gd name="T85" fmla="*/ 11 h 218"/>
                          <a:gd name="T86" fmla="*/ 72 w 192"/>
                          <a:gd name="T87" fmla="*/ 16 h 218"/>
                          <a:gd name="T88" fmla="*/ 55 w 192"/>
                          <a:gd name="T89" fmla="*/ 20 h 218"/>
                          <a:gd name="T90" fmla="*/ 57 w 192"/>
                          <a:gd name="T91" fmla="*/ 23 h 218"/>
                          <a:gd name="T92" fmla="*/ 78 w 192"/>
                          <a:gd name="T93" fmla="*/ 31 h 218"/>
                          <a:gd name="T94" fmla="*/ 57 w 192"/>
                          <a:gd name="T95" fmla="*/ 28 h 218"/>
                          <a:gd name="T96" fmla="*/ 43 w 192"/>
                          <a:gd name="T97" fmla="*/ 22 h 218"/>
                          <a:gd name="T98" fmla="*/ 26 w 192"/>
                          <a:gd name="T99" fmla="*/ 23 h 218"/>
                          <a:gd name="T100" fmla="*/ 55 w 192"/>
                          <a:gd name="T101" fmla="*/ 43 h 218"/>
                          <a:gd name="T102" fmla="*/ 18 w 192"/>
                          <a:gd name="T103" fmla="*/ 28 h 218"/>
                          <a:gd name="T104" fmla="*/ 40 w 192"/>
                          <a:gd name="T105" fmla="*/ 41 h 218"/>
                          <a:gd name="T106" fmla="*/ 6 w 192"/>
                          <a:gd name="T107" fmla="*/ 29 h 218"/>
                          <a:gd name="T108" fmla="*/ 23 w 192"/>
                          <a:gd name="T109" fmla="*/ 43 h 218"/>
                          <a:gd name="T110" fmla="*/ 4 w 192"/>
                          <a:gd name="T111" fmla="*/ 33 h 2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2"/>
                          <a:gd name="T169" fmla="*/ 0 h 218"/>
                          <a:gd name="T170" fmla="*/ 192 w 192"/>
                          <a:gd name="T171" fmla="*/ 218 h 2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2" h="218">
                            <a:moveTo>
                              <a:pt x="4" y="33"/>
                            </a:moveTo>
                            <a:lnTo>
                              <a:pt x="0" y="66"/>
                            </a:lnTo>
                            <a:lnTo>
                              <a:pt x="4" y="82"/>
                            </a:lnTo>
                            <a:lnTo>
                              <a:pt x="9" y="99"/>
                            </a:lnTo>
                            <a:lnTo>
                              <a:pt x="12" y="115"/>
                            </a:lnTo>
                            <a:lnTo>
                              <a:pt x="15" y="130"/>
                            </a:lnTo>
                            <a:lnTo>
                              <a:pt x="21" y="139"/>
                            </a:lnTo>
                            <a:lnTo>
                              <a:pt x="29" y="150"/>
                            </a:lnTo>
                            <a:lnTo>
                              <a:pt x="37" y="159"/>
                            </a:lnTo>
                            <a:lnTo>
                              <a:pt x="45" y="169"/>
                            </a:lnTo>
                            <a:lnTo>
                              <a:pt x="55" y="179"/>
                            </a:lnTo>
                            <a:lnTo>
                              <a:pt x="64" y="189"/>
                            </a:lnTo>
                            <a:lnTo>
                              <a:pt x="77" y="200"/>
                            </a:lnTo>
                            <a:lnTo>
                              <a:pt x="84" y="206"/>
                            </a:lnTo>
                            <a:lnTo>
                              <a:pt x="95" y="213"/>
                            </a:lnTo>
                            <a:lnTo>
                              <a:pt x="106" y="218"/>
                            </a:lnTo>
                            <a:lnTo>
                              <a:pt x="114" y="218"/>
                            </a:lnTo>
                            <a:lnTo>
                              <a:pt x="121" y="215"/>
                            </a:lnTo>
                            <a:lnTo>
                              <a:pt x="129" y="210"/>
                            </a:lnTo>
                            <a:lnTo>
                              <a:pt x="141" y="202"/>
                            </a:lnTo>
                            <a:lnTo>
                              <a:pt x="159" y="181"/>
                            </a:lnTo>
                            <a:lnTo>
                              <a:pt x="171" y="159"/>
                            </a:lnTo>
                            <a:lnTo>
                              <a:pt x="177" y="147"/>
                            </a:lnTo>
                            <a:lnTo>
                              <a:pt x="180" y="134"/>
                            </a:lnTo>
                            <a:lnTo>
                              <a:pt x="180" y="113"/>
                            </a:lnTo>
                            <a:lnTo>
                              <a:pt x="180" y="96"/>
                            </a:lnTo>
                            <a:lnTo>
                              <a:pt x="184" y="91"/>
                            </a:lnTo>
                            <a:lnTo>
                              <a:pt x="188" y="82"/>
                            </a:lnTo>
                            <a:lnTo>
                              <a:pt x="191" y="74"/>
                            </a:lnTo>
                            <a:lnTo>
                              <a:pt x="192" y="60"/>
                            </a:lnTo>
                            <a:lnTo>
                              <a:pt x="188" y="51"/>
                            </a:lnTo>
                            <a:lnTo>
                              <a:pt x="180" y="41"/>
                            </a:lnTo>
                            <a:lnTo>
                              <a:pt x="171" y="39"/>
                            </a:lnTo>
                            <a:lnTo>
                              <a:pt x="166" y="48"/>
                            </a:lnTo>
                            <a:lnTo>
                              <a:pt x="159" y="71"/>
                            </a:lnTo>
                            <a:lnTo>
                              <a:pt x="141" y="51"/>
                            </a:lnTo>
                            <a:lnTo>
                              <a:pt x="131" y="37"/>
                            </a:lnTo>
                            <a:lnTo>
                              <a:pt x="123" y="22"/>
                            </a:lnTo>
                            <a:lnTo>
                              <a:pt x="120" y="10"/>
                            </a:lnTo>
                            <a:lnTo>
                              <a:pt x="112" y="5"/>
                            </a:lnTo>
                            <a:lnTo>
                              <a:pt x="100" y="0"/>
                            </a:lnTo>
                            <a:lnTo>
                              <a:pt x="94" y="5"/>
                            </a:lnTo>
                            <a:lnTo>
                              <a:pt x="84" y="11"/>
                            </a:lnTo>
                            <a:lnTo>
                              <a:pt x="72" y="16"/>
                            </a:lnTo>
                            <a:lnTo>
                              <a:pt x="55" y="20"/>
                            </a:lnTo>
                            <a:lnTo>
                              <a:pt x="57" y="23"/>
                            </a:lnTo>
                            <a:lnTo>
                              <a:pt x="78" y="31"/>
                            </a:lnTo>
                            <a:lnTo>
                              <a:pt x="57" y="28"/>
                            </a:lnTo>
                            <a:lnTo>
                              <a:pt x="43" y="22"/>
                            </a:lnTo>
                            <a:lnTo>
                              <a:pt x="26" y="23"/>
                            </a:lnTo>
                            <a:lnTo>
                              <a:pt x="55" y="43"/>
                            </a:lnTo>
                            <a:lnTo>
                              <a:pt x="18" y="28"/>
                            </a:lnTo>
                            <a:lnTo>
                              <a:pt x="40" y="41"/>
                            </a:lnTo>
                            <a:lnTo>
                              <a:pt x="6" y="29"/>
                            </a:lnTo>
                            <a:lnTo>
                              <a:pt x="23" y="43"/>
                            </a:lnTo>
                            <a:lnTo>
                              <a:pt x="4" y="33"/>
                            </a:lnTo>
                            <a:close/>
                          </a:path>
                        </a:pathLst>
                      </a:custGeom>
                      <a:solidFill>
                        <a:srgbClr val="FFC080"/>
                      </a:solidFill>
                      <a:ln w="3175">
                        <a:solidFill>
                          <a:srgbClr val="402000"/>
                        </a:solidFill>
                        <a:round/>
                        <a:headEnd/>
                        <a:tailEnd/>
                      </a:ln>
                    </p:spPr>
                    <p:txBody>
                      <a:bodyPr/>
                      <a:lstStyle/>
                      <a:p>
                        <a:endParaRPr lang="en-US"/>
                      </a:p>
                    </p:txBody>
                  </p:sp>
                  <p:grpSp>
                    <p:nvGrpSpPr>
                      <p:cNvPr id="31121" name="Group 1072"/>
                      <p:cNvGrpSpPr>
                        <a:grpSpLocks noChangeAspect="1"/>
                      </p:cNvGrpSpPr>
                      <p:nvPr/>
                    </p:nvGrpSpPr>
                    <p:grpSpPr bwMode="auto">
                      <a:xfrm>
                        <a:off x="5104" y="2564"/>
                        <a:ext cx="174" cy="135"/>
                        <a:chOff x="5104" y="2564"/>
                        <a:chExt cx="174" cy="135"/>
                      </a:xfrm>
                    </p:grpSpPr>
                    <p:sp>
                      <p:nvSpPr>
                        <p:cNvPr id="31188" name="Freeform 1051"/>
                        <p:cNvSpPr>
                          <a:spLocks noChangeAspect="1"/>
                        </p:cNvSpPr>
                        <p:nvPr/>
                      </p:nvSpPr>
                      <p:spPr bwMode="auto">
                        <a:xfrm>
                          <a:off x="5266" y="2564"/>
                          <a:ext cx="12" cy="37"/>
                        </a:xfrm>
                        <a:custGeom>
                          <a:avLst/>
                          <a:gdLst>
                            <a:gd name="T0" fmla="*/ 0 w 12"/>
                            <a:gd name="T1" fmla="*/ 9 h 37"/>
                            <a:gd name="T2" fmla="*/ 1 w 12"/>
                            <a:gd name="T3" fmla="*/ 0 h 37"/>
                            <a:gd name="T4" fmla="*/ 5 w 12"/>
                            <a:gd name="T5" fmla="*/ 0 h 37"/>
                            <a:gd name="T6" fmla="*/ 12 w 12"/>
                            <a:gd name="T7" fmla="*/ 9 h 37"/>
                            <a:gd name="T8" fmla="*/ 12 w 12"/>
                            <a:gd name="T9" fmla="*/ 23 h 37"/>
                            <a:gd name="T10" fmla="*/ 11 w 12"/>
                            <a:gd name="T11" fmla="*/ 35 h 37"/>
                            <a:gd name="T12" fmla="*/ 9 w 12"/>
                            <a:gd name="T13" fmla="*/ 37 h 37"/>
                            <a:gd name="T14" fmla="*/ 12 w 12"/>
                            <a:gd name="T15" fmla="*/ 27 h 37"/>
                            <a:gd name="T16" fmla="*/ 11 w 12"/>
                            <a:gd name="T17" fmla="*/ 15 h 37"/>
                            <a:gd name="T18" fmla="*/ 9 w 12"/>
                            <a:gd name="T19" fmla="*/ 9 h 37"/>
                            <a:gd name="T20" fmla="*/ 0 w 12"/>
                            <a:gd name="T21" fmla="*/ 9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7"/>
                            <a:gd name="T35" fmla="*/ 12 w 12"/>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7">
                              <a:moveTo>
                                <a:pt x="0" y="9"/>
                              </a:moveTo>
                              <a:lnTo>
                                <a:pt x="1" y="0"/>
                              </a:lnTo>
                              <a:lnTo>
                                <a:pt x="5" y="0"/>
                              </a:lnTo>
                              <a:lnTo>
                                <a:pt x="12" y="9"/>
                              </a:lnTo>
                              <a:lnTo>
                                <a:pt x="12" y="23"/>
                              </a:lnTo>
                              <a:lnTo>
                                <a:pt x="11" y="35"/>
                              </a:lnTo>
                              <a:lnTo>
                                <a:pt x="9" y="37"/>
                              </a:lnTo>
                              <a:lnTo>
                                <a:pt x="12" y="27"/>
                              </a:lnTo>
                              <a:lnTo>
                                <a:pt x="11" y="15"/>
                              </a:lnTo>
                              <a:lnTo>
                                <a:pt x="9" y="9"/>
                              </a:lnTo>
                              <a:lnTo>
                                <a:pt x="0" y="9"/>
                              </a:lnTo>
                              <a:close/>
                            </a:path>
                          </a:pathLst>
                        </a:custGeom>
                        <a:solidFill>
                          <a:srgbClr val="402000"/>
                        </a:solidFill>
                        <a:ln w="9525">
                          <a:noFill/>
                          <a:round/>
                          <a:headEnd/>
                          <a:tailEnd/>
                        </a:ln>
                      </p:spPr>
                      <p:txBody>
                        <a:bodyPr/>
                        <a:lstStyle/>
                        <a:p>
                          <a:endParaRPr lang="en-US"/>
                        </a:p>
                      </p:txBody>
                    </p:sp>
                    <p:grpSp>
                      <p:nvGrpSpPr>
                        <p:cNvPr id="31123" name="Group 1071"/>
                        <p:cNvGrpSpPr>
                          <a:grpSpLocks noChangeAspect="1"/>
                        </p:cNvGrpSpPr>
                        <p:nvPr/>
                      </p:nvGrpSpPr>
                      <p:grpSpPr bwMode="auto">
                        <a:xfrm>
                          <a:off x="5104" y="2565"/>
                          <a:ext cx="116" cy="134"/>
                          <a:chOff x="5104" y="2565"/>
                          <a:chExt cx="116" cy="134"/>
                        </a:xfrm>
                      </p:grpSpPr>
                      <p:grpSp>
                        <p:nvGrpSpPr>
                          <p:cNvPr id="31124" name="Group 1062"/>
                          <p:cNvGrpSpPr>
                            <a:grpSpLocks noChangeAspect="1"/>
                          </p:cNvGrpSpPr>
                          <p:nvPr/>
                        </p:nvGrpSpPr>
                        <p:grpSpPr bwMode="auto">
                          <a:xfrm>
                            <a:off x="5112" y="2587"/>
                            <a:ext cx="98" cy="42"/>
                            <a:chOff x="5112" y="2587"/>
                            <a:chExt cx="98" cy="42"/>
                          </a:xfrm>
                        </p:grpSpPr>
                        <p:grpSp>
                          <p:nvGrpSpPr>
                            <p:cNvPr id="31125" name="Group 1056"/>
                            <p:cNvGrpSpPr>
                              <a:grpSpLocks noChangeAspect="1"/>
                            </p:cNvGrpSpPr>
                            <p:nvPr/>
                          </p:nvGrpSpPr>
                          <p:grpSpPr bwMode="auto">
                            <a:xfrm>
                              <a:off x="5173" y="2587"/>
                              <a:ext cx="37" cy="19"/>
                              <a:chOff x="5173" y="2587"/>
                              <a:chExt cx="37" cy="19"/>
                            </a:xfrm>
                          </p:grpSpPr>
                          <p:sp>
                            <p:nvSpPr>
                              <p:cNvPr id="31205" name="Freeform 1052"/>
                              <p:cNvSpPr>
                                <a:spLocks noChangeAspect="1"/>
                              </p:cNvSpPr>
                              <p:nvPr/>
                            </p:nvSpPr>
                            <p:spPr bwMode="auto">
                              <a:xfrm>
                                <a:off x="5174" y="2588"/>
                                <a:ext cx="36" cy="18"/>
                              </a:xfrm>
                              <a:custGeom>
                                <a:avLst/>
                                <a:gdLst>
                                  <a:gd name="T0" fmla="*/ 0 w 36"/>
                                  <a:gd name="T1" fmla="*/ 15 h 18"/>
                                  <a:gd name="T2" fmla="*/ 6 w 36"/>
                                  <a:gd name="T3" fmla="*/ 18 h 18"/>
                                  <a:gd name="T4" fmla="*/ 12 w 36"/>
                                  <a:gd name="T5" fmla="*/ 18 h 18"/>
                                  <a:gd name="T6" fmla="*/ 17 w 36"/>
                                  <a:gd name="T7" fmla="*/ 18 h 18"/>
                                  <a:gd name="T8" fmla="*/ 24 w 36"/>
                                  <a:gd name="T9" fmla="*/ 15 h 18"/>
                                  <a:gd name="T10" fmla="*/ 28 w 36"/>
                                  <a:gd name="T11" fmla="*/ 12 h 18"/>
                                  <a:gd name="T12" fmla="*/ 30 w 36"/>
                                  <a:gd name="T13" fmla="*/ 6 h 18"/>
                                  <a:gd name="T14" fmla="*/ 36 w 36"/>
                                  <a:gd name="T15" fmla="*/ 0 h 18"/>
                                  <a:gd name="T16" fmla="*/ 28 w 36"/>
                                  <a:gd name="T17" fmla="*/ 0 h 18"/>
                                  <a:gd name="T18" fmla="*/ 20 w 36"/>
                                  <a:gd name="T19" fmla="*/ 1 h 18"/>
                                  <a:gd name="T20" fmla="*/ 10 w 36"/>
                                  <a:gd name="T21" fmla="*/ 1 h 18"/>
                                  <a:gd name="T22" fmla="*/ 6 w 36"/>
                                  <a:gd name="T23" fmla="*/ 8 h 18"/>
                                  <a:gd name="T24" fmla="*/ 5 w 36"/>
                                  <a:gd name="T25" fmla="*/ 12 h 18"/>
                                  <a:gd name="T26" fmla="*/ 0 w 36"/>
                                  <a:gd name="T27" fmla="*/ 15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18"/>
                                  <a:gd name="T44" fmla="*/ 36 w 36"/>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18">
                                    <a:moveTo>
                                      <a:pt x="0" y="15"/>
                                    </a:moveTo>
                                    <a:lnTo>
                                      <a:pt x="6" y="18"/>
                                    </a:lnTo>
                                    <a:lnTo>
                                      <a:pt x="12" y="18"/>
                                    </a:lnTo>
                                    <a:lnTo>
                                      <a:pt x="17" y="18"/>
                                    </a:lnTo>
                                    <a:lnTo>
                                      <a:pt x="24" y="15"/>
                                    </a:lnTo>
                                    <a:lnTo>
                                      <a:pt x="28" y="12"/>
                                    </a:lnTo>
                                    <a:lnTo>
                                      <a:pt x="30" y="6"/>
                                    </a:lnTo>
                                    <a:lnTo>
                                      <a:pt x="36" y="0"/>
                                    </a:lnTo>
                                    <a:lnTo>
                                      <a:pt x="28" y="0"/>
                                    </a:lnTo>
                                    <a:lnTo>
                                      <a:pt x="20" y="1"/>
                                    </a:lnTo>
                                    <a:lnTo>
                                      <a:pt x="10" y="1"/>
                                    </a:lnTo>
                                    <a:lnTo>
                                      <a:pt x="6" y="8"/>
                                    </a:lnTo>
                                    <a:lnTo>
                                      <a:pt x="5" y="12"/>
                                    </a:lnTo>
                                    <a:lnTo>
                                      <a:pt x="0" y="15"/>
                                    </a:lnTo>
                                    <a:close/>
                                  </a:path>
                                </a:pathLst>
                              </a:custGeom>
                              <a:solidFill>
                                <a:srgbClr val="FFFFFF"/>
                              </a:solidFill>
                              <a:ln w="3175">
                                <a:solidFill>
                                  <a:srgbClr val="402000"/>
                                </a:solidFill>
                                <a:round/>
                                <a:headEnd/>
                                <a:tailEnd/>
                              </a:ln>
                            </p:spPr>
                            <p:txBody>
                              <a:bodyPr/>
                              <a:lstStyle/>
                              <a:p>
                                <a:endParaRPr lang="en-US"/>
                              </a:p>
                            </p:txBody>
                          </p:sp>
                          <p:sp>
                            <p:nvSpPr>
                              <p:cNvPr id="31206" name="Oval 1053"/>
                              <p:cNvSpPr>
                                <a:spLocks noChangeAspect="1" noChangeArrowheads="1"/>
                              </p:cNvSpPr>
                              <p:nvPr/>
                            </p:nvSpPr>
                            <p:spPr bwMode="auto">
                              <a:xfrm>
                                <a:off x="5181" y="2588"/>
                                <a:ext cx="17" cy="16"/>
                              </a:xfrm>
                              <a:prstGeom prst="ellipse">
                                <a:avLst/>
                              </a:prstGeom>
                              <a:solidFill>
                                <a:srgbClr val="00C000"/>
                              </a:solidFill>
                              <a:ln w="9525">
                                <a:noFill/>
                                <a:round/>
                                <a:headEnd/>
                                <a:tailEnd/>
                              </a:ln>
                            </p:spPr>
                            <p:txBody>
                              <a:bodyPr/>
                              <a:lstStyle/>
                              <a:p>
                                <a:endParaRPr lang="en-US"/>
                              </a:p>
                            </p:txBody>
                          </p:sp>
                          <p:sp>
                            <p:nvSpPr>
                              <p:cNvPr id="31207" name="Oval 1054"/>
                              <p:cNvSpPr>
                                <a:spLocks noChangeAspect="1" noChangeArrowheads="1"/>
                              </p:cNvSpPr>
                              <p:nvPr/>
                            </p:nvSpPr>
                            <p:spPr bwMode="auto">
                              <a:xfrm>
                                <a:off x="5187" y="2595"/>
                                <a:ext cx="8" cy="7"/>
                              </a:xfrm>
                              <a:prstGeom prst="ellipse">
                                <a:avLst/>
                              </a:prstGeom>
                              <a:solidFill>
                                <a:srgbClr val="000000"/>
                              </a:solidFill>
                              <a:ln w="9525">
                                <a:noFill/>
                                <a:round/>
                                <a:headEnd/>
                                <a:tailEnd/>
                              </a:ln>
                            </p:spPr>
                            <p:txBody>
                              <a:bodyPr/>
                              <a:lstStyle/>
                              <a:p>
                                <a:endParaRPr lang="en-US"/>
                              </a:p>
                            </p:txBody>
                          </p:sp>
                          <p:sp>
                            <p:nvSpPr>
                              <p:cNvPr id="31208" name="Freeform 1055"/>
                              <p:cNvSpPr>
                                <a:spLocks noChangeAspect="1"/>
                              </p:cNvSpPr>
                              <p:nvPr/>
                            </p:nvSpPr>
                            <p:spPr bwMode="auto">
                              <a:xfrm>
                                <a:off x="5173" y="2587"/>
                                <a:ext cx="37" cy="17"/>
                              </a:xfrm>
                              <a:custGeom>
                                <a:avLst/>
                                <a:gdLst>
                                  <a:gd name="T0" fmla="*/ 0 w 37"/>
                                  <a:gd name="T1" fmla="*/ 17 h 17"/>
                                  <a:gd name="T2" fmla="*/ 6 w 37"/>
                                  <a:gd name="T3" fmla="*/ 14 h 17"/>
                                  <a:gd name="T4" fmla="*/ 11 w 37"/>
                                  <a:gd name="T5" fmla="*/ 9 h 17"/>
                                  <a:gd name="T6" fmla="*/ 17 w 37"/>
                                  <a:gd name="T7" fmla="*/ 6 h 17"/>
                                  <a:gd name="T8" fmla="*/ 24 w 37"/>
                                  <a:gd name="T9" fmla="*/ 4 h 17"/>
                                  <a:gd name="T10" fmla="*/ 37 w 37"/>
                                  <a:gd name="T11" fmla="*/ 0 h 17"/>
                                  <a:gd name="T12" fmla="*/ 28 w 37"/>
                                  <a:gd name="T13" fmla="*/ 0 h 17"/>
                                  <a:gd name="T14" fmla="*/ 19 w 37"/>
                                  <a:gd name="T15" fmla="*/ 0 h 17"/>
                                  <a:gd name="T16" fmla="*/ 11 w 37"/>
                                  <a:gd name="T17" fmla="*/ 1 h 17"/>
                                  <a:gd name="T18" fmla="*/ 6 w 37"/>
                                  <a:gd name="T19" fmla="*/ 8 h 17"/>
                                  <a:gd name="T20" fmla="*/ 2 w 37"/>
                                  <a:gd name="T21" fmla="*/ 14 h 17"/>
                                  <a:gd name="T22" fmla="*/ 0 w 37"/>
                                  <a:gd name="T23" fmla="*/ 17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17"/>
                                  <a:gd name="T38" fmla="*/ 37 w 37"/>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17">
                                    <a:moveTo>
                                      <a:pt x="0" y="17"/>
                                    </a:moveTo>
                                    <a:lnTo>
                                      <a:pt x="6" y="14"/>
                                    </a:lnTo>
                                    <a:lnTo>
                                      <a:pt x="11" y="9"/>
                                    </a:lnTo>
                                    <a:lnTo>
                                      <a:pt x="17" y="6"/>
                                    </a:lnTo>
                                    <a:lnTo>
                                      <a:pt x="24" y="4"/>
                                    </a:lnTo>
                                    <a:lnTo>
                                      <a:pt x="37" y="0"/>
                                    </a:lnTo>
                                    <a:lnTo>
                                      <a:pt x="28" y="0"/>
                                    </a:lnTo>
                                    <a:lnTo>
                                      <a:pt x="19" y="0"/>
                                    </a:lnTo>
                                    <a:lnTo>
                                      <a:pt x="11" y="1"/>
                                    </a:lnTo>
                                    <a:lnTo>
                                      <a:pt x="6" y="8"/>
                                    </a:lnTo>
                                    <a:lnTo>
                                      <a:pt x="2" y="14"/>
                                    </a:lnTo>
                                    <a:lnTo>
                                      <a:pt x="0" y="17"/>
                                    </a:lnTo>
                                    <a:close/>
                                  </a:path>
                                </a:pathLst>
                              </a:custGeom>
                              <a:solidFill>
                                <a:srgbClr val="402000"/>
                              </a:solidFill>
                              <a:ln w="9525">
                                <a:noFill/>
                                <a:round/>
                                <a:headEnd/>
                                <a:tailEnd/>
                              </a:ln>
                            </p:spPr>
                            <p:txBody>
                              <a:bodyPr/>
                              <a:lstStyle/>
                              <a:p>
                                <a:endParaRPr lang="en-US"/>
                              </a:p>
                            </p:txBody>
                          </p:sp>
                        </p:grpSp>
                        <p:grpSp>
                          <p:nvGrpSpPr>
                            <p:cNvPr id="31133" name="Group 1061"/>
                            <p:cNvGrpSpPr>
                              <a:grpSpLocks noChangeAspect="1"/>
                            </p:cNvGrpSpPr>
                            <p:nvPr/>
                          </p:nvGrpSpPr>
                          <p:grpSpPr bwMode="auto">
                            <a:xfrm>
                              <a:off x="5112" y="2612"/>
                              <a:ext cx="36" cy="17"/>
                              <a:chOff x="5112" y="2612"/>
                              <a:chExt cx="36" cy="17"/>
                            </a:xfrm>
                          </p:grpSpPr>
                          <p:sp>
                            <p:nvSpPr>
                              <p:cNvPr id="31201" name="Freeform 1057"/>
                              <p:cNvSpPr>
                                <a:spLocks noChangeAspect="1"/>
                              </p:cNvSpPr>
                              <p:nvPr/>
                            </p:nvSpPr>
                            <p:spPr bwMode="auto">
                              <a:xfrm>
                                <a:off x="5114" y="2614"/>
                                <a:ext cx="34" cy="15"/>
                              </a:xfrm>
                              <a:custGeom>
                                <a:avLst/>
                                <a:gdLst>
                                  <a:gd name="T0" fmla="*/ 0 w 34"/>
                                  <a:gd name="T1" fmla="*/ 9 h 15"/>
                                  <a:gd name="T2" fmla="*/ 5 w 34"/>
                                  <a:gd name="T3" fmla="*/ 11 h 15"/>
                                  <a:gd name="T4" fmla="*/ 11 w 34"/>
                                  <a:gd name="T5" fmla="*/ 15 h 15"/>
                                  <a:gd name="T6" fmla="*/ 19 w 34"/>
                                  <a:gd name="T7" fmla="*/ 15 h 15"/>
                                  <a:gd name="T8" fmla="*/ 25 w 34"/>
                                  <a:gd name="T9" fmla="*/ 12 h 15"/>
                                  <a:gd name="T10" fmla="*/ 29 w 34"/>
                                  <a:gd name="T11" fmla="*/ 5 h 15"/>
                                  <a:gd name="T12" fmla="*/ 34 w 34"/>
                                  <a:gd name="T13" fmla="*/ 1 h 15"/>
                                  <a:gd name="T14" fmla="*/ 22 w 34"/>
                                  <a:gd name="T15" fmla="*/ 0 h 15"/>
                                  <a:gd name="T16" fmla="*/ 13 w 34"/>
                                  <a:gd name="T17" fmla="*/ 0 h 15"/>
                                  <a:gd name="T18" fmla="*/ 5 w 34"/>
                                  <a:gd name="T19" fmla="*/ 3 h 15"/>
                                  <a:gd name="T20" fmla="*/ 0 w 34"/>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15"/>
                                  <a:gd name="T35" fmla="*/ 34 w 34"/>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15">
                                    <a:moveTo>
                                      <a:pt x="0" y="9"/>
                                    </a:moveTo>
                                    <a:lnTo>
                                      <a:pt x="5" y="11"/>
                                    </a:lnTo>
                                    <a:lnTo>
                                      <a:pt x="11" y="15"/>
                                    </a:lnTo>
                                    <a:lnTo>
                                      <a:pt x="19" y="15"/>
                                    </a:lnTo>
                                    <a:lnTo>
                                      <a:pt x="25" y="12"/>
                                    </a:lnTo>
                                    <a:lnTo>
                                      <a:pt x="29" y="5"/>
                                    </a:lnTo>
                                    <a:lnTo>
                                      <a:pt x="34" y="1"/>
                                    </a:lnTo>
                                    <a:lnTo>
                                      <a:pt x="22" y="0"/>
                                    </a:lnTo>
                                    <a:lnTo>
                                      <a:pt x="13" y="0"/>
                                    </a:lnTo>
                                    <a:lnTo>
                                      <a:pt x="5" y="3"/>
                                    </a:lnTo>
                                    <a:lnTo>
                                      <a:pt x="0" y="9"/>
                                    </a:lnTo>
                                    <a:close/>
                                  </a:path>
                                </a:pathLst>
                              </a:custGeom>
                              <a:solidFill>
                                <a:srgbClr val="FFFFFF"/>
                              </a:solidFill>
                              <a:ln w="3175">
                                <a:solidFill>
                                  <a:srgbClr val="402000"/>
                                </a:solidFill>
                                <a:round/>
                                <a:headEnd/>
                                <a:tailEnd/>
                              </a:ln>
                            </p:spPr>
                            <p:txBody>
                              <a:bodyPr/>
                              <a:lstStyle/>
                              <a:p>
                                <a:endParaRPr lang="en-US"/>
                              </a:p>
                            </p:txBody>
                          </p:sp>
                          <p:sp>
                            <p:nvSpPr>
                              <p:cNvPr id="31202" name="Oval 1058"/>
                              <p:cNvSpPr>
                                <a:spLocks noChangeAspect="1" noChangeArrowheads="1"/>
                              </p:cNvSpPr>
                              <p:nvPr/>
                            </p:nvSpPr>
                            <p:spPr bwMode="auto">
                              <a:xfrm>
                                <a:off x="5122" y="2612"/>
                                <a:ext cx="18" cy="15"/>
                              </a:xfrm>
                              <a:prstGeom prst="ellipse">
                                <a:avLst/>
                              </a:prstGeom>
                              <a:solidFill>
                                <a:srgbClr val="00C000"/>
                              </a:solidFill>
                              <a:ln w="9525">
                                <a:noFill/>
                                <a:round/>
                                <a:headEnd/>
                                <a:tailEnd/>
                              </a:ln>
                            </p:spPr>
                            <p:txBody>
                              <a:bodyPr/>
                              <a:lstStyle/>
                              <a:p>
                                <a:endParaRPr lang="en-US"/>
                              </a:p>
                            </p:txBody>
                          </p:sp>
                          <p:sp>
                            <p:nvSpPr>
                              <p:cNvPr id="31203" name="Oval 1059"/>
                              <p:cNvSpPr>
                                <a:spLocks noChangeAspect="1" noChangeArrowheads="1"/>
                              </p:cNvSpPr>
                              <p:nvPr/>
                            </p:nvSpPr>
                            <p:spPr bwMode="auto">
                              <a:xfrm>
                                <a:off x="5127" y="2618"/>
                                <a:ext cx="7" cy="7"/>
                              </a:xfrm>
                              <a:prstGeom prst="ellipse">
                                <a:avLst/>
                              </a:prstGeom>
                              <a:solidFill>
                                <a:srgbClr val="000000"/>
                              </a:solidFill>
                              <a:ln w="9525">
                                <a:noFill/>
                                <a:round/>
                                <a:headEnd/>
                                <a:tailEnd/>
                              </a:ln>
                            </p:spPr>
                            <p:txBody>
                              <a:bodyPr/>
                              <a:lstStyle/>
                              <a:p>
                                <a:endParaRPr lang="en-US"/>
                              </a:p>
                            </p:txBody>
                          </p:sp>
                          <p:sp>
                            <p:nvSpPr>
                              <p:cNvPr id="31204" name="Freeform 1060"/>
                              <p:cNvSpPr>
                                <a:spLocks noChangeAspect="1"/>
                              </p:cNvSpPr>
                              <p:nvPr/>
                            </p:nvSpPr>
                            <p:spPr bwMode="auto">
                              <a:xfrm>
                                <a:off x="5112" y="2612"/>
                                <a:ext cx="35" cy="12"/>
                              </a:xfrm>
                              <a:custGeom>
                                <a:avLst/>
                                <a:gdLst>
                                  <a:gd name="T0" fmla="*/ 0 w 35"/>
                                  <a:gd name="T1" fmla="*/ 10 h 12"/>
                                  <a:gd name="T2" fmla="*/ 6 w 35"/>
                                  <a:gd name="T3" fmla="*/ 12 h 12"/>
                                  <a:gd name="T4" fmla="*/ 12 w 35"/>
                                  <a:gd name="T5" fmla="*/ 7 h 12"/>
                                  <a:gd name="T6" fmla="*/ 18 w 35"/>
                                  <a:gd name="T7" fmla="*/ 6 h 12"/>
                                  <a:gd name="T8" fmla="*/ 24 w 35"/>
                                  <a:gd name="T9" fmla="*/ 4 h 12"/>
                                  <a:gd name="T10" fmla="*/ 35 w 35"/>
                                  <a:gd name="T11" fmla="*/ 4 h 12"/>
                                  <a:gd name="T12" fmla="*/ 24 w 35"/>
                                  <a:gd name="T13" fmla="*/ 0 h 12"/>
                                  <a:gd name="T14" fmla="*/ 14 w 35"/>
                                  <a:gd name="T15" fmla="*/ 0 h 12"/>
                                  <a:gd name="T16" fmla="*/ 4 w 35"/>
                                  <a:gd name="T17" fmla="*/ 6 h 12"/>
                                  <a:gd name="T18" fmla="*/ 0 w 35"/>
                                  <a:gd name="T19" fmla="*/ 1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
                                  <a:gd name="T31" fmla="*/ 0 h 12"/>
                                  <a:gd name="T32" fmla="*/ 35 w 3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 h="12">
                                    <a:moveTo>
                                      <a:pt x="0" y="10"/>
                                    </a:moveTo>
                                    <a:lnTo>
                                      <a:pt x="6" y="12"/>
                                    </a:lnTo>
                                    <a:lnTo>
                                      <a:pt x="12" y="7"/>
                                    </a:lnTo>
                                    <a:lnTo>
                                      <a:pt x="18" y="6"/>
                                    </a:lnTo>
                                    <a:lnTo>
                                      <a:pt x="24" y="4"/>
                                    </a:lnTo>
                                    <a:lnTo>
                                      <a:pt x="35" y="4"/>
                                    </a:lnTo>
                                    <a:lnTo>
                                      <a:pt x="24" y="0"/>
                                    </a:lnTo>
                                    <a:lnTo>
                                      <a:pt x="14" y="0"/>
                                    </a:lnTo>
                                    <a:lnTo>
                                      <a:pt x="4" y="6"/>
                                    </a:lnTo>
                                    <a:lnTo>
                                      <a:pt x="0" y="10"/>
                                    </a:lnTo>
                                    <a:close/>
                                  </a:path>
                                </a:pathLst>
                              </a:custGeom>
                              <a:solidFill>
                                <a:srgbClr val="402000"/>
                              </a:solidFill>
                              <a:ln w="9525">
                                <a:noFill/>
                                <a:round/>
                                <a:headEnd/>
                                <a:tailEnd/>
                              </a:ln>
                            </p:spPr>
                            <p:txBody>
                              <a:bodyPr/>
                              <a:lstStyle/>
                              <a:p>
                                <a:endParaRPr lang="en-US"/>
                              </a:p>
                            </p:txBody>
                          </p:sp>
                        </p:grpSp>
                      </p:grpSp>
                      <p:grpSp>
                        <p:nvGrpSpPr>
                          <p:cNvPr id="31134" name="Group 1070"/>
                          <p:cNvGrpSpPr>
                            <a:grpSpLocks noChangeAspect="1"/>
                          </p:cNvGrpSpPr>
                          <p:nvPr/>
                        </p:nvGrpSpPr>
                        <p:grpSpPr bwMode="auto">
                          <a:xfrm>
                            <a:off x="5104" y="2565"/>
                            <a:ext cx="116" cy="134"/>
                            <a:chOff x="5104" y="2565"/>
                            <a:chExt cx="116" cy="134"/>
                          </a:xfrm>
                        </p:grpSpPr>
                        <p:sp>
                          <p:nvSpPr>
                            <p:cNvPr id="31192" name="Freeform 1063"/>
                            <p:cNvSpPr>
                              <a:spLocks noChangeAspect="1"/>
                            </p:cNvSpPr>
                            <p:nvPr/>
                          </p:nvSpPr>
                          <p:spPr bwMode="auto">
                            <a:xfrm>
                              <a:off x="5161" y="2565"/>
                              <a:ext cx="54" cy="28"/>
                            </a:xfrm>
                            <a:custGeom>
                              <a:avLst/>
                              <a:gdLst>
                                <a:gd name="T0" fmla="*/ 5 w 54"/>
                                <a:gd name="T1" fmla="*/ 20 h 28"/>
                                <a:gd name="T2" fmla="*/ 0 w 54"/>
                                <a:gd name="T3" fmla="*/ 28 h 28"/>
                                <a:gd name="T4" fmla="*/ 6 w 54"/>
                                <a:gd name="T5" fmla="*/ 28 h 28"/>
                                <a:gd name="T6" fmla="*/ 12 w 54"/>
                                <a:gd name="T7" fmla="*/ 22 h 28"/>
                                <a:gd name="T8" fmla="*/ 18 w 54"/>
                                <a:gd name="T9" fmla="*/ 16 h 28"/>
                                <a:gd name="T10" fmla="*/ 26 w 54"/>
                                <a:gd name="T11" fmla="*/ 11 h 28"/>
                                <a:gd name="T12" fmla="*/ 54 w 54"/>
                                <a:gd name="T13" fmla="*/ 0 h 28"/>
                                <a:gd name="T14" fmla="*/ 22 w 54"/>
                                <a:gd name="T15" fmla="*/ 8 h 28"/>
                                <a:gd name="T16" fmla="*/ 12 w 54"/>
                                <a:gd name="T17" fmla="*/ 14 h 28"/>
                                <a:gd name="T18" fmla="*/ 5 w 54"/>
                                <a:gd name="T19" fmla="*/ 2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28"/>
                                <a:gd name="T32" fmla="*/ 54 w 54"/>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28">
                                  <a:moveTo>
                                    <a:pt x="5" y="20"/>
                                  </a:moveTo>
                                  <a:lnTo>
                                    <a:pt x="0" y="28"/>
                                  </a:lnTo>
                                  <a:lnTo>
                                    <a:pt x="6" y="28"/>
                                  </a:lnTo>
                                  <a:lnTo>
                                    <a:pt x="12" y="22"/>
                                  </a:lnTo>
                                  <a:lnTo>
                                    <a:pt x="18" y="16"/>
                                  </a:lnTo>
                                  <a:lnTo>
                                    <a:pt x="26" y="11"/>
                                  </a:lnTo>
                                  <a:lnTo>
                                    <a:pt x="54" y="0"/>
                                  </a:lnTo>
                                  <a:lnTo>
                                    <a:pt x="22" y="8"/>
                                  </a:lnTo>
                                  <a:lnTo>
                                    <a:pt x="12" y="14"/>
                                  </a:lnTo>
                                  <a:lnTo>
                                    <a:pt x="5" y="20"/>
                                  </a:lnTo>
                                  <a:close/>
                                </a:path>
                              </a:pathLst>
                            </a:custGeom>
                            <a:solidFill>
                              <a:srgbClr val="C06000"/>
                            </a:solidFill>
                            <a:ln w="9525">
                              <a:noFill/>
                              <a:round/>
                              <a:headEnd/>
                              <a:tailEnd/>
                            </a:ln>
                          </p:spPr>
                          <p:txBody>
                            <a:bodyPr/>
                            <a:lstStyle/>
                            <a:p>
                              <a:endParaRPr lang="en-US"/>
                            </a:p>
                          </p:txBody>
                        </p:sp>
                        <p:sp>
                          <p:nvSpPr>
                            <p:cNvPr id="31193" name="Freeform 1064"/>
                            <p:cNvSpPr>
                              <a:spLocks noChangeAspect="1"/>
                            </p:cNvSpPr>
                            <p:nvPr/>
                          </p:nvSpPr>
                          <p:spPr bwMode="auto">
                            <a:xfrm>
                              <a:off x="5104" y="2595"/>
                              <a:ext cx="37" cy="9"/>
                            </a:xfrm>
                            <a:custGeom>
                              <a:avLst/>
                              <a:gdLst>
                                <a:gd name="T0" fmla="*/ 34 w 37"/>
                                <a:gd name="T1" fmla="*/ 0 h 9"/>
                                <a:gd name="T2" fmla="*/ 37 w 37"/>
                                <a:gd name="T3" fmla="*/ 4 h 9"/>
                                <a:gd name="T4" fmla="*/ 36 w 37"/>
                                <a:gd name="T5" fmla="*/ 9 h 9"/>
                                <a:gd name="T6" fmla="*/ 30 w 37"/>
                                <a:gd name="T7" fmla="*/ 4 h 9"/>
                                <a:gd name="T8" fmla="*/ 20 w 37"/>
                                <a:gd name="T9" fmla="*/ 4 h 9"/>
                                <a:gd name="T10" fmla="*/ 0 w 37"/>
                                <a:gd name="T11" fmla="*/ 9 h 9"/>
                                <a:gd name="T12" fmla="*/ 18 w 37"/>
                                <a:gd name="T13" fmla="*/ 1 h 9"/>
                                <a:gd name="T14" fmla="*/ 28 w 37"/>
                                <a:gd name="T15" fmla="*/ 0 h 9"/>
                                <a:gd name="T16" fmla="*/ 34 w 37"/>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9"/>
                                <a:gd name="T29" fmla="*/ 37 w 37"/>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9">
                                  <a:moveTo>
                                    <a:pt x="34" y="0"/>
                                  </a:moveTo>
                                  <a:lnTo>
                                    <a:pt x="37" y="4"/>
                                  </a:lnTo>
                                  <a:lnTo>
                                    <a:pt x="36" y="9"/>
                                  </a:lnTo>
                                  <a:lnTo>
                                    <a:pt x="30" y="4"/>
                                  </a:lnTo>
                                  <a:lnTo>
                                    <a:pt x="20" y="4"/>
                                  </a:lnTo>
                                  <a:lnTo>
                                    <a:pt x="0" y="9"/>
                                  </a:lnTo>
                                  <a:lnTo>
                                    <a:pt x="18" y="1"/>
                                  </a:lnTo>
                                  <a:lnTo>
                                    <a:pt x="28" y="0"/>
                                  </a:lnTo>
                                  <a:lnTo>
                                    <a:pt x="34" y="0"/>
                                  </a:lnTo>
                                  <a:close/>
                                </a:path>
                              </a:pathLst>
                            </a:custGeom>
                            <a:solidFill>
                              <a:srgbClr val="C06000"/>
                            </a:solidFill>
                            <a:ln w="9525">
                              <a:noFill/>
                              <a:round/>
                              <a:headEnd/>
                              <a:tailEnd/>
                            </a:ln>
                          </p:spPr>
                          <p:txBody>
                            <a:bodyPr/>
                            <a:lstStyle/>
                            <a:p>
                              <a:endParaRPr lang="en-US"/>
                            </a:p>
                          </p:txBody>
                        </p:sp>
                        <p:sp>
                          <p:nvSpPr>
                            <p:cNvPr id="31194" name="Freeform 1065"/>
                            <p:cNvSpPr>
                              <a:spLocks noChangeAspect="1"/>
                            </p:cNvSpPr>
                            <p:nvPr/>
                          </p:nvSpPr>
                          <p:spPr bwMode="auto">
                            <a:xfrm>
                              <a:off x="5161" y="2649"/>
                              <a:ext cx="31" cy="15"/>
                            </a:xfrm>
                            <a:custGeom>
                              <a:avLst/>
                              <a:gdLst>
                                <a:gd name="T0" fmla="*/ 0 w 31"/>
                                <a:gd name="T1" fmla="*/ 10 h 15"/>
                                <a:gd name="T2" fmla="*/ 8 w 31"/>
                                <a:gd name="T3" fmla="*/ 10 h 15"/>
                                <a:gd name="T4" fmla="*/ 14 w 31"/>
                                <a:gd name="T5" fmla="*/ 10 h 15"/>
                                <a:gd name="T6" fmla="*/ 22 w 31"/>
                                <a:gd name="T7" fmla="*/ 6 h 15"/>
                                <a:gd name="T8" fmla="*/ 26 w 31"/>
                                <a:gd name="T9" fmla="*/ 0 h 15"/>
                                <a:gd name="T10" fmla="*/ 31 w 31"/>
                                <a:gd name="T11" fmla="*/ 0 h 15"/>
                                <a:gd name="T12" fmla="*/ 29 w 31"/>
                                <a:gd name="T13" fmla="*/ 1 h 15"/>
                                <a:gd name="T14" fmla="*/ 26 w 31"/>
                                <a:gd name="T15" fmla="*/ 6 h 15"/>
                                <a:gd name="T16" fmla="*/ 23 w 31"/>
                                <a:gd name="T17" fmla="*/ 13 h 15"/>
                                <a:gd name="T18" fmla="*/ 20 w 31"/>
                                <a:gd name="T19" fmla="*/ 15 h 15"/>
                                <a:gd name="T20" fmla="*/ 14 w 31"/>
                                <a:gd name="T21" fmla="*/ 15 h 15"/>
                                <a:gd name="T22" fmla="*/ 11 w 31"/>
                                <a:gd name="T23" fmla="*/ 15 h 15"/>
                                <a:gd name="T24" fmla="*/ 0 w 31"/>
                                <a:gd name="T25" fmla="*/ 1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5"/>
                                <a:gd name="T41" fmla="*/ 31 w 31"/>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5">
                                  <a:moveTo>
                                    <a:pt x="0" y="10"/>
                                  </a:moveTo>
                                  <a:lnTo>
                                    <a:pt x="8" y="10"/>
                                  </a:lnTo>
                                  <a:lnTo>
                                    <a:pt x="14" y="10"/>
                                  </a:lnTo>
                                  <a:lnTo>
                                    <a:pt x="22" y="6"/>
                                  </a:lnTo>
                                  <a:lnTo>
                                    <a:pt x="26" y="0"/>
                                  </a:lnTo>
                                  <a:lnTo>
                                    <a:pt x="31" y="0"/>
                                  </a:lnTo>
                                  <a:lnTo>
                                    <a:pt x="29" y="1"/>
                                  </a:lnTo>
                                  <a:lnTo>
                                    <a:pt x="26" y="6"/>
                                  </a:lnTo>
                                  <a:lnTo>
                                    <a:pt x="23" y="13"/>
                                  </a:lnTo>
                                  <a:lnTo>
                                    <a:pt x="20" y="15"/>
                                  </a:lnTo>
                                  <a:lnTo>
                                    <a:pt x="14" y="15"/>
                                  </a:lnTo>
                                  <a:lnTo>
                                    <a:pt x="11" y="15"/>
                                  </a:lnTo>
                                  <a:lnTo>
                                    <a:pt x="0" y="10"/>
                                  </a:lnTo>
                                  <a:close/>
                                </a:path>
                              </a:pathLst>
                            </a:custGeom>
                            <a:solidFill>
                              <a:srgbClr val="402000"/>
                            </a:solidFill>
                            <a:ln w="9525">
                              <a:noFill/>
                              <a:round/>
                              <a:headEnd/>
                              <a:tailEnd/>
                            </a:ln>
                          </p:spPr>
                          <p:txBody>
                            <a:bodyPr/>
                            <a:lstStyle/>
                            <a:p>
                              <a:endParaRPr lang="en-US"/>
                            </a:p>
                          </p:txBody>
                        </p:sp>
                        <p:sp>
                          <p:nvSpPr>
                            <p:cNvPr id="31195" name="Freeform 1066"/>
                            <p:cNvSpPr>
                              <a:spLocks noChangeAspect="1"/>
                            </p:cNvSpPr>
                            <p:nvPr/>
                          </p:nvSpPr>
                          <p:spPr bwMode="auto">
                            <a:xfrm>
                              <a:off x="5172" y="2675"/>
                              <a:ext cx="48" cy="17"/>
                            </a:xfrm>
                            <a:custGeom>
                              <a:avLst/>
                              <a:gdLst>
                                <a:gd name="T0" fmla="*/ 0 w 48"/>
                                <a:gd name="T1" fmla="*/ 12 h 17"/>
                                <a:gd name="T2" fmla="*/ 3 w 48"/>
                                <a:gd name="T3" fmla="*/ 15 h 17"/>
                                <a:gd name="T4" fmla="*/ 5 w 48"/>
                                <a:gd name="T5" fmla="*/ 9 h 17"/>
                                <a:gd name="T6" fmla="*/ 9 w 48"/>
                                <a:gd name="T7" fmla="*/ 5 h 17"/>
                                <a:gd name="T8" fmla="*/ 12 w 48"/>
                                <a:gd name="T9" fmla="*/ 5 h 17"/>
                                <a:gd name="T10" fmla="*/ 17 w 48"/>
                                <a:gd name="T11" fmla="*/ 3 h 17"/>
                                <a:gd name="T12" fmla="*/ 23 w 48"/>
                                <a:gd name="T13" fmla="*/ 1 h 17"/>
                                <a:gd name="T14" fmla="*/ 31 w 48"/>
                                <a:gd name="T15" fmla="*/ 1 h 17"/>
                                <a:gd name="T16" fmla="*/ 40 w 48"/>
                                <a:gd name="T17" fmla="*/ 1 h 17"/>
                                <a:gd name="T18" fmla="*/ 44 w 48"/>
                                <a:gd name="T19" fmla="*/ 0 h 17"/>
                                <a:gd name="T20" fmla="*/ 48 w 48"/>
                                <a:gd name="T21" fmla="*/ 1 h 17"/>
                                <a:gd name="T22" fmla="*/ 23 w 48"/>
                                <a:gd name="T23" fmla="*/ 7 h 17"/>
                                <a:gd name="T24" fmla="*/ 17 w 48"/>
                                <a:gd name="T25" fmla="*/ 11 h 17"/>
                                <a:gd name="T26" fmla="*/ 9 w 48"/>
                                <a:gd name="T27" fmla="*/ 12 h 17"/>
                                <a:gd name="T28" fmla="*/ 5 w 48"/>
                                <a:gd name="T29" fmla="*/ 15 h 17"/>
                                <a:gd name="T30" fmla="*/ 3 w 48"/>
                                <a:gd name="T31" fmla="*/ 17 h 17"/>
                                <a:gd name="T32" fmla="*/ 0 w 48"/>
                                <a:gd name="T33" fmla="*/ 12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17"/>
                                <a:gd name="T53" fmla="*/ 48 w 4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17">
                                  <a:moveTo>
                                    <a:pt x="0" y="12"/>
                                  </a:moveTo>
                                  <a:lnTo>
                                    <a:pt x="3" y="15"/>
                                  </a:lnTo>
                                  <a:lnTo>
                                    <a:pt x="5" y="9"/>
                                  </a:lnTo>
                                  <a:lnTo>
                                    <a:pt x="9" y="5"/>
                                  </a:lnTo>
                                  <a:lnTo>
                                    <a:pt x="12" y="5"/>
                                  </a:lnTo>
                                  <a:lnTo>
                                    <a:pt x="17" y="3"/>
                                  </a:lnTo>
                                  <a:lnTo>
                                    <a:pt x="23" y="1"/>
                                  </a:lnTo>
                                  <a:lnTo>
                                    <a:pt x="31" y="1"/>
                                  </a:lnTo>
                                  <a:lnTo>
                                    <a:pt x="40" y="1"/>
                                  </a:lnTo>
                                  <a:lnTo>
                                    <a:pt x="44" y="0"/>
                                  </a:lnTo>
                                  <a:lnTo>
                                    <a:pt x="48" y="1"/>
                                  </a:lnTo>
                                  <a:lnTo>
                                    <a:pt x="23" y="7"/>
                                  </a:lnTo>
                                  <a:lnTo>
                                    <a:pt x="17" y="11"/>
                                  </a:lnTo>
                                  <a:lnTo>
                                    <a:pt x="9" y="12"/>
                                  </a:lnTo>
                                  <a:lnTo>
                                    <a:pt x="5" y="15"/>
                                  </a:lnTo>
                                  <a:lnTo>
                                    <a:pt x="3" y="17"/>
                                  </a:lnTo>
                                  <a:lnTo>
                                    <a:pt x="0" y="12"/>
                                  </a:lnTo>
                                  <a:close/>
                                </a:path>
                              </a:pathLst>
                            </a:custGeom>
                            <a:solidFill>
                              <a:srgbClr val="804000"/>
                            </a:solidFill>
                            <a:ln w="9525">
                              <a:noFill/>
                              <a:round/>
                              <a:headEnd/>
                              <a:tailEnd/>
                            </a:ln>
                          </p:spPr>
                          <p:txBody>
                            <a:bodyPr/>
                            <a:lstStyle/>
                            <a:p>
                              <a:endParaRPr lang="en-US"/>
                            </a:p>
                          </p:txBody>
                        </p:sp>
                        <p:sp>
                          <p:nvSpPr>
                            <p:cNvPr id="31196" name="Freeform 1067"/>
                            <p:cNvSpPr>
                              <a:spLocks noChangeAspect="1"/>
                            </p:cNvSpPr>
                            <p:nvPr/>
                          </p:nvSpPr>
                          <p:spPr bwMode="auto">
                            <a:xfrm>
                              <a:off x="5187" y="2692"/>
                              <a:ext cx="17" cy="7"/>
                            </a:xfrm>
                            <a:custGeom>
                              <a:avLst/>
                              <a:gdLst>
                                <a:gd name="T0" fmla="*/ 0 w 17"/>
                                <a:gd name="T1" fmla="*/ 6 h 7"/>
                                <a:gd name="T2" fmla="*/ 5 w 17"/>
                                <a:gd name="T3" fmla="*/ 6 h 7"/>
                                <a:gd name="T4" fmla="*/ 10 w 17"/>
                                <a:gd name="T5" fmla="*/ 3 h 7"/>
                                <a:gd name="T6" fmla="*/ 17 w 17"/>
                                <a:gd name="T7" fmla="*/ 0 h 7"/>
                                <a:gd name="T8" fmla="*/ 11 w 17"/>
                                <a:gd name="T9" fmla="*/ 6 h 7"/>
                                <a:gd name="T10" fmla="*/ 5 w 17"/>
                                <a:gd name="T11" fmla="*/ 7 h 7"/>
                                <a:gd name="T12" fmla="*/ 0 w 17"/>
                                <a:gd name="T13" fmla="*/ 6 h 7"/>
                                <a:gd name="T14" fmla="*/ 0 60000 65536"/>
                                <a:gd name="T15" fmla="*/ 0 60000 65536"/>
                                <a:gd name="T16" fmla="*/ 0 60000 65536"/>
                                <a:gd name="T17" fmla="*/ 0 60000 65536"/>
                                <a:gd name="T18" fmla="*/ 0 60000 65536"/>
                                <a:gd name="T19" fmla="*/ 0 60000 65536"/>
                                <a:gd name="T20" fmla="*/ 0 60000 65536"/>
                                <a:gd name="T21" fmla="*/ 0 w 17"/>
                                <a:gd name="T22" fmla="*/ 0 h 7"/>
                                <a:gd name="T23" fmla="*/ 17 w 1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
                                  <a:moveTo>
                                    <a:pt x="0" y="6"/>
                                  </a:moveTo>
                                  <a:lnTo>
                                    <a:pt x="5" y="6"/>
                                  </a:lnTo>
                                  <a:lnTo>
                                    <a:pt x="10" y="3"/>
                                  </a:lnTo>
                                  <a:lnTo>
                                    <a:pt x="17" y="0"/>
                                  </a:lnTo>
                                  <a:lnTo>
                                    <a:pt x="11" y="6"/>
                                  </a:lnTo>
                                  <a:lnTo>
                                    <a:pt x="5" y="7"/>
                                  </a:lnTo>
                                  <a:lnTo>
                                    <a:pt x="0" y="6"/>
                                  </a:lnTo>
                                  <a:close/>
                                </a:path>
                              </a:pathLst>
                            </a:custGeom>
                            <a:solidFill>
                              <a:srgbClr val="402000"/>
                            </a:solidFill>
                            <a:ln w="9525">
                              <a:noFill/>
                              <a:round/>
                              <a:headEnd/>
                              <a:tailEnd/>
                            </a:ln>
                          </p:spPr>
                          <p:txBody>
                            <a:bodyPr/>
                            <a:lstStyle/>
                            <a:p>
                              <a:endParaRPr lang="en-US"/>
                            </a:p>
                          </p:txBody>
                        </p:sp>
                        <p:sp>
                          <p:nvSpPr>
                            <p:cNvPr id="31197" name="Freeform 1068"/>
                            <p:cNvSpPr>
                              <a:spLocks noChangeAspect="1"/>
                            </p:cNvSpPr>
                            <p:nvPr/>
                          </p:nvSpPr>
                          <p:spPr bwMode="auto">
                            <a:xfrm>
                              <a:off x="5177" y="2690"/>
                              <a:ext cx="12" cy="5"/>
                            </a:xfrm>
                            <a:custGeom>
                              <a:avLst/>
                              <a:gdLst>
                                <a:gd name="T0" fmla="*/ 0 w 12"/>
                                <a:gd name="T1" fmla="*/ 3 h 5"/>
                                <a:gd name="T2" fmla="*/ 6 w 12"/>
                                <a:gd name="T3" fmla="*/ 5 h 5"/>
                                <a:gd name="T4" fmla="*/ 12 w 12"/>
                                <a:gd name="T5" fmla="*/ 3 h 5"/>
                                <a:gd name="T6" fmla="*/ 12 w 12"/>
                                <a:gd name="T7" fmla="*/ 0 h 5"/>
                                <a:gd name="T8" fmla="*/ 4 w 12"/>
                                <a:gd name="T9" fmla="*/ 0 h 5"/>
                                <a:gd name="T10" fmla="*/ 0 w 12"/>
                                <a:gd name="T11" fmla="*/ 3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0" y="3"/>
                                  </a:moveTo>
                                  <a:lnTo>
                                    <a:pt x="6" y="5"/>
                                  </a:lnTo>
                                  <a:lnTo>
                                    <a:pt x="12" y="3"/>
                                  </a:lnTo>
                                  <a:lnTo>
                                    <a:pt x="12" y="0"/>
                                  </a:lnTo>
                                  <a:lnTo>
                                    <a:pt x="4" y="0"/>
                                  </a:lnTo>
                                  <a:lnTo>
                                    <a:pt x="0" y="3"/>
                                  </a:lnTo>
                                  <a:close/>
                                </a:path>
                              </a:pathLst>
                            </a:custGeom>
                            <a:solidFill>
                              <a:srgbClr val="FFE0C0"/>
                            </a:solidFill>
                            <a:ln w="9525">
                              <a:noFill/>
                              <a:round/>
                              <a:headEnd/>
                              <a:tailEnd/>
                            </a:ln>
                          </p:spPr>
                          <p:txBody>
                            <a:bodyPr/>
                            <a:lstStyle/>
                            <a:p>
                              <a:endParaRPr lang="en-US"/>
                            </a:p>
                          </p:txBody>
                        </p:sp>
                        <p:sp>
                          <p:nvSpPr>
                            <p:cNvPr id="31198" name="Freeform 1069"/>
                            <p:cNvSpPr>
                              <a:spLocks noChangeAspect="1"/>
                            </p:cNvSpPr>
                            <p:nvPr/>
                          </p:nvSpPr>
                          <p:spPr bwMode="auto">
                            <a:xfrm>
                              <a:off x="5187" y="2676"/>
                              <a:ext cx="8" cy="6"/>
                            </a:xfrm>
                            <a:custGeom>
                              <a:avLst/>
                              <a:gdLst>
                                <a:gd name="T0" fmla="*/ 8 w 8"/>
                                <a:gd name="T1" fmla="*/ 0 h 6"/>
                                <a:gd name="T2" fmla="*/ 3 w 8"/>
                                <a:gd name="T3" fmla="*/ 0 h 6"/>
                                <a:gd name="T4" fmla="*/ 2 w 8"/>
                                <a:gd name="T5" fmla="*/ 2 h 6"/>
                                <a:gd name="T6" fmla="*/ 0 w 8"/>
                                <a:gd name="T7" fmla="*/ 4 h 6"/>
                                <a:gd name="T8" fmla="*/ 0 w 8"/>
                                <a:gd name="T9" fmla="*/ 6 h 6"/>
                                <a:gd name="T10" fmla="*/ 8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8" y="0"/>
                                  </a:moveTo>
                                  <a:lnTo>
                                    <a:pt x="3" y="0"/>
                                  </a:lnTo>
                                  <a:lnTo>
                                    <a:pt x="2" y="2"/>
                                  </a:lnTo>
                                  <a:lnTo>
                                    <a:pt x="0" y="4"/>
                                  </a:lnTo>
                                  <a:lnTo>
                                    <a:pt x="0" y="6"/>
                                  </a:lnTo>
                                  <a:lnTo>
                                    <a:pt x="8" y="0"/>
                                  </a:lnTo>
                                  <a:close/>
                                </a:path>
                              </a:pathLst>
                            </a:custGeom>
                            <a:solidFill>
                              <a:srgbClr val="FFE0C0"/>
                            </a:solidFill>
                            <a:ln w="9525">
                              <a:noFill/>
                              <a:round/>
                              <a:headEnd/>
                              <a:tailEnd/>
                            </a:ln>
                          </p:spPr>
                          <p:txBody>
                            <a:bodyPr/>
                            <a:lstStyle/>
                            <a:p>
                              <a:endParaRPr lang="en-US"/>
                            </a:p>
                          </p:txBody>
                        </p:sp>
                      </p:grpSp>
                    </p:grpSp>
                  </p:grpSp>
                </p:grpSp>
              </p:grpSp>
              <p:grpSp>
                <p:nvGrpSpPr>
                  <p:cNvPr id="31144" name="Group 1077"/>
                  <p:cNvGrpSpPr>
                    <a:grpSpLocks noChangeAspect="1"/>
                  </p:cNvGrpSpPr>
                  <p:nvPr/>
                </p:nvGrpSpPr>
                <p:grpSpPr bwMode="auto">
                  <a:xfrm>
                    <a:off x="5188" y="2657"/>
                    <a:ext cx="108" cy="127"/>
                    <a:chOff x="5188" y="2657"/>
                    <a:chExt cx="108" cy="127"/>
                  </a:xfrm>
                </p:grpSpPr>
                <p:sp>
                  <p:nvSpPr>
                    <p:cNvPr id="31182" name="Freeform 1075"/>
                    <p:cNvSpPr>
                      <a:spLocks noChangeAspect="1"/>
                    </p:cNvSpPr>
                    <p:nvPr/>
                  </p:nvSpPr>
                  <p:spPr bwMode="auto">
                    <a:xfrm>
                      <a:off x="5188" y="2657"/>
                      <a:ext cx="108" cy="127"/>
                    </a:xfrm>
                    <a:custGeom>
                      <a:avLst/>
                      <a:gdLst>
                        <a:gd name="T0" fmla="*/ 0 w 108"/>
                        <a:gd name="T1" fmla="*/ 73 h 127"/>
                        <a:gd name="T2" fmla="*/ 3 w 108"/>
                        <a:gd name="T3" fmla="*/ 102 h 127"/>
                        <a:gd name="T4" fmla="*/ 11 w 108"/>
                        <a:gd name="T5" fmla="*/ 113 h 127"/>
                        <a:gd name="T6" fmla="*/ 31 w 108"/>
                        <a:gd name="T7" fmla="*/ 123 h 127"/>
                        <a:gd name="T8" fmla="*/ 43 w 108"/>
                        <a:gd name="T9" fmla="*/ 127 h 127"/>
                        <a:gd name="T10" fmla="*/ 63 w 108"/>
                        <a:gd name="T11" fmla="*/ 127 h 127"/>
                        <a:gd name="T12" fmla="*/ 76 w 108"/>
                        <a:gd name="T13" fmla="*/ 121 h 127"/>
                        <a:gd name="T14" fmla="*/ 88 w 108"/>
                        <a:gd name="T15" fmla="*/ 113 h 127"/>
                        <a:gd name="T16" fmla="*/ 99 w 108"/>
                        <a:gd name="T17" fmla="*/ 102 h 127"/>
                        <a:gd name="T18" fmla="*/ 104 w 108"/>
                        <a:gd name="T19" fmla="*/ 90 h 127"/>
                        <a:gd name="T20" fmla="*/ 108 w 108"/>
                        <a:gd name="T21" fmla="*/ 76 h 127"/>
                        <a:gd name="T22" fmla="*/ 108 w 108"/>
                        <a:gd name="T23" fmla="*/ 63 h 127"/>
                        <a:gd name="T24" fmla="*/ 100 w 108"/>
                        <a:gd name="T25" fmla="*/ 56 h 127"/>
                        <a:gd name="T26" fmla="*/ 92 w 108"/>
                        <a:gd name="T27" fmla="*/ 43 h 127"/>
                        <a:gd name="T28" fmla="*/ 86 w 108"/>
                        <a:gd name="T29" fmla="*/ 26 h 127"/>
                        <a:gd name="T30" fmla="*/ 86 w 108"/>
                        <a:gd name="T31" fmla="*/ 0 h 127"/>
                        <a:gd name="T32" fmla="*/ 80 w 108"/>
                        <a:gd name="T33" fmla="*/ 20 h 127"/>
                        <a:gd name="T34" fmla="*/ 71 w 108"/>
                        <a:gd name="T35" fmla="*/ 36 h 127"/>
                        <a:gd name="T36" fmla="*/ 59 w 108"/>
                        <a:gd name="T37" fmla="*/ 51 h 127"/>
                        <a:gd name="T38" fmla="*/ 51 w 108"/>
                        <a:gd name="T39" fmla="*/ 61 h 127"/>
                        <a:gd name="T40" fmla="*/ 43 w 108"/>
                        <a:gd name="T41" fmla="*/ 67 h 127"/>
                        <a:gd name="T42" fmla="*/ 29 w 108"/>
                        <a:gd name="T43" fmla="*/ 76 h 127"/>
                        <a:gd name="T44" fmla="*/ 20 w 108"/>
                        <a:gd name="T45" fmla="*/ 79 h 127"/>
                        <a:gd name="T46" fmla="*/ 11 w 108"/>
                        <a:gd name="T47" fmla="*/ 76 h 127"/>
                        <a:gd name="T48" fmla="*/ 0 w 108"/>
                        <a:gd name="T49" fmla="*/ 73 h 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8"/>
                        <a:gd name="T76" fmla="*/ 0 h 127"/>
                        <a:gd name="T77" fmla="*/ 108 w 108"/>
                        <a:gd name="T78" fmla="*/ 127 h 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8" h="127">
                          <a:moveTo>
                            <a:pt x="0" y="73"/>
                          </a:moveTo>
                          <a:lnTo>
                            <a:pt x="3" y="102"/>
                          </a:lnTo>
                          <a:lnTo>
                            <a:pt x="11" y="113"/>
                          </a:lnTo>
                          <a:lnTo>
                            <a:pt x="31" y="123"/>
                          </a:lnTo>
                          <a:lnTo>
                            <a:pt x="43" y="127"/>
                          </a:lnTo>
                          <a:lnTo>
                            <a:pt x="63" y="127"/>
                          </a:lnTo>
                          <a:lnTo>
                            <a:pt x="76" y="121"/>
                          </a:lnTo>
                          <a:lnTo>
                            <a:pt x="88" y="113"/>
                          </a:lnTo>
                          <a:lnTo>
                            <a:pt x="99" y="102"/>
                          </a:lnTo>
                          <a:lnTo>
                            <a:pt x="104" y="90"/>
                          </a:lnTo>
                          <a:lnTo>
                            <a:pt x="108" y="76"/>
                          </a:lnTo>
                          <a:lnTo>
                            <a:pt x="108" y="63"/>
                          </a:lnTo>
                          <a:lnTo>
                            <a:pt x="100" y="56"/>
                          </a:lnTo>
                          <a:lnTo>
                            <a:pt x="92" y="43"/>
                          </a:lnTo>
                          <a:lnTo>
                            <a:pt x="86" y="26"/>
                          </a:lnTo>
                          <a:lnTo>
                            <a:pt x="86" y="0"/>
                          </a:lnTo>
                          <a:lnTo>
                            <a:pt x="80" y="20"/>
                          </a:lnTo>
                          <a:lnTo>
                            <a:pt x="71" y="36"/>
                          </a:lnTo>
                          <a:lnTo>
                            <a:pt x="59" y="51"/>
                          </a:lnTo>
                          <a:lnTo>
                            <a:pt x="51" y="61"/>
                          </a:lnTo>
                          <a:lnTo>
                            <a:pt x="43" y="67"/>
                          </a:lnTo>
                          <a:lnTo>
                            <a:pt x="29" y="76"/>
                          </a:lnTo>
                          <a:lnTo>
                            <a:pt x="20" y="79"/>
                          </a:lnTo>
                          <a:lnTo>
                            <a:pt x="11" y="76"/>
                          </a:lnTo>
                          <a:lnTo>
                            <a:pt x="0" y="73"/>
                          </a:lnTo>
                          <a:close/>
                        </a:path>
                      </a:pathLst>
                    </a:custGeom>
                    <a:solidFill>
                      <a:srgbClr val="FFC080"/>
                    </a:solidFill>
                    <a:ln w="3175">
                      <a:solidFill>
                        <a:srgbClr val="402000"/>
                      </a:solidFill>
                      <a:round/>
                      <a:headEnd/>
                      <a:tailEnd/>
                    </a:ln>
                  </p:spPr>
                  <p:txBody>
                    <a:bodyPr/>
                    <a:lstStyle/>
                    <a:p>
                      <a:endParaRPr lang="en-US"/>
                    </a:p>
                  </p:txBody>
                </p:sp>
                <p:sp>
                  <p:nvSpPr>
                    <p:cNvPr id="31183" name="Freeform 1076"/>
                    <p:cNvSpPr>
                      <a:spLocks noChangeAspect="1"/>
                    </p:cNvSpPr>
                    <p:nvPr/>
                  </p:nvSpPr>
                  <p:spPr bwMode="auto">
                    <a:xfrm>
                      <a:off x="5206" y="2744"/>
                      <a:ext cx="22" cy="39"/>
                    </a:xfrm>
                    <a:custGeom>
                      <a:avLst/>
                      <a:gdLst>
                        <a:gd name="T0" fmla="*/ 0 w 22"/>
                        <a:gd name="T1" fmla="*/ 0 h 39"/>
                        <a:gd name="T2" fmla="*/ 9 w 22"/>
                        <a:gd name="T3" fmla="*/ 8 h 39"/>
                        <a:gd name="T4" fmla="*/ 12 w 22"/>
                        <a:gd name="T5" fmla="*/ 22 h 39"/>
                        <a:gd name="T6" fmla="*/ 18 w 22"/>
                        <a:gd name="T7" fmla="*/ 31 h 39"/>
                        <a:gd name="T8" fmla="*/ 22 w 22"/>
                        <a:gd name="T9" fmla="*/ 39 h 39"/>
                        <a:gd name="T10" fmla="*/ 9 w 22"/>
                        <a:gd name="T11" fmla="*/ 22 h 39"/>
                        <a:gd name="T12" fmla="*/ 3 w 22"/>
                        <a:gd name="T13" fmla="*/ 10 h 39"/>
                        <a:gd name="T14" fmla="*/ 0 w 22"/>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39"/>
                        <a:gd name="T26" fmla="*/ 22 w 22"/>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39">
                          <a:moveTo>
                            <a:pt x="0" y="0"/>
                          </a:moveTo>
                          <a:lnTo>
                            <a:pt x="9" y="8"/>
                          </a:lnTo>
                          <a:lnTo>
                            <a:pt x="12" y="22"/>
                          </a:lnTo>
                          <a:lnTo>
                            <a:pt x="18" y="31"/>
                          </a:lnTo>
                          <a:lnTo>
                            <a:pt x="22" y="39"/>
                          </a:lnTo>
                          <a:lnTo>
                            <a:pt x="9" y="22"/>
                          </a:lnTo>
                          <a:lnTo>
                            <a:pt x="3" y="10"/>
                          </a:lnTo>
                          <a:lnTo>
                            <a:pt x="0" y="0"/>
                          </a:lnTo>
                          <a:close/>
                        </a:path>
                      </a:pathLst>
                    </a:custGeom>
                    <a:solidFill>
                      <a:srgbClr val="402000"/>
                    </a:solidFill>
                    <a:ln w="9525">
                      <a:noFill/>
                      <a:round/>
                      <a:headEnd/>
                      <a:tailEnd/>
                    </a:ln>
                  </p:spPr>
                  <p:txBody>
                    <a:bodyPr/>
                    <a:lstStyle/>
                    <a:p>
                      <a:endParaRPr lang="en-US"/>
                    </a:p>
                  </p:txBody>
                </p:sp>
              </p:grpSp>
            </p:grpSp>
            <p:grpSp>
              <p:nvGrpSpPr>
                <p:cNvPr id="31148" name="Group 1088"/>
                <p:cNvGrpSpPr>
                  <a:grpSpLocks noChangeAspect="1"/>
                </p:cNvGrpSpPr>
                <p:nvPr/>
              </p:nvGrpSpPr>
              <p:grpSpPr bwMode="auto">
                <a:xfrm>
                  <a:off x="5015" y="2684"/>
                  <a:ext cx="458" cy="445"/>
                  <a:chOff x="5015" y="2684"/>
                  <a:chExt cx="458" cy="445"/>
                </a:xfrm>
              </p:grpSpPr>
              <p:sp>
                <p:nvSpPr>
                  <p:cNvPr id="31171" name="Freeform 1079"/>
                  <p:cNvSpPr>
                    <a:spLocks noChangeAspect="1"/>
                  </p:cNvSpPr>
                  <p:nvPr/>
                </p:nvSpPr>
                <p:spPr bwMode="auto">
                  <a:xfrm>
                    <a:off x="5015" y="2684"/>
                    <a:ext cx="458" cy="445"/>
                  </a:xfrm>
                  <a:custGeom>
                    <a:avLst/>
                    <a:gdLst>
                      <a:gd name="T0" fmla="*/ 160 w 458"/>
                      <a:gd name="T1" fmla="*/ 40 h 445"/>
                      <a:gd name="T2" fmla="*/ 106 w 458"/>
                      <a:gd name="T3" fmla="*/ 74 h 445"/>
                      <a:gd name="T4" fmla="*/ 54 w 458"/>
                      <a:gd name="T5" fmla="*/ 99 h 445"/>
                      <a:gd name="T6" fmla="*/ 44 w 458"/>
                      <a:gd name="T7" fmla="*/ 105 h 445"/>
                      <a:gd name="T8" fmla="*/ 32 w 458"/>
                      <a:gd name="T9" fmla="*/ 116 h 445"/>
                      <a:gd name="T10" fmla="*/ 27 w 458"/>
                      <a:gd name="T11" fmla="*/ 139 h 445"/>
                      <a:gd name="T12" fmla="*/ 29 w 458"/>
                      <a:gd name="T13" fmla="*/ 162 h 445"/>
                      <a:gd name="T14" fmla="*/ 31 w 458"/>
                      <a:gd name="T15" fmla="*/ 199 h 445"/>
                      <a:gd name="T16" fmla="*/ 31 w 458"/>
                      <a:gd name="T17" fmla="*/ 252 h 445"/>
                      <a:gd name="T18" fmla="*/ 31 w 458"/>
                      <a:gd name="T19" fmla="*/ 298 h 445"/>
                      <a:gd name="T20" fmla="*/ 32 w 458"/>
                      <a:gd name="T21" fmla="*/ 329 h 445"/>
                      <a:gd name="T22" fmla="*/ 29 w 458"/>
                      <a:gd name="T23" fmla="*/ 347 h 445"/>
                      <a:gd name="T24" fmla="*/ 18 w 458"/>
                      <a:gd name="T25" fmla="*/ 377 h 445"/>
                      <a:gd name="T26" fmla="*/ 15 w 458"/>
                      <a:gd name="T27" fmla="*/ 396 h 445"/>
                      <a:gd name="T28" fmla="*/ 9 w 458"/>
                      <a:gd name="T29" fmla="*/ 419 h 445"/>
                      <a:gd name="T30" fmla="*/ 0 w 458"/>
                      <a:gd name="T31" fmla="*/ 445 h 445"/>
                      <a:gd name="T32" fmla="*/ 390 w 458"/>
                      <a:gd name="T33" fmla="*/ 445 h 445"/>
                      <a:gd name="T34" fmla="*/ 380 w 458"/>
                      <a:gd name="T35" fmla="*/ 420 h 445"/>
                      <a:gd name="T36" fmla="*/ 405 w 458"/>
                      <a:gd name="T37" fmla="*/ 392 h 445"/>
                      <a:gd name="T38" fmla="*/ 425 w 458"/>
                      <a:gd name="T39" fmla="*/ 351 h 445"/>
                      <a:gd name="T40" fmla="*/ 442 w 458"/>
                      <a:gd name="T41" fmla="*/ 289 h 445"/>
                      <a:gd name="T42" fmla="*/ 450 w 458"/>
                      <a:gd name="T43" fmla="*/ 229 h 445"/>
                      <a:gd name="T44" fmla="*/ 458 w 458"/>
                      <a:gd name="T45" fmla="*/ 144 h 445"/>
                      <a:gd name="T46" fmla="*/ 456 w 458"/>
                      <a:gd name="T47" fmla="*/ 113 h 445"/>
                      <a:gd name="T48" fmla="*/ 446 w 458"/>
                      <a:gd name="T49" fmla="*/ 87 h 445"/>
                      <a:gd name="T50" fmla="*/ 428 w 458"/>
                      <a:gd name="T51" fmla="*/ 68 h 445"/>
                      <a:gd name="T52" fmla="*/ 405 w 458"/>
                      <a:gd name="T53" fmla="*/ 51 h 445"/>
                      <a:gd name="T54" fmla="*/ 382 w 458"/>
                      <a:gd name="T55" fmla="*/ 45 h 445"/>
                      <a:gd name="T56" fmla="*/ 348 w 458"/>
                      <a:gd name="T57" fmla="*/ 39 h 445"/>
                      <a:gd name="T58" fmla="*/ 319 w 458"/>
                      <a:gd name="T59" fmla="*/ 29 h 445"/>
                      <a:gd name="T60" fmla="*/ 289 w 458"/>
                      <a:gd name="T61" fmla="*/ 22 h 445"/>
                      <a:gd name="T62" fmla="*/ 283 w 458"/>
                      <a:gd name="T63" fmla="*/ 31 h 445"/>
                      <a:gd name="T64" fmla="*/ 270 w 458"/>
                      <a:gd name="T65" fmla="*/ 17 h 445"/>
                      <a:gd name="T66" fmla="*/ 266 w 458"/>
                      <a:gd name="T67" fmla="*/ 11 h 445"/>
                      <a:gd name="T68" fmla="*/ 266 w 458"/>
                      <a:gd name="T69" fmla="*/ 0 h 445"/>
                      <a:gd name="T70" fmla="*/ 260 w 458"/>
                      <a:gd name="T71" fmla="*/ 0 h 445"/>
                      <a:gd name="T72" fmla="*/ 254 w 458"/>
                      <a:gd name="T73" fmla="*/ 11 h 445"/>
                      <a:gd name="T74" fmla="*/ 246 w 458"/>
                      <a:gd name="T75" fmla="*/ 25 h 445"/>
                      <a:gd name="T76" fmla="*/ 240 w 458"/>
                      <a:gd name="T77" fmla="*/ 34 h 445"/>
                      <a:gd name="T78" fmla="*/ 231 w 458"/>
                      <a:gd name="T79" fmla="*/ 45 h 445"/>
                      <a:gd name="T80" fmla="*/ 219 w 458"/>
                      <a:gd name="T81" fmla="*/ 52 h 445"/>
                      <a:gd name="T82" fmla="*/ 209 w 458"/>
                      <a:gd name="T83" fmla="*/ 56 h 445"/>
                      <a:gd name="T84" fmla="*/ 194 w 458"/>
                      <a:gd name="T85" fmla="*/ 59 h 445"/>
                      <a:gd name="T86" fmla="*/ 182 w 458"/>
                      <a:gd name="T87" fmla="*/ 56 h 445"/>
                      <a:gd name="T88" fmla="*/ 172 w 458"/>
                      <a:gd name="T89" fmla="*/ 51 h 445"/>
                      <a:gd name="T90" fmla="*/ 166 w 458"/>
                      <a:gd name="T91" fmla="*/ 62 h 445"/>
                      <a:gd name="T92" fmla="*/ 164 w 458"/>
                      <a:gd name="T93" fmla="*/ 45 h 445"/>
                      <a:gd name="T94" fmla="*/ 160 w 458"/>
                      <a:gd name="T95" fmla="*/ 40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8"/>
                      <a:gd name="T145" fmla="*/ 0 h 445"/>
                      <a:gd name="T146" fmla="*/ 458 w 458"/>
                      <a:gd name="T147" fmla="*/ 445 h 4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8" h="445">
                        <a:moveTo>
                          <a:pt x="160" y="40"/>
                        </a:moveTo>
                        <a:lnTo>
                          <a:pt x="106" y="74"/>
                        </a:lnTo>
                        <a:lnTo>
                          <a:pt x="54" y="99"/>
                        </a:lnTo>
                        <a:lnTo>
                          <a:pt x="44" y="105"/>
                        </a:lnTo>
                        <a:lnTo>
                          <a:pt x="32" y="116"/>
                        </a:lnTo>
                        <a:lnTo>
                          <a:pt x="27" y="139"/>
                        </a:lnTo>
                        <a:lnTo>
                          <a:pt x="29" y="162"/>
                        </a:lnTo>
                        <a:lnTo>
                          <a:pt x="31" y="199"/>
                        </a:lnTo>
                        <a:lnTo>
                          <a:pt x="31" y="252"/>
                        </a:lnTo>
                        <a:lnTo>
                          <a:pt x="31" y="298"/>
                        </a:lnTo>
                        <a:lnTo>
                          <a:pt x="32" y="329"/>
                        </a:lnTo>
                        <a:lnTo>
                          <a:pt x="29" y="347"/>
                        </a:lnTo>
                        <a:lnTo>
                          <a:pt x="18" y="377"/>
                        </a:lnTo>
                        <a:lnTo>
                          <a:pt x="15" y="396"/>
                        </a:lnTo>
                        <a:lnTo>
                          <a:pt x="9" y="419"/>
                        </a:lnTo>
                        <a:lnTo>
                          <a:pt x="0" y="445"/>
                        </a:lnTo>
                        <a:lnTo>
                          <a:pt x="390" y="445"/>
                        </a:lnTo>
                        <a:lnTo>
                          <a:pt x="380" y="420"/>
                        </a:lnTo>
                        <a:lnTo>
                          <a:pt x="405" y="392"/>
                        </a:lnTo>
                        <a:lnTo>
                          <a:pt x="425" y="351"/>
                        </a:lnTo>
                        <a:lnTo>
                          <a:pt x="442" y="289"/>
                        </a:lnTo>
                        <a:lnTo>
                          <a:pt x="450" y="229"/>
                        </a:lnTo>
                        <a:lnTo>
                          <a:pt x="458" y="144"/>
                        </a:lnTo>
                        <a:lnTo>
                          <a:pt x="456" y="113"/>
                        </a:lnTo>
                        <a:lnTo>
                          <a:pt x="446" y="87"/>
                        </a:lnTo>
                        <a:lnTo>
                          <a:pt x="428" y="68"/>
                        </a:lnTo>
                        <a:lnTo>
                          <a:pt x="405" y="51"/>
                        </a:lnTo>
                        <a:lnTo>
                          <a:pt x="382" y="45"/>
                        </a:lnTo>
                        <a:lnTo>
                          <a:pt x="348" y="39"/>
                        </a:lnTo>
                        <a:lnTo>
                          <a:pt x="319" y="29"/>
                        </a:lnTo>
                        <a:lnTo>
                          <a:pt x="289" y="22"/>
                        </a:lnTo>
                        <a:lnTo>
                          <a:pt x="283" y="31"/>
                        </a:lnTo>
                        <a:lnTo>
                          <a:pt x="270" y="17"/>
                        </a:lnTo>
                        <a:lnTo>
                          <a:pt x="266" y="11"/>
                        </a:lnTo>
                        <a:lnTo>
                          <a:pt x="266" y="0"/>
                        </a:lnTo>
                        <a:lnTo>
                          <a:pt x="260" y="0"/>
                        </a:lnTo>
                        <a:lnTo>
                          <a:pt x="254" y="11"/>
                        </a:lnTo>
                        <a:lnTo>
                          <a:pt x="246" y="25"/>
                        </a:lnTo>
                        <a:lnTo>
                          <a:pt x="240" y="34"/>
                        </a:lnTo>
                        <a:lnTo>
                          <a:pt x="231" y="45"/>
                        </a:lnTo>
                        <a:lnTo>
                          <a:pt x="219" y="52"/>
                        </a:lnTo>
                        <a:lnTo>
                          <a:pt x="209" y="56"/>
                        </a:lnTo>
                        <a:lnTo>
                          <a:pt x="194" y="59"/>
                        </a:lnTo>
                        <a:lnTo>
                          <a:pt x="182" y="56"/>
                        </a:lnTo>
                        <a:lnTo>
                          <a:pt x="172" y="51"/>
                        </a:lnTo>
                        <a:lnTo>
                          <a:pt x="166" y="62"/>
                        </a:lnTo>
                        <a:lnTo>
                          <a:pt x="164" y="45"/>
                        </a:lnTo>
                        <a:lnTo>
                          <a:pt x="160" y="40"/>
                        </a:lnTo>
                        <a:close/>
                      </a:path>
                    </a:pathLst>
                  </a:custGeom>
                  <a:solidFill>
                    <a:srgbClr val="0000C4"/>
                  </a:solidFill>
                  <a:ln w="9525">
                    <a:noFill/>
                    <a:round/>
                    <a:headEnd/>
                    <a:tailEnd/>
                  </a:ln>
                </p:spPr>
                <p:txBody>
                  <a:bodyPr/>
                  <a:lstStyle/>
                  <a:p>
                    <a:endParaRPr lang="en-US"/>
                  </a:p>
                </p:txBody>
              </p:sp>
              <p:grpSp>
                <p:nvGrpSpPr>
                  <p:cNvPr id="31149" name="Group 1087"/>
                  <p:cNvGrpSpPr>
                    <a:grpSpLocks noChangeAspect="1"/>
                  </p:cNvGrpSpPr>
                  <p:nvPr/>
                </p:nvGrpSpPr>
                <p:grpSpPr bwMode="auto">
                  <a:xfrm>
                    <a:off x="5024" y="2712"/>
                    <a:ext cx="439" cy="411"/>
                    <a:chOff x="5024" y="2712"/>
                    <a:chExt cx="439" cy="411"/>
                  </a:xfrm>
                </p:grpSpPr>
                <p:grpSp>
                  <p:nvGrpSpPr>
                    <p:cNvPr id="31150" name="Group 1085"/>
                    <p:cNvGrpSpPr>
                      <a:grpSpLocks noChangeAspect="1"/>
                    </p:cNvGrpSpPr>
                    <p:nvPr/>
                  </p:nvGrpSpPr>
                  <p:grpSpPr bwMode="auto">
                    <a:xfrm>
                      <a:off x="5024" y="2712"/>
                      <a:ext cx="439" cy="411"/>
                      <a:chOff x="5024" y="2712"/>
                      <a:chExt cx="439" cy="411"/>
                    </a:xfrm>
                  </p:grpSpPr>
                  <p:sp>
                    <p:nvSpPr>
                      <p:cNvPr id="31175" name="Freeform 1080"/>
                      <p:cNvSpPr>
                        <a:spLocks noChangeAspect="1"/>
                      </p:cNvSpPr>
                      <p:nvPr/>
                    </p:nvSpPr>
                    <p:spPr bwMode="auto">
                      <a:xfrm>
                        <a:off x="5240" y="2736"/>
                        <a:ext cx="223" cy="377"/>
                      </a:xfrm>
                      <a:custGeom>
                        <a:avLst/>
                        <a:gdLst>
                          <a:gd name="T0" fmla="*/ 64 w 223"/>
                          <a:gd name="T1" fmla="*/ 68 h 377"/>
                          <a:gd name="T2" fmla="*/ 27 w 223"/>
                          <a:gd name="T3" fmla="*/ 76 h 377"/>
                          <a:gd name="T4" fmla="*/ 4 w 223"/>
                          <a:gd name="T5" fmla="*/ 98 h 377"/>
                          <a:gd name="T6" fmla="*/ 20 w 223"/>
                          <a:gd name="T7" fmla="*/ 218 h 377"/>
                          <a:gd name="T8" fmla="*/ 57 w 223"/>
                          <a:gd name="T9" fmla="*/ 311 h 377"/>
                          <a:gd name="T10" fmla="*/ 95 w 223"/>
                          <a:gd name="T11" fmla="*/ 350 h 377"/>
                          <a:gd name="T12" fmla="*/ 129 w 223"/>
                          <a:gd name="T13" fmla="*/ 377 h 377"/>
                          <a:gd name="T14" fmla="*/ 174 w 223"/>
                          <a:gd name="T15" fmla="*/ 340 h 377"/>
                          <a:gd name="T16" fmla="*/ 178 w 223"/>
                          <a:gd name="T17" fmla="*/ 291 h 377"/>
                          <a:gd name="T18" fmla="*/ 206 w 223"/>
                          <a:gd name="T19" fmla="*/ 258 h 377"/>
                          <a:gd name="T20" fmla="*/ 214 w 223"/>
                          <a:gd name="T21" fmla="*/ 190 h 377"/>
                          <a:gd name="T22" fmla="*/ 203 w 223"/>
                          <a:gd name="T23" fmla="*/ 136 h 377"/>
                          <a:gd name="T24" fmla="*/ 174 w 223"/>
                          <a:gd name="T25" fmla="*/ 129 h 377"/>
                          <a:gd name="T26" fmla="*/ 208 w 223"/>
                          <a:gd name="T27" fmla="*/ 127 h 377"/>
                          <a:gd name="T28" fmla="*/ 223 w 223"/>
                          <a:gd name="T29" fmla="*/ 105 h 377"/>
                          <a:gd name="T30" fmla="*/ 220 w 223"/>
                          <a:gd name="T31" fmla="*/ 49 h 377"/>
                          <a:gd name="T32" fmla="*/ 189 w 223"/>
                          <a:gd name="T33" fmla="*/ 16 h 377"/>
                          <a:gd name="T34" fmla="*/ 146 w 223"/>
                          <a:gd name="T35" fmla="*/ 33 h 377"/>
                          <a:gd name="T36" fmla="*/ 135 w 223"/>
                          <a:gd name="T37" fmla="*/ 90 h 377"/>
                          <a:gd name="T38" fmla="*/ 149 w 223"/>
                          <a:gd name="T39" fmla="*/ 72 h 377"/>
                          <a:gd name="T40" fmla="*/ 163 w 223"/>
                          <a:gd name="T41" fmla="*/ 70 h 377"/>
                          <a:gd name="T42" fmla="*/ 139 w 223"/>
                          <a:gd name="T43" fmla="*/ 107 h 377"/>
                          <a:gd name="T44" fmla="*/ 174 w 223"/>
                          <a:gd name="T45" fmla="*/ 93 h 377"/>
                          <a:gd name="T46" fmla="*/ 180 w 223"/>
                          <a:gd name="T47" fmla="*/ 101 h 377"/>
                          <a:gd name="T48" fmla="*/ 145 w 223"/>
                          <a:gd name="T49" fmla="*/ 113 h 377"/>
                          <a:gd name="T50" fmla="*/ 127 w 223"/>
                          <a:gd name="T51" fmla="*/ 135 h 377"/>
                          <a:gd name="T52" fmla="*/ 158 w 223"/>
                          <a:gd name="T53" fmla="*/ 153 h 377"/>
                          <a:gd name="T54" fmla="*/ 152 w 223"/>
                          <a:gd name="T55" fmla="*/ 163 h 377"/>
                          <a:gd name="T56" fmla="*/ 115 w 223"/>
                          <a:gd name="T57" fmla="*/ 178 h 377"/>
                          <a:gd name="T58" fmla="*/ 139 w 223"/>
                          <a:gd name="T59" fmla="*/ 206 h 377"/>
                          <a:gd name="T60" fmla="*/ 160 w 223"/>
                          <a:gd name="T61" fmla="*/ 237 h 377"/>
                          <a:gd name="T62" fmla="*/ 132 w 223"/>
                          <a:gd name="T63" fmla="*/ 218 h 377"/>
                          <a:gd name="T64" fmla="*/ 151 w 223"/>
                          <a:gd name="T65" fmla="*/ 246 h 377"/>
                          <a:gd name="T66" fmla="*/ 139 w 223"/>
                          <a:gd name="T67" fmla="*/ 246 h 377"/>
                          <a:gd name="T68" fmla="*/ 131 w 223"/>
                          <a:gd name="T69" fmla="*/ 243 h 377"/>
                          <a:gd name="T70" fmla="*/ 127 w 223"/>
                          <a:gd name="T71" fmla="*/ 235 h 377"/>
                          <a:gd name="T72" fmla="*/ 127 w 223"/>
                          <a:gd name="T73" fmla="*/ 226 h 377"/>
                          <a:gd name="T74" fmla="*/ 101 w 223"/>
                          <a:gd name="T75" fmla="*/ 169 h 377"/>
                          <a:gd name="T76" fmla="*/ 69 w 223"/>
                          <a:gd name="T77" fmla="*/ 140 h 377"/>
                          <a:gd name="T78" fmla="*/ 74 w 223"/>
                          <a:gd name="T79" fmla="*/ 101 h 3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3"/>
                          <a:gd name="T121" fmla="*/ 0 h 377"/>
                          <a:gd name="T122" fmla="*/ 223 w 223"/>
                          <a:gd name="T123" fmla="*/ 377 h 3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3" h="377">
                            <a:moveTo>
                              <a:pt x="70" y="90"/>
                            </a:moveTo>
                            <a:lnTo>
                              <a:pt x="64" y="68"/>
                            </a:lnTo>
                            <a:lnTo>
                              <a:pt x="43" y="68"/>
                            </a:lnTo>
                            <a:lnTo>
                              <a:pt x="27" y="76"/>
                            </a:lnTo>
                            <a:lnTo>
                              <a:pt x="9" y="87"/>
                            </a:lnTo>
                            <a:lnTo>
                              <a:pt x="4" y="98"/>
                            </a:lnTo>
                            <a:lnTo>
                              <a:pt x="0" y="109"/>
                            </a:lnTo>
                            <a:lnTo>
                              <a:pt x="20" y="218"/>
                            </a:lnTo>
                            <a:lnTo>
                              <a:pt x="37" y="272"/>
                            </a:lnTo>
                            <a:lnTo>
                              <a:pt x="57" y="311"/>
                            </a:lnTo>
                            <a:lnTo>
                              <a:pt x="78" y="334"/>
                            </a:lnTo>
                            <a:lnTo>
                              <a:pt x="95" y="350"/>
                            </a:lnTo>
                            <a:lnTo>
                              <a:pt x="112" y="377"/>
                            </a:lnTo>
                            <a:lnTo>
                              <a:pt x="129" y="377"/>
                            </a:lnTo>
                            <a:lnTo>
                              <a:pt x="151" y="367"/>
                            </a:lnTo>
                            <a:lnTo>
                              <a:pt x="174" y="340"/>
                            </a:lnTo>
                            <a:lnTo>
                              <a:pt x="188" y="305"/>
                            </a:lnTo>
                            <a:lnTo>
                              <a:pt x="178" y="291"/>
                            </a:lnTo>
                            <a:lnTo>
                              <a:pt x="189" y="301"/>
                            </a:lnTo>
                            <a:lnTo>
                              <a:pt x="206" y="258"/>
                            </a:lnTo>
                            <a:lnTo>
                              <a:pt x="211" y="229"/>
                            </a:lnTo>
                            <a:lnTo>
                              <a:pt x="214" y="190"/>
                            </a:lnTo>
                            <a:lnTo>
                              <a:pt x="220" y="158"/>
                            </a:lnTo>
                            <a:lnTo>
                              <a:pt x="203" y="136"/>
                            </a:lnTo>
                            <a:lnTo>
                              <a:pt x="189" y="130"/>
                            </a:lnTo>
                            <a:lnTo>
                              <a:pt x="174" y="129"/>
                            </a:lnTo>
                            <a:lnTo>
                              <a:pt x="186" y="124"/>
                            </a:lnTo>
                            <a:lnTo>
                              <a:pt x="208" y="127"/>
                            </a:lnTo>
                            <a:lnTo>
                              <a:pt x="223" y="141"/>
                            </a:lnTo>
                            <a:lnTo>
                              <a:pt x="223" y="105"/>
                            </a:lnTo>
                            <a:lnTo>
                              <a:pt x="223" y="78"/>
                            </a:lnTo>
                            <a:lnTo>
                              <a:pt x="220" y="49"/>
                            </a:lnTo>
                            <a:lnTo>
                              <a:pt x="208" y="31"/>
                            </a:lnTo>
                            <a:lnTo>
                              <a:pt x="189" y="16"/>
                            </a:lnTo>
                            <a:lnTo>
                              <a:pt x="168" y="0"/>
                            </a:lnTo>
                            <a:lnTo>
                              <a:pt x="146" y="33"/>
                            </a:lnTo>
                            <a:lnTo>
                              <a:pt x="139" y="68"/>
                            </a:lnTo>
                            <a:lnTo>
                              <a:pt x="135" y="90"/>
                            </a:lnTo>
                            <a:lnTo>
                              <a:pt x="132" y="103"/>
                            </a:lnTo>
                            <a:lnTo>
                              <a:pt x="149" y="72"/>
                            </a:lnTo>
                            <a:lnTo>
                              <a:pt x="174" y="53"/>
                            </a:lnTo>
                            <a:lnTo>
                              <a:pt x="163" y="70"/>
                            </a:lnTo>
                            <a:lnTo>
                              <a:pt x="151" y="87"/>
                            </a:lnTo>
                            <a:lnTo>
                              <a:pt x="139" y="107"/>
                            </a:lnTo>
                            <a:lnTo>
                              <a:pt x="157" y="98"/>
                            </a:lnTo>
                            <a:lnTo>
                              <a:pt x="174" y="93"/>
                            </a:lnTo>
                            <a:lnTo>
                              <a:pt x="206" y="99"/>
                            </a:lnTo>
                            <a:lnTo>
                              <a:pt x="180" y="101"/>
                            </a:lnTo>
                            <a:lnTo>
                              <a:pt x="158" y="109"/>
                            </a:lnTo>
                            <a:lnTo>
                              <a:pt x="145" y="113"/>
                            </a:lnTo>
                            <a:lnTo>
                              <a:pt x="129" y="116"/>
                            </a:lnTo>
                            <a:lnTo>
                              <a:pt x="127" y="135"/>
                            </a:lnTo>
                            <a:lnTo>
                              <a:pt x="121" y="158"/>
                            </a:lnTo>
                            <a:lnTo>
                              <a:pt x="158" y="153"/>
                            </a:lnTo>
                            <a:lnTo>
                              <a:pt x="182" y="158"/>
                            </a:lnTo>
                            <a:lnTo>
                              <a:pt x="152" y="163"/>
                            </a:lnTo>
                            <a:lnTo>
                              <a:pt x="120" y="166"/>
                            </a:lnTo>
                            <a:lnTo>
                              <a:pt x="115" y="178"/>
                            </a:lnTo>
                            <a:lnTo>
                              <a:pt x="127" y="194"/>
                            </a:lnTo>
                            <a:lnTo>
                              <a:pt x="139" y="206"/>
                            </a:lnTo>
                            <a:lnTo>
                              <a:pt x="155" y="221"/>
                            </a:lnTo>
                            <a:lnTo>
                              <a:pt x="160" y="237"/>
                            </a:lnTo>
                            <a:lnTo>
                              <a:pt x="145" y="227"/>
                            </a:lnTo>
                            <a:lnTo>
                              <a:pt x="132" y="218"/>
                            </a:lnTo>
                            <a:lnTo>
                              <a:pt x="139" y="237"/>
                            </a:lnTo>
                            <a:lnTo>
                              <a:pt x="151" y="246"/>
                            </a:lnTo>
                            <a:lnTo>
                              <a:pt x="165" y="266"/>
                            </a:lnTo>
                            <a:lnTo>
                              <a:pt x="139" y="246"/>
                            </a:lnTo>
                            <a:lnTo>
                              <a:pt x="143" y="268"/>
                            </a:lnTo>
                            <a:lnTo>
                              <a:pt x="131" y="243"/>
                            </a:lnTo>
                            <a:lnTo>
                              <a:pt x="123" y="252"/>
                            </a:lnTo>
                            <a:lnTo>
                              <a:pt x="127" y="235"/>
                            </a:lnTo>
                            <a:lnTo>
                              <a:pt x="109" y="245"/>
                            </a:lnTo>
                            <a:lnTo>
                              <a:pt x="127" y="226"/>
                            </a:lnTo>
                            <a:lnTo>
                              <a:pt x="123" y="206"/>
                            </a:lnTo>
                            <a:lnTo>
                              <a:pt x="101" y="169"/>
                            </a:lnTo>
                            <a:lnTo>
                              <a:pt x="88" y="135"/>
                            </a:lnTo>
                            <a:lnTo>
                              <a:pt x="69" y="140"/>
                            </a:lnTo>
                            <a:lnTo>
                              <a:pt x="84" y="124"/>
                            </a:lnTo>
                            <a:lnTo>
                              <a:pt x="74" y="101"/>
                            </a:lnTo>
                            <a:lnTo>
                              <a:pt x="70" y="90"/>
                            </a:lnTo>
                            <a:close/>
                          </a:path>
                        </a:pathLst>
                      </a:custGeom>
                      <a:solidFill>
                        <a:srgbClr val="4040FF"/>
                      </a:solidFill>
                      <a:ln w="9525">
                        <a:noFill/>
                        <a:round/>
                        <a:headEnd/>
                        <a:tailEnd/>
                      </a:ln>
                    </p:spPr>
                    <p:txBody>
                      <a:bodyPr/>
                      <a:lstStyle/>
                      <a:p>
                        <a:endParaRPr lang="en-US"/>
                      </a:p>
                    </p:txBody>
                  </p:sp>
                  <p:sp>
                    <p:nvSpPr>
                      <p:cNvPr id="31176" name="Freeform 1081"/>
                      <p:cNvSpPr>
                        <a:spLocks noChangeAspect="1"/>
                      </p:cNvSpPr>
                      <p:nvPr/>
                    </p:nvSpPr>
                    <p:spPr bwMode="auto">
                      <a:xfrm>
                        <a:off x="5300" y="2712"/>
                        <a:ext cx="112" cy="201"/>
                      </a:xfrm>
                      <a:custGeom>
                        <a:avLst/>
                        <a:gdLst>
                          <a:gd name="T0" fmla="*/ 52 w 112"/>
                          <a:gd name="T1" fmla="*/ 11 h 201"/>
                          <a:gd name="T2" fmla="*/ 6 w 112"/>
                          <a:gd name="T3" fmla="*/ 0 h 201"/>
                          <a:gd name="T4" fmla="*/ 4 w 112"/>
                          <a:gd name="T5" fmla="*/ 24 h 201"/>
                          <a:gd name="T6" fmla="*/ 3 w 112"/>
                          <a:gd name="T7" fmla="*/ 49 h 201"/>
                          <a:gd name="T8" fmla="*/ 0 w 112"/>
                          <a:gd name="T9" fmla="*/ 79 h 201"/>
                          <a:gd name="T10" fmla="*/ 9 w 112"/>
                          <a:gd name="T11" fmla="*/ 91 h 201"/>
                          <a:gd name="T12" fmla="*/ 20 w 112"/>
                          <a:gd name="T13" fmla="*/ 117 h 201"/>
                          <a:gd name="T14" fmla="*/ 26 w 112"/>
                          <a:gd name="T15" fmla="*/ 140 h 201"/>
                          <a:gd name="T16" fmla="*/ 35 w 112"/>
                          <a:gd name="T17" fmla="*/ 170 h 201"/>
                          <a:gd name="T18" fmla="*/ 46 w 112"/>
                          <a:gd name="T19" fmla="*/ 116 h 201"/>
                          <a:gd name="T20" fmla="*/ 52 w 112"/>
                          <a:gd name="T21" fmla="*/ 85 h 201"/>
                          <a:gd name="T22" fmla="*/ 63 w 112"/>
                          <a:gd name="T23" fmla="*/ 57 h 201"/>
                          <a:gd name="T24" fmla="*/ 79 w 112"/>
                          <a:gd name="T25" fmla="*/ 46 h 201"/>
                          <a:gd name="T26" fmla="*/ 67 w 112"/>
                          <a:gd name="T27" fmla="*/ 66 h 201"/>
                          <a:gd name="T28" fmla="*/ 57 w 112"/>
                          <a:gd name="T29" fmla="*/ 103 h 201"/>
                          <a:gd name="T30" fmla="*/ 52 w 112"/>
                          <a:gd name="T31" fmla="*/ 127 h 201"/>
                          <a:gd name="T32" fmla="*/ 41 w 112"/>
                          <a:gd name="T33" fmla="*/ 179 h 201"/>
                          <a:gd name="T34" fmla="*/ 49 w 112"/>
                          <a:gd name="T35" fmla="*/ 201 h 201"/>
                          <a:gd name="T36" fmla="*/ 63 w 112"/>
                          <a:gd name="T37" fmla="*/ 131 h 201"/>
                          <a:gd name="T38" fmla="*/ 67 w 112"/>
                          <a:gd name="T39" fmla="*/ 102 h 201"/>
                          <a:gd name="T40" fmla="*/ 77 w 112"/>
                          <a:gd name="T41" fmla="*/ 73 h 201"/>
                          <a:gd name="T42" fmla="*/ 89 w 112"/>
                          <a:gd name="T43" fmla="*/ 48 h 201"/>
                          <a:gd name="T44" fmla="*/ 103 w 112"/>
                          <a:gd name="T45" fmla="*/ 34 h 201"/>
                          <a:gd name="T46" fmla="*/ 112 w 112"/>
                          <a:gd name="T47" fmla="*/ 26 h 201"/>
                          <a:gd name="T48" fmla="*/ 92 w 112"/>
                          <a:gd name="T49" fmla="*/ 23 h 201"/>
                          <a:gd name="T50" fmla="*/ 67 w 112"/>
                          <a:gd name="T51" fmla="*/ 18 h 201"/>
                          <a:gd name="T52" fmla="*/ 52 w 112"/>
                          <a:gd name="T53" fmla="*/ 11 h 20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201"/>
                          <a:gd name="T83" fmla="*/ 112 w 112"/>
                          <a:gd name="T84" fmla="*/ 201 h 20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201">
                            <a:moveTo>
                              <a:pt x="52" y="11"/>
                            </a:moveTo>
                            <a:lnTo>
                              <a:pt x="6" y="0"/>
                            </a:lnTo>
                            <a:lnTo>
                              <a:pt x="4" y="24"/>
                            </a:lnTo>
                            <a:lnTo>
                              <a:pt x="3" y="49"/>
                            </a:lnTo>
                            <a:lnTo>
                              <a:pt x="0" y="79"/>
                            </a:lnTo>
                            <a:lnTo>
                              <a:pt x="9" y="91"/>
                            </a:lnTo>
                            <a:lnTo>
                              <a:pt x="20" y="117"/>
                            </a:lnTo>
                            <a:lnTo>
                              <a:pt x="26" y="140"/>
                            </a:lnTo>
                            <a:lnTo>
                              <a:pt x="35" y="170"/>
                            </a:lnTo>
                            <a:lnTo>
                              <a:pt x="46" y="116"/>
                            </a:lnTo>
                            <a:lnTo>
                              <a:pt x="52" y="85"/>
                            </a:lnTo>
                            <a:lnTo>
                              <a:pt x="63" y="57"/>
                            </a:lnTo>
                            <a:lnTo>
                              <a:pt x="79" y="46"/>
                            </a:lnTo>
                            <a:lnTo>
                              <a:pt x="67" y="66"/>
                            </a:lnTo>
                            <a:lnTo>
                              <a:pt x="57" y="103"/>
                            </a:lnTo>
                            <a:lnTo>
                              <a:pt x="52" y="127"/>
                            </a:lnTo>
                            <a:lnTo>
                              <a:pt x="41" y="179"/>
                            </a:lnTo>
                            <a:lnTo>
                              <a:pt x="49" y="201"/>
                            </a:lnTo>
                            <a:lnTo>
                              <a:pt x="63" y="131"/>
                            </a:lnTo>
                            <a:lnTo>
                              <a:pt x="67" y="102"/>
                            </a:lnTo>
                            <a:lnTo>
                              <a:pt x="77" y="73"/>
                            </a:lnTo>
                            <a:lnTo>
                              <a:pt x="89" y="48"/>
                            </a:lnTo>
                            <a:lnTo>
                              <a:pt x="103" y="34"/>
                            </a:lnTo>
                            <a:lnTo>
                              <a:pt x="112" y="26"/>
                            </a:lnTo>
                            <a:lnTo>
                              <a:pt x="92" y="23"/>
                            </a:lnTo>
                            <a:lnTo>
                              <a:pt x="67" y="18"/>
                            </a:lnTo>
                            <a:lnTo>
                              <a:pt x="52" y="11"/>
                            </a:lnTo>
                            <a:close/>
                          </a:path>
                        </a:pathLst>
                      </a:custGeom>
                      <a:solidFill>
                        <a:srgbClr val="4040FF"/>
                      </a:solidFill>
                      <a:ln w="9525">
                        <a:noFill/>
                        <a:round/>
                        <a:headEnd/>
                        <a:tailEnd/>
                      </a:ln>
                    </p:spPr>
                    <p:txBody>
                      <a:bodyPr/>
                      <a:lstStyle/>
                      <a:p>
                        <a:endParaRPr lang="en-US"/>
                      </a:p>
                    </p:txBody>
                  </p:sp>
                  <p:sp>
                    <p:nvSpPr>
                      <p:cNvPr id="31177" name="Freeform 1082"/>
                      <p:cNvSpPr>
                        <a:spLocks noChangeAspect="1"/>
                      </p:cNvSpPr>
                      <p:nvPr/>
                    </p:nvSpPr>
                    <p:spPr bwMode="auto">
                      <a:xfrm>
                        <a:off x="5095" y="2727"/>
                        <a:ext cx="140" cy="394"/>
                      </a:xfrm>
                      <a:custGeom>
                        <a:avLst/>
                        <a:gdLst>
                          <a:gd name="T0" fmla="*/ 82 w 140"/>
                          <a:gd name="T1" fmla="*/ 0 h 394"/>
                          <a:gd name="T2" fmla="*/ 78 w 140"/>
                          <a:gd name="T3" fmla="*/ 27 h 394"/>
                          <a:gd name="T4" fmla="*/ 82 w 140"/>
                          <a:gd name="T5" fmla="*/ 59 h 394"/>
                          <a:gd name="T6" fmla="*/ 94 w 140"/>
                          <a:gd name="T7" fmla="*/ 101 h 394"/>
                          <a:gd name="T8" fmla="*/ 103 w 140"/>
                          <a:gd name="T9" fmla="*/ 144 h 394"/>
                          <a:gd name="T10" fmla="*/ 115 w 140"/>
                          <a:gd name="T11" fmla="*/ 193 h 394"/>
                          <a:gd name="T12" fmla="*/ 129 w 140"/>
                          <a:gd name="T13" fmla="*/ 232 h 394"/>
                          <a:gd name="T14" fmla="*/ 131 w 140"/>
                          <a:gd name="T15" fmla="*/ 266 h 394"/>
                          <a:gd name="T16" fmla="*/ 140 w 140"/>
                          <a:gd name="T17" fmla="*/ 326 h 394"/>
                          <a:gd name="T18" fmla="*/ 131 w 140"/>
                          <a:gd name="T19" fmla="*/ 394 h 394"/>
                          <a:gd name="T20" fmla="*/ 37 w 140"/>
                          <a:gd name="T21" fmla="*/ 394 h 394"/>
                          <a:gd name="T22" fmla="*/ 46 w 140"/>
                          <a:gd name="T23" fmla="*/ 326 h 394"/>
                          <a:gd name="T24" fmla="*/ 39 w 140"/>
                          <a:gd name="T25" fmla="*/ 289 h 394"/>
                          <a:gd name="T26" fmla="*/ 26 w 140"/>
                          <a:gd name="T27" fmla="*/ 258 h 394"/>
                          <a:gd name="T28" fmla="*/ 20 w 140"/>
                          <a:gd name="T29" fmla="*/ 227 h 394"/>
                          <a:gd name="T30" fmla="*/ 20 w 140"/>
                          <a:gd name="T31" fmla="*/ 193 h 394"/>
                          <a:gd name="T32" fmla="*/ 27 w 140"/>
                          <a:gd name="T33" fmla="*/ 162 h 394"/>
                          <a:gd name="T34" fmla="*/ 27 w 140"/>
                          <a:gd name="T35" fmla="*/ 145 h 394"/>
                          <a:gd name="T36" fmla="*/ 37 w 140"/>
                          <a:gd name="T37" fmla="*/ 155 h 394"/>
                          <a:gd name="T38" fmla="*/ 43 w 140"/>
                          <a:gd name="T39" fmla="*/ 170 h 394"/>
                          <a:gd name="T40" fmla="*/ 43 w 140"/>
                          <a:gd name="T41" fmla="*/ 149 h 394"/>
                          <a:gd name="T42" fmla="*/ 32 w 140"/>
                          <a:gd name="T43" fmla="*/ 138 h 394"/>
                          <a:gd name="T44" fmla="*/ 27 w 140"/>
                          <a:gd name="T45" fmla="*/ 130 h 394"/>
                          <a:gd name="T46" fmla="*/ 37 w 140"/>
                          <a:gd name="T47" fmla="*/ 116 h 394"/>
                          <a:gd name="T48" fmla="*/ 52 w 140"/>
                          <a:gd name="T49" fmla="*/ 104 h 394"/>
                          <a:gd name="T50" fmla="*/ 32 w 140"/>
                          <a:gd name="T51" fmla="*/ 110 h 394"/>
                          <a:gd name="T52" fmla="*/ 21 w 140"/>
                          <a:gd name="T53" fmla="*/ 127 h 394"/>
                          <a:gd name="T54" fmla="*/ 20 w 140"/>
                          <a:gd name="T55" fmla="*/ 112 h 394"/>
                          <a:gd name="T56" fmla="*/ 20 w 140"/>
                          <a:gd name="T57" fmla="*/ 91 h 394"/>
                          <a:gd name="T58" fmla="*/ 21 w 140"/>
                          <a:gd name="T59" fmla="*/ 71 h 394"/>
                          <a:gd name="T60" fmla="*/ 15 w 140"/>
                          <a:gd name="T61" fmla="*/ 82 h 394"/>
                          <a:gd name="T62" fmla="*/ 12 w 140"/>
                          <a:gd name="T63" fmla="*/ 107 h 394"/>
                          <a:gd name="T64" fmla="*/ 14 w 140"/>
                          <a:gd name="T65" fmla="*/ 125 h 394"/>
                          <a:gd name="T66" fmla="*/ 3 w 140"/>
                          <a:gd name="T67" fmla="*/ 93 h 394"/>
                          <a:gd name="T68" fmla="*/ 0 w 140"/>
                          <a:gd name="T69" fmla="*/ 73 h 394"/>
                          <a:gd name="T70" fmla="*/ 1 w 140"/>
                          <a:gd name="T71" fmla="*/ 46 h 394"/>
                          <a:gd name="T72" fmla="*/ 20 w 140"/>
                          <a:gd name="T73" fmla="*/ 39 h 394"/>
                          <a:gd name="T74" fmla="*/ 46 w 140"/>
                          <a:gd name="T75" fmla="*/ 23 h 394"/>
                          <a:gd name="T76" fmla="*/ 82 w 140"/>
                          <a:gd name="T77" fmla="*/ 0 h 3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94"/>
                          <a:gd name="T119" fmla="*/ 140 w 140"/>
                          <a:gd name="T120" fmla="*/ 394 h 3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94">
                            <a:moveTo>
                              <a:pt x="82" y="0"/>
                            </a:moveTo>
                            <a:lnTo>
                              <a:pt x="78" y="27"/>
                            </a:lnTo>
                            <a:lnTo>
                              <a:pt x="82" y="59"/>
                            </a:lnTo>
                            <a:lnTo>
                              <a:pt x="94" y="101"/>
                            </a:lnTo>
                            <a:lnTo>
                              <a:pt x="103" y="144"/>
                            </a:lnTo>
                            <a:lnTo>
                              <a:pt x="115" y="193"/>
                            </a:lnTo>
                            <a:lnTo>
                              <a:pt x="129" y="232"/>
                            </a:lnTo>
                            <a:lnTo>
                              <a:pt x="131" y="266"/>
                            </a:lnTo>
                            <a:lnTo>
                              <a:pt x="140" y="326"/>
                            </a:lnTo>
                            <a:lnTo>
                              <a:pt x="131" y="394"/>
                            </a:lnTo>
                            <a:lnTo>
                              <a:pt x="37" y="394"/>
                            </a:lnTo>
                            <a:lnTo>
                              <a:pt x="46" y="326"/>
                            </a:lnTo>
                            <a:lnTo>
                              <a:pt x="39" y="289"/>
                            </a:lnTo>
                            <a:lnTo>
                              <a:pt x="26" y="258"/>
                            </a:lnTo>
                            <a:lnTo>
                              <a:pt x="20" y="227"/>
                            </a:lnTo>
                            <a:lnTo>
                              <a:pt x="20" y="193"/>
                            </a:lnTo>
                            <a:lnTo>
                              <a:pt x="27" y="162"/>
                            </a:lnTo>
                            <a:lnTo>
                              <a:pt x="27" y="145"/>
                            </a:lnTo>
                            <a:lnTo>
                              <a:pt x="37" y="155"/>
                            </a:lnTo>
                            <a:lnTo>
                              <a:pt x="43" y="170"/>
                            </a:lnTo>
                            <a:lnTo>
                              <a:pt x="43" y="149"/>
                            </a:lnTo>
                            <a:lnTo>
                              <a:pt x="32" y="138"/>
                            </a:lnTo>
                            <a:lnTo>
                              <a:pt x="27" y="130"/>
                            </a:lnTo>
                            <a:lnTo>
                              <a:pt x="37" y="116"/>
                            </a:lnTo>
                            <a:lnTo>
                              <a:pt x="52" y="104"/>
                            </a:lnTo>
                            <a:lnTo>
                              <a:pt x="32" y="110"/>
                            </a:lnTo>
                            <a:lnTo>
                              <a:pt x="21" y="127"/>
                            </a:lnTo>
                            <a:lnTo>
                              <a:pt x="20" y="112"/>
                            </a:lnTo>
                            <a:lnTo>
                              <a:pt x="20" y="91"/>
                            </a:lnTo>
                            <a:lnTo>
                              <a:pt x="21" y="71"/>
                            </a:lnTo>
                            <a:lnTo>
                              <a:pt x="15" y="82"/>
                            </a:lnTo>
                            <a:lnTo>
                              <a:pt x="12" y="107"/>
                            </a:lnTo>
                            <a:lnTo>
                              <a:pt x="14" y="125"/>
                            </a:lnTo>
                            <a:lnTo>
                              <a:pt x="3" y="93"/>
                            </a:lnTo>
                            <a:lnTo>
                              <a:pt x="0" y="73"/>
                            </a:lnTo>
                            <a:lnTo>
                              <a:pt x="1" y="46"/>
                            </a:lnTo>
                            <a:lnTo>
                              <a:pt x="20" y="39"/>
                            </a:lnTo>
                            <a:lnTo>
                              <a:pt x="46" y="23"/>
                            </a:lnTo>
                            <a:lnTo>
                              <a:pt x="82" y="0"/>
                            </a:lnTo>
                            <a:close/>
                          </a:path>
                        </a:pathLst>
                      </a:custGeom>
                      <a:solidFill>
                        <a:srgbClr val="4040FF"/>
                      </a:solidFill>
                      <a:ln w="9525">
                        <a:noFill/>
                        <a:round/>
                        <a:headEnd/>
                        <a:tailEnd/>
                      </a:ln>
                    </p:spPr>
                    <p:txBody>
                      <a:bodyPr/>
                      <a:lstStyle/>
                      <a:p>
                        <a:endParaRPr lang="en-US"/>
                      </a:p>
                    </p:txBody>
                  </p:sp>
                  <p:sp>
                    <p:nvSpPr>
                      <p:cNvPr id="31178" name="Freeform 1083"/>
                      <p:cNvSpPr>
                        <a:spLocks noChangeAspect="1"/>
                      </p:cNvSpPr>
                      <p:nvPr/>
                    </p:nvSpPr>
                    <p:spPr bwMode="auto">
                      <a:xfrm>
                        <a:off x="5024" y="2773"/>
                        <a:ext cx="110" cy="348"/>
                      </a:xfrm>
                      <a:custGeom>
                        <a:avLst/>
                        <a:gdLst>
                          <a:gd name="T0" fmla="*/ 71 w 110"/>
                          <a:gd name="T1" fmla="*/ 18 h 348"/>
                          <a:gd name="T2" fmla="*/ 86 w 110"/>
                          <a:gd name="T3" fmla="*/ 90 h 348"/>
                          <a:gd name="T4" fmla="*/ 49 w 110"/>
                          <a:gd name="T5" fmla="*/ 45 h 348"/>
                          <a:gd name="T6" fmla="*/ 47 w 110"/>
                          <a:gd name="T7" fmla="*/ 50 h 348"/>
                          <a:gd name="T8" fmla="*/ 57 w 110"/>
                          <a:gd name="T9" fmla="*/ 73 h 348"/>
                          <a:gd name="T10" fmla="*/ 77 w 110"/>
                          <a:gd name="T11" fmla="*/ 93 h 348"/>
                          <a:gd name="T12" fmla="*/ 74 w 110"/>
                          <a:gd name="T13" fmla="*/ 118 h 348"/>
                          <a:gd name="T14" fmla="*/ 45 w 110"/>
                          <a:gd name="T15" fmla="*/ 146 h 348"/>
                          <a:gd name="T16" fmla="*/ 79 w 110"/>
                          <a:gd name="T17" fmla="*/ 126 h 348"/>
                          <a:gd name="T18" fmla="*/ 88 w 110"/>
                          <a:gd name="T19" fmla="*/ 126 h 348"/>
                          <a:gd name="T20" fmla="*/ 83 w 110"/>
                          <a:gd name="T21" fmla="*/ 155 h 348"/>
                          <a:gd name="T22" fmla="*/ 86 w 110"/>
                          <a:gd name="T23" fmla="*/ 206 h 348"/>
                          <a:gd name="T24" fmla="*/ 102 w 110"/>
                          <a:gd name="T25" fmla="*/ 245 h 348"/>
                          <a:gd name="T26" fmla="*/ 66 w 110"/>
                          <a:gd name="T27" fmla="*/ 231 h 348"/>
                          <a:gd name="T28" fmla="*/ 72 w 110"/>
                          <a:gd name="T29" fmla="*/ 237 h 348"/>
                          <a:gd name="T30" fmla="*/ 97 w 110"/>
                          <a:gd name="T31" fmla="*/ 252 h 348"/>
                          <a:gd name="T32" fmla="*/ 110 w 110"/>
                          <a:gd name="T33" fmla="*/ 285 h 348"/>
                          <a:gd name="T34" fmla="*/ 79 w 110"/>
                          <a:gd name="T35" fmla="*/ 262 h 348"/>
                          <a:gd name="T36" fmla="*/ 45 w 110"/>
                          <a:gd name="T37" fmla="*/ 258 h 348"/>
                          <a:gd name="T38" fmla="*/ 94 w 110"/>
                          <a:gd name="T39" fmla="*/ 280 h 348"/>
                          <a:gd name="T40" fmla="*/ 108 w 110"/>
                          <a:gd name="T41" fmla="*/ 299 h 348"/>
                          <a:gd name="T42" fmla="*/ 94 w 110"/>
                          <a:gd name="T43" fmla="*/ 348 h 348"/>
                          <a:gd name="T44" fmla="*/ 8 w 110"/>
                          <a:gd name="T45" fmla="*/ 328 h 348"/>
                          <a:gd name="T46" fmla="*/ 15 w 110"/>
                          <a:gd name="T47" fmla="*/ 283 h 348"/>
                          <a:gd name="T48" fmla="*/ 28 w 110"/>
                          <a:gd name="T49" fmla="*/ 252 h 348"/>
                          <a:gd name="T50" fmla="*/ 59 w 110"/>
                          <a:gd name="T51" fmla="*/ 251 h 348"/>
                          <a:gd name="T52" fmla="*/ 72 w 110"/>
                          <a:gd name="T53" fmla="*/ 249 h 348"/>
                          <a:gd name="T54" fmla="*/ 41 w 110"/>
                          <a:gd name="T55" fmla="*/ 240 h 348"/>
                          <a:gd name="T56" fmla="*/ 29 w 110"/>
                          <a:gd name="T57" fmla="*/ 225 h 348"/>
                          <a:gd name="T58" fmla="*/ 28 w 110"/>
                          <a:gd name="T59" fmla="*/ 189 h 348"/>
                          <a:gd name="T60" fmla="*/ 28 w 110"/>
                          <a:gd name="T61" fmla="*/ 149 h 348"/>
                          <a:gd name="T62" fmla="*/ 40 w 110"/>
                          <a:gd name="T63" fmla="*/ 123 h 348"/>
                          <a:gd name="T64" fmla="*/ 34 w 110"/>
                          <a:gd name="T65" fmla="*/ 124 h 348"/>
                          <a:gd name="T66" fmla="*/ 28 w 110"/>
                          <a:gd name="T67" fmla="*/ 115 h 348"/>
                          <a:gd name="T68" fmla="*/ 28 w 110"/>
                          <a:gd name="T69" fmla="*/ 73 h 348"/>
                          <a:gd name="T70" fmla="*/ 23 w 110"/>
                          <a:gd name="T71" fmla="*/ 53 h 348"/>
                          <a:gd name="T72" fmla="*/ 31 w 110"/>
                          <a:gd name="T73" fmla="*/ 24 h 348"/>
                          <a:gd name="T74" fmla="*/ 72 w 110"/>
                          <a:gd name="T75" fmla="*/ 0 h 3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0"/>
                          <a:gd name="T115" fmla="*/ 0 h 348"/>
                          <a:gd name="T116" fmla="*/ 110 w 110"/>
                          <a:gd name="T117" fmla="*/ 348 h 3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0" h="348">
                            <a:moveTo>
                              <a:pt x="72" y="0"/>
                            </a:moveTo>
                            <a:lnTo>
                              <a:pt x="71" y="18"/>
                            </a:lnTo>
                            <a:lnTo>
                              <a:pt x="72" y="68"/>
                            </a:lnTo>
                            <a:lnTo>
                              <a:pt x="86" y="90"/>
                            </a:lnTo>
                            <a:lnTo>
                              <a:pt x="61" y="68"/>
                            </a:lnTo>
                            <a:lnTo>
                              <a:pt x="49" y="45"/>
                            </a:lnTo>
                            <a:lnTo>
                              <a:pt x="45" y="36"/>
                            </a:lnTo>
                            <a:lnTo>
                              <a:pt x="47" y="50"/>
                            </a:lnTo>
                            <a:lnTo>
                              <a:pt x="49" y="62"/>
                            </a:lnTo>
                            <a:lnTo>
                              <a:pt x="57" y="73"/>
                            </a:lnTo>
                            <a:lnTo>
                              <a:pt x="71" y="86"/>
                            </a:lnTo>
                            <a:lnTo>
                              <a:pt x="77" y="93"/>
                            </a:lnTo>
                            <a:lnTo>
                              <a:pt x="85" y="99"/>
                            </a:lnTo>
                            <a:lnTo>
                              <a:pt x="74" y="118"/>
                            </a:lnTo>
                            <a:lnTo>
                              <a:pt x="63" y="132"/>
                            </a:lnTo>
                            <a:lnTo>
                              <a:pt x="45" y="146"/>
                            </a:lnTo>
                            <a:lnTo>
                              <a:pt x="65" y="138"/>
                            </a:lnTo>
                            <a:lnTo>
                              <a:pt x="79" y="126"/>
                            </a:lnTo>
                            <a:lnTo>
                              <a:pt x="86" y="110"/>
                            </a:lnTo>
                            <a:lnTo>
                              <a:pt x="88" y="126"/>
                            </a:lnTo>
                            <a:lnTo>
                              <a:pt x="85" y="138"/>
                            </a:lnTo>
                            <a:lnTo>
                              <a:pt x="83" y="155"/>
                            </a:lnTo>
                            <a:lnTo>
                              <a:pt x="80" y="181"/>
                            </a:lnTo>
                            <a:lnTo>
                              <a:pt x="86" y="206"/>
                            </a:lnTo>
                            <a:lnTo>
                              <a:pt x="94" y="227"/>
                            </a:lnTo>
                            <a:lnTo>
                              <a:pt x="102" y="245"/>
                            </a:lnTo>
                            <a:lnTo>
                              <a:pt x="80" y="235"/>
                            </a:lnTo>
                            <a:lnTo>
                              <a:pt x="66" y="231"/>
                            </a:lnTo>
                            <a:lnTo>
                              <a:pt x="54" y="231"/>
                            </a:lnTo>
                            <a:lnTo>
                              <a:pt x="72" y="237"/>
                            </a:lnTo>
                            <a:lnTo>
                              <a:pt x="86" y="245"/>
                            </a:lnTo>
                            <a:lnTo>
                              <a:pt x="97" y="252"/>
                            </a:lnTo>
                            <a:lnTo>
                              <a:pt x="108" y="264"/>
                            </a:lnTo>
                            <a:lnTo>
                              <a:pt x="110" y="285"/>
                            </a:lnTo>
                            <a:lnTo>
                              <a:pt x="94" y="270"/>
                            </a:lnTo>
                            <a:lnTo>
                              <a:pt x="79" y="262"/>
                            </a:lnTo>
                            <a:lnTo>
                              <a:pt x="63" y="258"/>
                            </a:lnTo>
                            <a:lnTo>
                              <a:pt x="45" y="258"/>
                            </a:lnTo>
                            <a:lnTo>
                              <a:pt x="74" y="268"/>
                            </a:lnTo>
                            <a:lnTo>
                              <a:pt x="94" y="280"/>
                            </a:lnTo>
                            <a:lnTo>
                              <a:pt x="103" y="288"/>
                            </a:lnTo>
                            <a:lnTo>
                              <a:pt x="108" y="299"/>
                            </a:lnTo>
                            <a:lnTo>
                              <a:pt x="103" y="322"/>
                            </a:lnTo>
                            <a:lnTo>
                              <a:pt x="94" y="348"/>
                            </a:lnTo>
                            <a:lnTo>
                              <a:pt x="0" y="348"/>
                            </a:lnTo>
                            <a:lnTo>
                              <a:pt x="8" y="328"/>
                            </a:lnTo>
                            <a:lnTo>
                              <a:pt x="12" y="308"/>
                            </a:lnTo>
                            <a:lnTo>
                              <a:pt x="15" y="283"/>
                            </a:lnTo>
                            <a:lnTo>
                              <a:pt x="26" y="264"/>
                            </a:lnTo>
                            <a:lnTo>
                              <a:pt x="28" y="252"/>
                            </a:lnTo>
                            <a:lnTo>
                              <a:pt x="49" y="249"/>
                            </a:lnTo>
                            <a:lnTo>
                              <a:pt x="59" y="251"/>
                            </a:lnTo>
                            <a:lnTo>
                              <a:pt x="83" y="254"/>
                            </a:lnTo>
                            <a:lnTo>
                              <a:pt x="72" y="249"/>
                            </a:lnTo>
                            <a:lnTo>
                              <a:pt x="59" y="243"/>
                            </a:lnTo>
                            <a:lnTo>
                              <a:pt x="41" y="240"/>
                            </a:lnTo>
                            <a:lnTo>
                              <a:pt x="29" y="240"/>
                            </a:lnTo>
                            <a:lnTo>
                              <a:pt x="29" y="225"/>
                            </a:lnTo>
                            <a:lnTo>
                              <a:pt x="28" y="209"/>
                            </a:lnTo>
                            <a:lnTo>
                              <a:pt x="28" y="189"/>
                            </a:lnTo>
                            <a:lnTo>
                              <a:pt x="28" y="167"/>
                            </a:lnTo>
                            <a:lnTo>
                              <a:pt x="28" y="149"/>
                            </a:lnTo>
                            <a:lnTo>
                              <a:pt x="28" y="141"/>
                            </a:lnTo>
                            <a:lnTo>
                              <a:pt x="40" y="123"/>
                            </a:lnTo>
                            <a:lnTo>
                              <a:pt x="41" y="104"/>
                            </a:lnTo>
                            <a:lnTo>
                              <a:pt x="34" y="124"/>
                            </a:lnTo>
                            <a:lnTo>
                              <a:pt x="28" y="134"/>
                            </a:lnTo>
                            <a:lnTo>
                              <a:pt x="28" y="115"/>
                            </a:lnTo>
                            <a:lnTo>
                              <a:pt x="28" y="99"/>
                            </a:lnTo>
                            <a:lnTo>
                              <a:pt x="28" y="73"/>
                            </a:lnTo>
                            <a:lnTo>
                              <a:pt x="26" y="61"/>
                            </a:lnTo>
                            <a:lnTo>
                              <a:pt x="23" y="53"/>
                            </a:lnTo>
                            <a:lnTo>
                              <a:pt x="26" y="36"/>
                            </a:lnTo>
                            <a:lnTo>
                              <a:pt x="31" y="24"/>
                            </a:lnTo>
                            <a:lnTo>
                              <a:pt x="43" y="16"/>
                            </a:lnTo>
                            <a:lnTo>
                              <a:pt x="72" y="0"/>
                            </a:lnTo>
                            <a:close/>
                          </a:path>
                        </a:pathLst>
                      </a:custGeom>
                      <a:solidFill>
                        <a:srgbClr val="4040FF"/>
                      </a:solidFill>
                      <a:ln w="9525">
                        <a:noFill/>
                        <a:round/>
                        <a:headEnd/>
                        <a:tailEnd/>
                      </a:ln>
                    </p:spPr>
                    <p:txBody>
                      <a:bodyPr/>
                      <a:lstStyle/>
                      <a:p>
                        <a:endParaRPr lang="en-US"/>
                      </a:p>
                    </p:txBody>
                  </p:sp>
                  <p:sp>
                    <p:nvSpPr>
                      <p:cNvPr id="31179" name="Freeform 1084"/>
                      <p:cNvSpPr>
                        <a:spLocks noChangeAspect="1"/>
                      </p:cNvSpPr>
                      <p:nvPr/>
                    </p:nvSpPr>
                    <p:spPr bwMode="auto">
                      <a:xfrm>
                        <a:off x="5228" y="2926"/>
                        <a:ext cx="169" cy="197"/>
                      </a:xfrm>
                      <a:custGeom>
                        <a:avLst/>
                        <a:gdLst>
                          <a:gd name="T0" fmla="*/ 18 w 169"/>
                          <a:gd name="T1" fmla="*/ 28 h 197"/>
                          <a:gd name="T2" fmla="*/ 16 w 169"/>
                          <a:gd name="T3" fmla="*/ 41 h 197"/>
                          <a:gd name="T4" fmla="*/ 10 w 169"/>
                          <a:gd name="T5" fmla="*/ 56 h 197"/>
                          <a:gd name="T6" fmla="*/ 2 w 169"/>
                          <a:gd name="T7" fmla="*/ 81 h 197"/>
                          <a:gd name="T8" fmla="*/ 0 w 169"/>
                          <a:gd name="T9" fmla="*/ 117 h 197"/>
                          <a:gd name="T10" fmla="*/ 10 w 169"/>
                          <a:gd name="T11" fmla="*/ 197 h 197"/>
                          <a:gd name="T12" fmla="*/ 169 w 169"/>
                          <a:gd name="T13" fmla="*/ 197 h 197"/>
                          <a:gd name="T14" fmla="*/ 161 w 169"/>
                          <a:gd name="T15" fmla="*/ 184 h 197"/>
                          <a:gd name="T16" fmla="*/ 147 w 169"/>
                          <a:gd name="T17" fmla="*/ 189 h 197"/>
                          <a:gd name="T18" fmla="*/ 133 w 169"/>
                          <a:gd name="T19" fmla="*/ 191 h 197"/>
                          <a:gd name="T20" fmla="*/ 115 w 169"/>
                          <a:gd name="T21" fmla="*/ 189 h 197"/>
                          <a:gd name="T22" fmla="*/ 107 w 169"/>
                          <a:gd name="T23" fmla="*/ 173 h 197"/>
                          <a:gd name="T24" fmla="*/ 89 w 169"/>
                          <a:gd name="T25" fmla="*/ 150 h 197"/>
                          <a:gd name="T26" fmla="*/ 64 w 169"/>
                          <a:gd name="T27" fmla="*/ 127 h 197"/>
                          <a:gd name="T28" fmla="*/ 55 w 169"/>
                          <a:gd name="T29" fmla="*/ 105 h 197"/>
                          <a:gd name="T30" fmla="*/ 41 w 169"/>
                          <a:gd name="T31" fmla="*/ 72 h 197"/>
                          <a:gd name="T32" fmla="*/ 32 w 169"/>
                          <a:gd name="T33" fmla="*/ 44 h 197"/>
                          <a:gd name="T34" fmla="*/ 24 w 169"/>
                          <a:gd name="T35" fmla="*/ 0 h 197"/>
                          <a:gd name="T36" fmla="*/ 18 w 169"/>
                          <a:gd name="T37" fmla="*/ 28 h 1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9"/>
                          <a:gd name="T58" fmla="*/ 0 h 197"/>
                          <a:gd name="T59" fmla="*/ 169 w 169"/>
                          <a:gd name="T60" fmla="*/ 197 h 19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9" h="197">
                            <a:moveTo>
                              <a:pt x="18" y="28"/>
                            </a:moveTo>
                            <a:lnTo>
                              <a:pt x="16" y="41"/>
                            </a:lnTo>
                            <a:lnTo>
                              <a:pt x="10" y="56"/>
                            </a:lnTo>
                            <a:lnTo>
                              <a:pt x="2" y="81"/>
                            </a:lnTo>
                            <a:lnTo>
                              <a:pt x="0" y="117"/>
                            </a:lnTo>
                            <a:lnTo>
                              <a:pt x="10" y="197"/>
                            </a:lnTo>
                            <a:lnTo>
                              <a:pt x="169" y="197"/>
                            </a:lnTo>
                            <a:lnTo>
                              <a:pt x="161" y="184"/>
                            </a:lnTo>
                            <a:lnTo>
                              <a:pt x="147" y="189"/>
                            </a:lnTo>
                            <a:lnTo>
                              <a:pt x="133" y="191"/>
                            </a:lnTo>
                            <a:lnTo>
                              <a:pt x="115" y="189"/>
                            </a:lnTo>
                            <a:lnTo>
                              <a:pt x="107" y="173"/>
                            </a:lnTo>
                            <a:lnTo>
                              <a:pt x="89" y="150"/>
                            </a:lnTo>
                            <a:lnTo>
                              <a:pt x="64" y="127"/>
                            </a:lnTo>
                            <a:lnTo>
                              <a:pt x="55" y="105"/>
                            </a:lnTo>
                            <a:lnTo>
                              <a:pt x="41" y="72"/>
                            </a:lnTo>
                            <a:lnTo>
                              <a:pt x="32" y="44"/>
                            </a:lnTo>
                            <a:lnTo>
                              <a:pt x="24" y="0"/>
                            </a:lnTo>
                            <a:lnTo>
                              <a:pt x="18" y="28"/>
                            </a:lnTo>
                            <a:close/>
                          </a:path>
                        </a:pathLst>
                      </a:custGeom>
                      <a:solidFill>
                        <a:srgbClr val="4040FF"/>
                      </a:solidFill>
                      <a:ln w="9525">
                        <a:noFill/>
                        <a:round/>
                        <a:headEnd/>
                        <a:tailEnd/>
                      </a:ln>
                    </p:spPr>
                    <p:txBody>
                      <a:bodyPr/>
                      <a:lstStyle/>
                      <a:p>
                        <a:endParaRPr lang="en-US"/>
                      </a:p>
                    </p:txBody>
                  </p:sp>
                </p:grpSp>
                <p:sp>
                  <p:nvSpPr>
                    <p:cNvPr id="31174" name="Oval 1086"/>
                    <p:cNvSpPr>
                      <a:spLocks noChangeAspect="1" noChangeArrowheads="1"/>
                    </p:cNvSpPr>
                    <p:nvPr/>
                  </p:nvSpPr>
                  <p:spPr bwMode="auto">
                    <a:xfrm>
                      <a:off x="5222" y="3018"/>
                      <a:ext cx="16" cy="15"/>
                    </a:xfrm>
                    <a:prstGeom prst="ellipse">
                      <a:avLst/>
                    </a:prstGeom>
                    <a:solidFill>
                      <a:srgbClr val="0000C4"/>
                    </a:solidFill>
                    <a:ln w="9525">
                      <a:noFill/>
                      <a:round/>
                      <a:headEnd/>
                      <a:tailEnd/>
                    </a:ln>
                  </p:spPr>
                  <p:txBody>
                    <a:bodyPr/>
                    <a:lstStyle/>
                    <a:p>
                      <a:endParaRPr lang="en-US"/>
                    </a:p>
                  </p:txBody>
                </p:sp>
              </p:grpSp>
            </p:grpSp>
            <p:grpSp>
              <p:nvGrpSpPr>
                <p:cNvPr id="31151" name="Group 1108"/>
                <p:cNvGrpSpPr>
                  <a:grpSpLocks noChangeAspect="1"/>
                </p:cNvGrpSpPr>
                <p:nvPr/>
              </p:nvGrpSpPr>
              <p:grpSpPr bwMode="auto">
                <a:xfrm>
                  <a:off x="5133" y="2565"/>
                  <a:ext cx="169" cy="559"/>
                  <a:chOff x="5133" y="2565"/>
                  <a:chExt cx="169" cy="559"/>
                </a:xfrm>
              </p:grpSpPr>
              <p:sp>
                <p:nvSpPr>
                  <p:cNvPr id="31152" name="Freeform 1089"/>
                  <p:cNvSpPr>
                    <a:spLocks noChangeAspect="1"/>
                  </p:cNvSpPr>
                  <p:nvPr/>
                </p:nvSpPr>
                <p:spPr bwMode="auto">
                  <a:xfrm>
                    <a:off x="5133" y="2736"/>
                    <a:ext cx="72" cy="388"/>
                  </a:xfrm>
                  <a:custGeom>
                    <a:avLst/>
                    <a:gdLst>
                      <a:gd name="T0" fmla="*/ 43 w 72"/>
                      <a:gd name="T1" fmla="*/ 0 h 388"/>
                      <a:gd name="T2" fmla="*/ 20 w 72"/>
                      <a:gd name="T3" fmla="*/ 25 h 388"/>
                      <a:gd name="T4" fmla="*/ 8 w 72"/>
                      <a:gd name="T5" fmla="*/ 48 h 388"/>
                      <a:gd name="T6" fmla="*/ 0 w 72"/>
                      <a:gd name="T7" fmla="*/ 71 h 388"/>
                      <a:gd name="T8" fmla="*/ 3 w 72"/>
                      <a:gd name="T9" fmla="*/ 100 h 388"/>
                      <a:gd name="T10" fmla="*/ 8 w 72"/>
                      <a:gd name="T11" fmla="*/ 128 h 388"/>
                      <a:gd name="T12" fmla="*/ 15 w 72"/>
                      <a:gd name="T13" fmla="*/ 148 h 388"/>
                      <a:gd name="T14" fmla="*/ 27 w 72"/>
                      <a:gd name="T15" fmla="*/ 165 h 388"/>
                      <a:gd name="T16" fmla="*/ 41 w 72"/>
                      <a:gd name="T17" fmla="*/ 182 h 388"/>
                      <a:gd name="T18" fmla="*/ 57 w 72"/>
                      <a:gd name="T19" fmla="*/ 207 h 388"/>
                      <a:gd name="T20" fmla="*/ 66 w 72"/>
                      <a:gd name="T21" fmla="*/ 221 h 388"/>
                      <a:gd name="T22" fmla="*/ 72 w 72"/>
                      <a:gd name="T23" fmla="*/ 244 h 388"/>
                      <a:gd name="T24" fmla="*/ 72 w 72"/>
                      <a:gd name="T25" fmla="*/ 269 h 388"/>
                      <a:gd name="T26" fmla="*/ 69 w 72"/>
                      <a:gd name="T27" fmla="*/ 298 h 388"/>
                      <a:gd name="T28" fmla="*/ 65 w 72"/>
                      <a:gd name="T29" fmla="*/ 324 h 388"/>
                      <a:gd name="T30" fmla="*/ 57 w 72"/>
                      <a:gd name="T31" fmla="*/ 347 h 388"/>
                      <a:gd name="T32" fmla="*/ 43 w 72"/>
                      <a:gd name="T33" fmla="*/ 366 h 388"/>
                      <a:gd name="T34" fmla="*/ 23 w 72"/>
                      <a:gd name="T35" fmla="*/ 388 h 3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388"/>
                      <a:gd name="T56" fmla="*/ 72 w 72"/>
                      <a:gd name="T57" fmla="*/ 388 h 3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388">
                        <a:moveTo>
                          <a:pt x="43" y="0"/>
                        </a:moveTo>
                        <a:lnTo>
                          <a:pt x="20" y="25"/>
                        </a:lnTo>
                        <a:lnTo>
                          <a:pt x="8" y="48"/>
                        </a:lnTo>
                        <a:lnTo>
                          <a:pt x="0" y="71"/>
                        </a:lnTo>
                        <a:lnTo>
                          <a:pt x="3" y="100"/>
                        </a:lnTo>
                        <a:lnTo>
                          <a:pt x="8" y="128"/>
                        </a:lnTo>
                        <a:lnTo>
                          <a:pt x="15" y="148"/>
                        </a:lnTo>
                        <a:lnTo>
                          <a:pt x="27" y="165"/>
                        </a:lnTo>
                        <a:lnTo>
                          <a:pt x="41" y="182"/>
                        </a:lnTo>
                        <a:lnTo>
                          <a:pt x="57" y="207"/>
                        </a:lnTo>
                        <a:lnTo>
                          <a:pt x="66" y="221"/>
                        </a:lnTo>
                        <a:lnTo>
                          <a:pt x="72" y="244"/>
                        </a:lnTo>
                        <a:lnTo>
                          <a:pt x="72" y="269"/>
                        </a:lnTo>
                        <a:lnTo>
                          <a:pt x="69" y="298"/>
                        </a:lnTo>
                        <a:lnTo>
                          <a:pt x="65" y="324"/>
                        </a:lnTo>
                        <a:lnTo>
                          <a:pt x="57" y="347"/>
                        </a:lnTo>
                        <a:lnTo>
                          <a:pt x="43" y="366"/>
                        </a:lnTo>
                        <a:lnTo>
                          <a:pt x="23" y="388"/>
                        </a:lnTo>
                      </a:path>
                    </a:pathLst>
                  </a:custGeom>
                  <a:noFill/>
                  <a:ln w="4763">
                    <a:solidFill>
                      <a:srgbClr val="C0C0C0"/>
                    </a:solidFill>
                    <a:round/>
                    <a:headEnd/>
                    <a:tailEnd/>
                  </a:ln>
                </p:spPr>
                <p:txBody>
                  <a:bodyPr/>
                  <a:lstStyle/>
                  <a:p>
                    <a:endParaRPr lang="en-US"/>
                  </a:p>
                </p:txBody>
              </p:sp>
              <p:grpSp>
                <p:nvGrpSpPr>
                  <p:cNvPr id="31153" name="Group 1107"/>
                  <p:cNvGrpSpPr>
                    <a:grpSpLocks noChangeAspect="1"/>
                  </p:cNvGrpSpPr>
                  <p:nvPr/>
                </p:nvGrpSpPr>
                <p:grpSpPr bwMode="auto">
                  <a:xfrm>
                    <a:off x="5161" y="2565"/>
                    <a:ext cx="141" cy="256"/>
                    <a:chOff x="5161" y="2565"/>
                    <a:chExt cx="141" cy="256"/>
                  </a:xfrm>
                </p:grpSpPr>
                <p:grpSp>
                  <p:nvGrpSpPr>
                    <p:cNvPr id="31154" name="Group 1095"/>
                    <p:cNvGrpSpPr>
                      <a:grpSpLocks noChangeAspect="1"/>
                    </p:cNvGrpSpPr>
                    <p:nvPr/>
                  </p:nvGrpSpPr>
                  <p:grpSpPr bwMode="auto">
                    <a:xfrm>
                      <a:off x="5161" y="2565"/>
                      <a:ext cx="139" cy="195"/>
                      <a:chOff x="5161" y="2565"/>
                      <a:chExt cx="139" cy="195"/>
                    </a:xfrm>
                  </p:grpSpPr>
                  <p:sp>
                    <p:nvSpPr>
                      <p:cNvPr id="31166" name="Freeform 1090"/>
                      <p:cNvSpPr>
                        <a:spLocks noChangeAspect="1"/>
                      </p:cNvSpPr>
                      <p:nvPr/>
                    </p:nvSpPr>
                    <p:spPr bwMode="auto">
                      <a:xfrm>
                        <a:off x="5161" y="2565"/>
                        <a:ext cx="139" cy="195"/>
                      </a:xfrm>
                      <a:custGeom>
                        <a:avLst/>
                        <a:gdLst>
                          <a:gd name="T0" fmla="*/ 108 w 139"/>
                          <a:gd name="T1" fmla="*/ 2 h 195"/>
                          <a:gd name="T2" fmla="*/ 93 w 139"/>
                          <a:gd name="T3" fmla="*/ 53 h 195"/>
                          <a:gd name="T4" fmla="*/ 49 w 139"/>
                          <a:gd name="T5" fmla="*/ 125 h 195"/>
                          <a:gd name="T6" fmla="*/ 2 w 139"/>
                          <a:gd name="T7" fmla="*/ 148 h 195"/>
                          <a:gd name="T8" fmla="*/ 0 w 139"/>
                          <a:gd name="T9" fmla="*/ 158 h 195"/>
                          <a:gd name="T10" fmla="*/ 26 w 139"/>
                          <a:gd name="T11" fmla="*/ 195 h 195"/>
                          <a:gd name="T12" fmla="*/ 80 w 139"/>
                          <a:gd name="T13" fmla="*/ 170 h 195"/>
                          <a:gd name="T14" fmla="*/ 131 w 139"/>
                          <a:gd name="T15" fmla="*/ 82 h 195"/>
                          <a:gd name="T16" fmla="*/ 139 w 139"/>
                          <a:gd name="T17" fmla="*/ 36 h 195"/>
                          <a:gd name="T18" fmla="*/ 120 w 139"/>
                          <a:gd name="T19" fmla="*/ 0 h 195"/>
                          <a:gd name="T20" fmla="*/ 108 w 139"/>
                          <a:gd name="T21" fmla="*/ 2 h 1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
                          <a:gd name="T34" fmla="*/ 0 h 195"/>
                          <a:gd name="T35" fmla="*/ 139 w 139"/>
                          <a:gd name="T36" fmla="*/ 195 h 1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 h="195">
                            <a:moveTo>
                              <a:pt x="108" y="2"/>
                            </a:moveTo>
                            <a:lnTo>
                              <a:pt x="93" y="53"/>
                            </a:lnTo>
                            <a:lnTo>
                              <a:pt x="49" y="125"/>
                            </a:lnTo>
                            <a:lnTo>
                              <a:pt x="2" y="148"/>
                            </a:lnTo>
                            <a:lnTo>
                              <a:pt x="0" y="158"/>
                            </a:lnTo>
                            <a:lnTo>
                              <a:pt x="26" y="195"/>
                            </a:lnTo>
                            <a:lnTo>
                              <a:pt x="80" y="170"/>
                            </a:lnTo>
                            <a:lnTo>
                              <a:pt x="131" y="82"/>
                            </a:lnTo>
                            <a:lnTo>
                              <a:pt x="139" y="36"/>
                            </a:lnTo>
                            <a:lnTo>
                              <a:pt x="120" y="0"/>
                            </a:lnTo>
                            <a:lnTo>
                              <a:pt x="108" y="2"/>
                            </a:lnTo>
                            <a:close/>
                          </a:path>
                        </a:pathLst>
                      </a:custGeom>
                      <a:solidFill>
                        <a:srgbClr val="808080"/>
                      </a:solidFill>
                      <a:ln w="9525">
                        <a:noFill/>
                        <a:round/>
                        <a:headEnd/>
                        <a:tailEnd/>
                      </a:ln>
                    </p:spPr>
                    <p:txBody>
                      <a:bodyPr/>
                      <a:lstStyle/>
                      <a:p>
                        <a:endParaRPr lang="en-US"/>
                      </a:p>
                    </p:txBody>
                  </p:sp>
                  <p:sp>
                    <p:nvSpPr>
                      <p:cNvPr id="31167" name="Freeform 1091"/>
                      <p:cNvSpPr>
                        <a:spLocks noChangeAspect="1"/>
                      </p:cNvSpPr>
                      <p:nvPr/>
                    </p:nvSpPr>
                    <p:spPr bwMode="auto">
                      <a:xfrm>
                        <a:off x="5163" y="2570"/>
                        <a:ext cx="115" cy="151"/>
                      </a:xfrm>
                      <a:custGeom>
                        <a:avLst/>
                        <a:gdLst>
                          <a:gd name="T0" fmla="*/ 3 w 115"/>
                          <a:gd name="T1" fmla="*/ 143 h 151"/>
                          <a:gd name="T2" fmla="*/ 0 w 115"/>
                          <a:gd name="T3" fmla="*/ 151 h 151"/>
                          <a:gd name="T4" fmla="*/ 53 w 115"/>
                          <a:gd name="T5" fmla="*/ 128 h 151"/>
                          <a:gd name="T6" fmla="*/ 103 w 115"/>
                          <a:gd name="T7" fmla="*/ 52 h 151"/>
                          <a:gd name="T8" fmla="*/ 115 w 115"/>
                          <a:gd name="T9" fmla="*/ 0 h 151"/>
                          <a:gd name="T10" fmla="*/ 108 w 115"/>
                          <a:gd name="T11" fmla="*/ 0 h 151"/>
                          <a:gd name="T12" fmla="*/ 95 w 115"/>
                          <a:gd name="T13" fmla="*/ 48 h 151"/>
                          <a:gd name="T14" fmla="*/ 47 w 115"/>
                          <a:gd name="T15" fmla="*/ 122 h 151"/>
                          <a:gd name="T16" fmla="*/ 3 w 115"/>
                          <a:gd name="T17" fmla="*/ 143 h 1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
                          <a:gd name="T28" fmla="*/ 0 h 151"/>
                          <a:gd name="T29" fmla="*/ 115 w 115"/>
                          <a:gd name="T30" fmla="*/ 151 h 1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 h="151">
                            <a:moveTo>
                              <a:pt x="3" y="143"/>
                            </a:moveTo>
                            <a:lnTo>
                              <a:pt x="0" y="151"/>
                            </a:lnTo>
                            <a:lnTo>
                              <a:pt x="53" y="128"/>
                            </a:lnTo>
                            <a:lnTo>
                              <a:pt x="103" y="52"/>
                            </a:lnTo>
                            <a:lnTo>
                              <a:pt x="115" y="0"/>
                            </a:lnTo>
                            <a:lnTo>
                              <a:pt x="108" y="0"/>
                            </a:lnTo>
                            <a:lnTo>
                              <a:pt x="95" y="48"/>
                            </a:lnTo>
                            <a:lnTo>
                              <a:pt x="47" y="122"/>
                            </a:lnTo>
                            <a:lnTo>
                              <a:pt x="3" y="143"/>
                            </a:lnTo>
                            <a:close/>
                          </a:path>
                        </a:pathLst>
                      </a:custGeom>
                      <a:solidFill>
                        <a:srgbClr val="C0C0C0"/>
                      </a:solidFill>
                      <a:ln w="9525">
                        <a:noFill/>
                        <a:round/>
                        <a:headEnd/>
                        <a:tailEnd/>
                      </a:ln>
                    </p:spPr>
                    <p:txBody>
                      <a:bodyPr/>
                      <a:lstStyle/>
                      <a:p>
                        <a:endParaRPr lang="en-US"/>
                      </a:p>
                    </p:txBody>
                  </p:sp>
                  <p:sp>
                    <p:nvSpPr>
                      <p:cNvPr id="31168" name="Freeform 1092"/>
                      <p:cNvSpPr>
                        <a:spLocks noChangeAspect="1"/>
                      </p:cNvSpPr>
                      <p:nvPr/>
                    </p:nvSpPr>
                    <p:spPr bwMode="auto">
                      <a:xfrm>
                        <a:off x="5166" y="2701"/>
                        <a:ext cx="72" cy="54"/>
                      </a:xfrm>
                      <a:custGeom>
                        <a:avLst/>
                        <a:gdLst>
                          <a:gd name="T0" fmla="*/ 0 w 72"/>
                          <a:gd name="T1" fmla="*/ 22 h 54"/>
                          <a:gd name="T2" fmla="*/ 23 w 72"/>
                          <a:gd name="T3" fmla="*/ 54 h 54"/>
                          <a:gd name="T4" fmla="*/ 72 w 72"/>
                          <a:gd name="T5" fmla="*/ 31 h 54"/>
                          <a:gd name="T6" fmla="*/ 50 w 72"/>
                          <a:gd name="T7" fmla="*/ 0 h 54"/>
                          <a:gd name="T8" fmla="*/ 0 w 72"/>
                          <a:gd name="T9" fmla="*/ 22 h 54"/>
                          <a:gd name="T10" fmla="*/ 0 60000 65536"/>
                          <a:gd name="T11" fmla="*/ 0 60000 65536"/>
                          <a:gd name="T12" fmla="*/ 0 60000 65536"/>
                          <a:gd name="T13" fmla="*/ 0 60000 65536"/>
                          <a:gd name="T14" fmla="*/ 0 60000 65536"/>
                          <a:gd name="T15" fmla="*/ 0 w 72"/>
                          <a:gd name="T16" fmla="*/ 0 h 54"/>
                          <a:gd name="T17" fmla="*/ 72 w 72"/>
                          <a:gd name="T18" fmla="*/ 54 h 54"/>
                        </a:gdLst>
                        <a:ahLst/>
                        <a:cxnLst>
                          <a:cxn ang="T10">
                            <a:pos x="T0" y="T1"/>
                          </a:cxn>
                          <a:cxn ang="T11">
                            <a:pos x="T2" y="T3"/>
                          </a:cxn>
                          <a:cxn ang="T12">
                            <a:pos x="T4" y="T5"/>
                          </a:cxn>
                          <a:cxn ang="T13">
                            <a:pos x="T6" y="T7"/>
                          </a:cxn>
                          <a:cxn ang="T14">
                            <a:pos x="T8" y="T9"/>
                          </a:cxn>
                        </a:cxnLst>
                        <a:rect l="T15" t="T16" r="T17" b="T18"/>
                        <a:pathLst>
                          <a:path w="72" h="54">
                            <a:moveTo>
                              <a:pt x="0" y="22"/>
                            </a:moveTo>
                            <a:lnTo>
                              <a:pt x="23" y="54"/>
                            </a:lnTo>
                            <a:lnTo>
                              <a:pt x="72" y="31"/>
                            </a:lnTo>
                            <a:lnTo>
                              <a:pt x="50" y="0"/>
                            </a:lnTo>
                            <a:lnTo>
                              <a:pt x="0" y="22"/>
                            </a:lnTo>
                            <a:close/>
                          </a:path>
                        </a:pathLst>
                      </a:custGeom>
                      <a:solidFill>
                        <a:srgbClr val="C0C0C0"/>
                      </a:solidFill>
                      <a:ln w="9525">
                        <a:noFill/>
                        <a:round/>
                        <a:headEnd/>
                        <a:tailEnd/>
                      </a:ln>
                    </p:spPr>
                    <p:txBody>
                      <a:bodyPr/>
                      <a:lstStyle/>
                      <a:p>
                        <a:endParaRPr lang="en-US"/>
                      </a:p>
                    </p:txBody>
                  </p:sp>
                  <p:sp>
                    <p:nvSpPr>
                      <p:cNvPr id="31169" name="Freeform 1093"/>
                      <p:cNvSpPr>
                        <a:spLocks noChangeAspect="1"/>
                      </p:cNvSpPr>
                      <p:nvPr/>
                    </p:nvSpPr>
                    <p:spPr bwMode="auto">
                      <a:xfrm>
                        <a:off x="5218" y="2622"/>
                        <a:ext cx="71" cy="108"/>
                      </a:xfrm>
                      <a:custGeom>
                        <a:avLst/>
                        <a:gdLst>
                          <a:gd name="T0" fmla="*/ 0 w 71"/>
                          <a:gd name="T1" fmla="*/ 77 h 108"/>
                          <a:gd name="T2" fmla="*/ 22 w 71"/>
                          <a:gd name="T3" fmla="*/ 108 h 108"/>
                          <a:gd name="T4" fmla="*/ 71 w 71"/>
                          <a:gd name="T5" fmla="*/ 23 h 108"/>
                          <a:gd name="T6" fmla="*/ 51 w 71"/>
                          <a:gd name="T7" fmla="*/ 0 h 108"/>
                          <a:gd name="T8" fmla="*/ 0 w 71"/>
                          <a:gd name="T9" fmla="*/ 77 h 108"/>
                          <a:gd name="T10" fmla="*/ 0 60000 65536"/>
                          <a:gd name="T11" fmla="*/ 0 60000 65536"/>
                          <a:gd name="T12" fmla="*/ 0 60000 65536"/>
                          <a:gd name="T13" fmla="*/ 0 60000 65536"/>
                          <a:gd name="T14" fmla="*/ 0 60000 65536"/>
                          <a:gd name="T15" fmla="*/ 0 w 71"/>
                          <a:gd name="T16" fmla="*/ 0 h 108"/>
                          <a:gd name="T17" fmla="*/ 71 w 71"/>
                          <a:gd name="T18" fmla="*/ 108 h 108"/>
                        </a:gdLst>
                        <a:ahLst/>
                        <a:cxnLst>
                          <a:cxn ang="T10">
                            <a:pos x="T0" y="T1"/>
                          </a:cxn>
                          <a:cxn ang="T11">
                            <a:pos x="T2" y="T3"/>
                          </a:cxn>
                          <a:cxn ang="T12">
                            <a:pos x="T4" y="T5"/>
                          </a:cxn>
                          <a:cxn ang="T13">
                            <a:pos x="T6" y="T7"/>
                          </a:cxn>
                          <a:cxn ang="T14">
                            <a:pos x="T8" y="T9"/>
                          </a:cxn>
                        </a:cxnLst>
                        <a:rect l="T15" t="T16" r="T17" b="T18"/>
                        <a:pathLst>
                          <a:path w="71" h="108">
                            <a:moveTo>
                              <a:pt x="0" y="77"/>
                            </a:moveTo>
                            <a:lnTo>
                              <a:pt x="22" y="108"/>
                            </a:lnTo>
                            <a:lnTo>
                              <a:pt x="71" y="23"/>
                            </a:lnTo>
                            <a:lnTo>
                              <a:pt x="51" y="0"/>
                            </a:lnTo>
                            <a:lnTo>
                              <a:pt x="0" y="77"/>
                            </a:lnTo>
                            <a:close/>
                          </a:path>
                        </a:pathLst>
                      </a:custGeom>
                      <a:solidFill>
                        <a:srgbClr val="C0C0C0"/>
                      </a:solidFill>
                      <a:ln w="9525">
                        <a:noFill/>
                        <a:round/>
                        <a:headEnd/>
                        <a:tailEnd/>
                      </a:ln>
                    </p:spPr>
                    <p:txBody>
                      <a:bodyPr/>
                      <a:lstStyle/>
                      <a:p>
                        <a:endParaRPr lang="en-US"/>
                      </a:p>
                    </p:txBody>
                  </p:sp>
                  <p:sp>
                    <p:nvSpPr>
                      <p:cNvPr id="31170" name="Freeform 1094"/>
                      <p:cNvSpPr>
                        <a:spLocks noChangeAspect="1"/>
                      </p:cNvSpPr>
                      <p:nvPr/>
                    </p:nvSpPr>
                    <p:spPr bwMode="auto">
                      <a:xfrm>
                        <a:off x="5269" y="2571"/>
                        <a:ext cx="29" cy="73"/>
                      </a:xfrm>
                      <a:custGeom>
                        <a:avLst/>
                        <a:gdLst>
                          <a:gd name="T0" fmla="*/ 0 w 29"/>
                          <a:gd name="T1" fmla="*/ 48 h 73"/>
                          <a:gd name="T2" fmla="*/ 22 w 29"/>
                          <a:gd name="T3" fmla="*/ 73 h 73"/>
                          <a:gd name="T4" fmla="*/ 29 w 29"/>
                          <a:gd name="T5" fmla="*/ 31 h 73"/>
                          <a:gd name="T6" fmla="*/ 12 w 29"/>
                          <a:gd name="T7" fmla="*/ 0 h 73"/>
                          <a:gd name="T8" fmla="*/ 0 w 29"/>
                          <a:gd name="T9" fmla="*/ 48 h 73"/>
                          <a:gd name="T10" fmla="*/ 0 60000 65536"/>
                          <a:gd name="T11" fmla="*/ 0 60000 65536"/>
                          <a:gd name="T12" fmla="*/ 0 60000 65536"/>
                          <a:gd name="T13" fmla="*/ 0 60000 65536"/>
                          <a:gd name="T14" fmla="*/ 0 60000 65536"/>
                          <a:gd name="T15" fmla="*/ 0 w 29"/>
                          <a:gd name="T16" fmla="*/ 0 h 73"/>
                          <a:gd name="T17" fmla="*/ 29 w 29"/>
                          <a:gd name="T18" fmla="*/ 73 h 73"/>
                        </a:gdLst>
                        <a:ahLst/>
                        <a:cxnLst>
                          <a:cxn ang="T10">
                            <a:pos x="T0" y="T1"/>
                          </a:cxn>
                          <a:cxn ang="T11">
                            <a:pos x="T2" y="T3"/>
                          </a:cxn>
                          <a:cxn ang="T12">
                            <a:pos x="T4" y="T5"/>
                          </a:cxn>
                          <a:cxn ang="T13">
                            <a:pos x="T6" y="T7"/>
                          </a:cxn>
                          <a:cxn ang="T14">
                            <a:pos x="T8" y="T9"/>
                          </a:cxn>
                        </a:cxnLst>
                        <a:rect l="T15" t="T16" r="T17" b="T18"/>
                        <a:pathLst>
                          <a:path w="29" h="73">
                            <a:moveTo>
                              <a:pt x="0" y="48"/>
                            </a:moveTo>
                            <a:lnTo>
                              <a:pt x="22" y="73"/>
                            </a:lnTo>
                            <a:lnTo>
                              <a:pt x="29" y="31"/>
                            </a:lnTo>
                            <a:lnTo>
                              <a:pt x="12" y="0"/>
                            </a:lnTo>
                            <a:lnTo>
                              <a:pt x="0" y="48"/>
                            </a:lnTo>
                            <a:close/>
                          </a:path>
                        </a:pathLst>
                      </a:custGeom>
                      <a:solidFill>
                        <a:srgbClr val="C0C0C0"/>
                      </a:solidFill>
                      <a:ln w="9525">
                        <a:noFill/>
                        <a:round/>
                        <a:headEnd/>
                        <a:tailEnd/>
                      </a:ln>
                    </p:spPr>
                    <p:txBody>
                      <a:bodyPr/>
                      <a:lstStyle/>
                      <a:p>
                        <a:endParaRPr lang="en-US"/>
                      </a:p>
                    </p:txBody>
                  </p:sp>
                </p:grpSp>
                <p:grpSp>
                  <p:nvGrpSpPr>
                    <p:cNvPr id="31155" name="Group 1106"/>
                    <p:cNvGrpSpPr>
                      <a:grpSpLocks noChangeAspect="1"/>
                    </p:cNvGrpSpPr>
                    <p:nvPr/>
                  </p:nvGrpSpPr>
                  <p:grpSpPr bwMode="auto">
                    <a:xfrm>
                      <a:off x="5213" y="2603"/>
                      <a:ext cx="89" cy="218"/>
                      <a:chOff x="5213" y="2603"/>
                      <a:chExt cx="89" cy="218"/>
                    </a:xfrm>
                  </p:grpSpPr>
                  <p:sp>
                    <p:nvSpPr>
                      <p:cNvPr id="31156" name="Freeform 1096"/>
                      <p:cNvSpPr>
                        <a:spLocks noChangeAspect="1"/>
                      </p:cNvSpPr>
                      <p:nvPr/>
                    </p:nvSpPr>
                    <p:spPr bwMode="auto">
                      <a:xfrm>
                        <a:off x="5213" y="2603"/>
                        <a:ext cx="89" cy="218"/>
                      </a:xfrm>
                      <a:custGeom>
                        <a:avLst/>
                        <a:gdLst>
                          <a:gd name="T0" fmla="*/ 86 w 89"/>
                          <a:gd name="T1" fmla="*/ 196 h 218"/>
                          <a:gd name="T2" fmla="*/ 81 w 89"/>
                          <a:gd name="T3" fmla="*/ 187 h 218"/>
                          <a:gd name="T4" fmla="*/ 83 w 89"/>
                          <a:gd name="T5" fmla="*/ 170 h 218"/>
                          <a:gd name="T6" fmla="*/ 85 w 89"/>
                          <a:gd name="T7" fmla="*/ 148 h 218"/>
                          <a:gd name="T8" fmla="*/ 86 w 89"/>
                          <a:gd name="T9" fmla="*/ 134 h 218"/>
                          <a:gd name="T10" fmla="*/ 89 w 89"/>
                          <a:gd name="T11" fmla="*/ 121 h 218"/>
                          <a:gd name="T12" fmla="*/ 86 w 89"/>
                          <a:gd name="T13" fmla="*/ 99 h 218"/>
                          <a:gd name="T14" fmla="*/ 86 w 89"/>
                          <a:gd name="T15" fmla="*/ 79 h 218"/>
                          <a:gd name="T16" fmla="*/ 86 w 89"/>
                          <a:gd name="T17" fmla="*/ 59 h 218"/>
                          <a:gd name="T18" fmla="*/ 89 w 89"/>
                          <a:gd name="T19" fmla="*/ 49 h 218"/>
                          <a:gd name="T20" fmla="*/ 86 w 89"/>
                          <a:gd name="T21" fmla="*/ 28 h 218"/>
                          <a:gd name="T22" fmla="*/ 85 w 89"/>
                          <a:gd name="T23" fmla="*/ 22 h 218"/>
                          <a:gd name="T24" fmla="*/ 81 w 89"/>
                          <a:gd name="T25" fmla="*/ 16 h 218"/>
                          <a:gd name="T26" fmla="*/ 79 w 89"/>
                          <a:gd name="T27" fmla="*/ 14 h 218"/>
                          <a:gd name="T28" fmla="*/ 77 w 89"/>
                          <a:gd name="T29" fmla="*/ 18 h 218"/>
                          <a:gd name="T30" fmla="*/ 75 w 89"/>
                          <a:gd name="T31" fmla="*/ 31 h 218"/>
                          <a:gd name="T32" fmla="*/ 75 w 89"/>
                          <a:gd name="T33" fmla="*/ 45 h 218"/>
                          <a:gd name="T34" fmla="*/ 67 w 89"/>
                          <a:gd name="T35" fmla="*/ 62 h 218"/>
                          <a:gd name="T36" fmla="*/ 61 w 89"/>
                          <a:gd name="T37" fmla="*/ 36 h 218"/>
                          <a:gd name="T38" fmla="*/ 54 w 89"/>
                          <a:gd name="T39" fmla="*/ 23 h 218"/>
                          <a:gd name="T40" fmla="*/ 51 w 89"/>
                          <a:gd name="T41" fmla="*/ 18 h 218"/>
                          <a:gd name="T42" fmla="*/ 46 w 89"/>
                          <a:gd name="T43" fmla="*/ 6 h 218"/>
                          <a:gd name="T44" fmla="*/ 42 w 89"/>
                          <a:gd name="T45" fmla="*/ 3 h 218"/>
                          <a:gd name="T46" fmla="*/ 38 w 89"/>
                          <a:gd name="T47" fmla="*/ 0 h 218"/>
                          <a:gd name="T48" fmla="*/ 35 w 89"/>
                          <a:gd name="T49" fmla="*/ 8 h 218"/>
                          <a:gd name="T50" fmla="*/ 35 w 89"/>
                          <a:gd name="T51" fmla="*/ 28 h 218"/>
                          <a:gd name="T52" fmla="*/ 28 w 89"/>
                          <a:gd name="T53" fmla="*/ 18 h 218"/>
                          <a:gd name="T54" fmla="*/ 20 w 89"/>
                          <a:gd name="T55" fmla="*/ 16 h 218"/>
                          <a:gd name="T56" fmla="*/ 17 w 89"/>
                          <a:gd name="T57" fmla="*/ 16 h 218"/>
                          <a:gd name="T58" fmla="*/ 18 w 89"/>
                          <a:gd name="T59" fmla="*/ 22 h 218"/>
                          <a:gd name="T60" fmla="*/ 20 w 89"/>
                          <a:gd name="T61" fmla="*/ 31 h 218"/>
                          <a:gd name="T62" fmla="*/ 26 w 89"/>
                          <a:gd name="T63" fmla="*/ 42 h 218"/>
                          <a:gd name="T64" fmla="*/ 29 w 89"/>
                          <a:gd name="T65" fmla="*/ 57 h 218"/>
                          <a:gd name="T66" fmla="*/ 34 w 89"/>
                          <a:gd name="T67" fmla="*/ 74 h 218"/>
                          <a:gd name="T68" fmla="*/ 18 w 89"/>
                          <a:gd name="T69" fmla="*/ 60 h 218"/>
                          <a:gd name="T70" fmla="*/ 6 w 89"/>
                          <a:gd name="T71" fmla="*/ 54 h 218"/>
                          <a:gd name="T72" fmla="*/ 0 w 89"/>
                          <a:gd name="T73" fmla="*/ 53 h 218"/>
                          <a:gd name="T74" fmla="*/ 0 w 89"/>
                          <a:gd name="T75" fmla="*/ 59 h 218"/>
                          <a:gd name="T76" fmla="*/ 3 w 89"/>
                          <a:gd name="T77" fmla="*/ 65 h 218"/>
                          <a:gd name="T78" fmla="*/ 10 w 89"/>
                          <a:gd name="T79" fmla="*/ 74 h 218"/>
                          <a:gd name="T80" fmla="*/ 18 w 89"/>
                          <a:gd name="T81" fmla="*/ 85 h 218"/>
                          <a:gd name="T82" fmla="*/ 20 w 89"/>
                          <a:gd name="T83" fmla="*/ 102 h 218"/>
                          <a:gd name="T84" fmla="*/ 20 w 89"/>
                          <a:gd name="T85" fmla="*/ 119 h 218"/>
                          <a:gd name="T86" fmla="*/ 17 w 89"/>
                          <a:gd name="T87" fmla="*/ 134 h 218"/>
                          <a:gd name="T88" fmla="*/ 14 w 89"/>
                          <a:gd name="T89" fmla="*/ 148 h 218"/>
                          <a:gd name="T90" fmla="*/ 17 w 89"/>
                          <a:gd name="T91" fmla="*/ 167 h 218"/>
                          <a:gd name="T92" fmla="*/ 20 w 89"/>
                          <a:gd name="T93" fmla="*/ 177 h 218"/>
                          <a:gd name="T94" fmla="*/ 26 w 89"/>
                          <a:gd name="T95" fmla="*/ 187 h 218"/>
                          <a:gd name="T96" fmla="*/ 32 w 89"/>
                          <a:gd name="T97" fmla="*/ 196 h 218"/>
                          <a:gd name="T98" fmla="*/ 34 w 89"/>
                          <a:gd name="T99" fmla="*/ 218 h 218"/>
                          <a:gd name="T100" fmla="*/ 49 w 89"/>
                          <a:gd name="T101" fmla="*/ 206 h 218"/>
                          <a:gd name="T102" fmla="*/ 65 w 89"/>
                          <a:gd name="T103" fmla="*/ 196 h 218"/>
                          <a:gd name="T104" fmla="*/ 86 w 89"/>
                          <a:gd name="T105" fmla="*/ 196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218"/>
                          <a:gd name="T161" fmla="*/ 89 w 89"/>
                          <a:gd name="T162" fmla="*/ 218 h 21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218">
                            <a:moveTo>
                              <a:pt x="86" y="196"/>
                            </a:moveTo>
                            <a:lnTo>
                              <a:pt x="81" y="187"/>
                            </a:lnTo>
                            <a:lnTo>
                              <a:pt x="83" y="170"/>
                            </a:lnTo>
                            <a:lnTo>
                              <a:pt x="85" y="148"/>
                            </a:lnTo>
                            <a:lnTo>
                              <a:pt x="86" y="134"/>
                            </a:lnTo>
                            <a:lnTo>
                              <a:pt x="89" y="121"/>
                            </a:lnTo>
                            <a:lnTo>
                              <a:pt x="86" y="99"/>
                            </a:lnTo>
                            <a:lnTo>
                              <a:pt x="86" y="79"/>
                            </a:lnTo>
                            <a:lnTo>
                              <a:pt x="86" y="59"/>
                            </a:lnTo>
                            <a:lnTo>
                              <a:pt x="89" y="49"/>
                            </a:lnTo>
                            <a:lnTo>
                              <a:pt x="86" y="28"/>
                            </a:lnTo>
                            <a:lnTo>
                              <a:pt x="85" y="22"/>
                            </a:lnTo>
                            <a:lnTo>
                              <a:pt x="81" y="16"/>
                            </a:lnTo>
                            <a:lnTo>
                              <a:pt x="79" y="14"/>
                            </a:lnTo>
                            <a:lnTo>
                              <a:pt x="77" y="18"/>
                            </a:lnTo>
                            <a:lnTo>
                              <a:pt x="75" y="31"/>
                            </a:lnTo>
                            <a:lnTo>
                              <a:pt x="75" y="45"/>
                            </a:lnTo>
                            <a:lnTo>
                              <a:pt x="67" y="62"/>
                            </a:lnTo>
                            <a:lnTo>
                              <a:pt x="61" y="36"/>
                            </a:lnTo>
                            <a:lnTo>
                              <a:pt x="54" y="23"/>
                            </a:lnTo>
                            <a:lnTo>
                              <a:pt x="51" y="18"/>
                            </a:lnTo>
                            <a:lnTo>
                              <a:pt x="46" y="6"/>
                            </a:lnTo>
                            <a:lnTo>
                              <a:pt x="42" y="3"/>
                            </a:lnTo>
                            <a:lnTo>
                              <a:pt x="38" y="0"/>
                            </a:lnTo>
                            <a:lnTo>
                              <a:pt x="35" y="8"/>
                            </a:lnTo>
                            <a:lnTo>
                              <a:pt x="35" y="28"/>
                            </a:lnTo>
                            <a:lnTo>
                              <a:pt x="28" y="18"/>
                            </a:lnTo>
                            <a:lnTo>
                              <a:pt x="20" y="16"/>
                            </a:lnTo>
                            <a:lnTo>
                              <a:pt x="17" y="16"/>
                            </a:lnTo>
                            <a:lnTo>
                              <a:pt x="18" y="22"/>
                            </a:lnTo>
                            <a:lnTo>
                              <a:pt x="20" y="31"/>
                            </a:lnTo>
                            <a:lnTo>
                              <a:pt x="26" y="42"/>
                            </a:lnTo>
                            <a:lnTo>
                              <a:pt x="29" y="57"/>
                            </a:lnTo>
                            <a:lnTo>
                              <a:pt x="34" y="74"/>
                            </a:lnTo>
                            <a:lnTo>
                              <a:pt x="18" y="60"/>
                            </a:lnTo>
                            <a:lnTo>
                              <a:pt x="6" y="54"/>
                            </a:lnTo>
                            <a:lnTo>
                              <a:pt x="0" y="53"/>
                            </a:lnTo>
                            <a:lnTo>
                              <a:pt x="0" y="59"/>
                            </a:lnTo>
                            <a:lnTo>
                              <a:pt x="3" y="65"/>
                            </a:lnTo>
                            <a:lnTo>
                              <a:pt x="10" y="74"/>
                            </a:lnTo>
                            <a:lnTo>
                              <a:pt x="18" y="85"/>
                            </a:lnTo>
                            <a:lnTo>
                              <a:pt x="20" y="102"/>
                            </a:lnTo>
                            <a:lnTo>
                              <a:pt x="20" y="119"/>
                            </a:lnTo>
                            <a:lnTo>
                              <a:pt x="17" y="134"/>
                            </a:lnTo>
                            <a:lnTo>
                              <a:pt x="14" y="148"/>
                            </a:lnTo>
                            <a:lnTo>
                              <a:pt x="17" y="167"/>
                            </a:lnTo>
                            <a:lnTo>
                              <a:pt x="20" y="177"/>
                            </a:lnTo>
                            <a:lnTo>
                              <a:pt x="26" y="187"/>
                            </a:lnTo>
                            <a:lnTo>
                              <a:pt x="32" y="196"/>
                            </a:lnTo>
                            <a:lnTo>
                              <a:pt x="34" y="218"/>
                            </a:lnTo>
                            <a:lnTo>
                              <a:pt x="49" y="206"/>
                            </a:lnTo>
                            <a:lnTo>
                              <a:pt x="65" y="196"/>
                            </a:lnTo>
                            <a:lnTo>
                              <a:pt x="86" y="196"/>
                            </a:lnTo>
                            <a:close/>
                          </a:path>
                        </a:pathLst>
                      </a:custGeom>
                      <a:solidFill>
                        <a:srgbClr val="FFC080"/>
                      </a:solidFill>
                      <a:ln w="3175">
                        <a:solidFill>
                          <a:srgbClr val="402000"/>
                        </a:solidFill>
                        <a:round/>
                        <a:headEnd/>
                        <a:tailEnd/>
                      </a:ln>
                    </p:spPr>
                    <p:txBody>
                      <a:bodyPr/>
                      <a:lstStyle/>
                      <a:p>
                        <a:endParaRPr lang="en-US"/>
                      </a:p>
                    </p:txBody>
                  </p:sp>
                  <p:sp>
                    <p:nvSpPr>
                      <p:cNvPr id="31157" name="Freeform 1097"/>
                      <p:cNvSpPr>
                        <a:spLocks noChangeAspect="1"/>
                      </p:cNvSpPr>
                      <p:nvPr/>
                    </p:nvSpPr>
                    <p:spPr bwMode="auto">
                      <a:xfrm>
                        <a:off x="5260" y="2655"/>
                        <a:ext cx="11" cy="32"/>
                      </a:xfrm>
                      <a:custGeom>
                        <a:avLst/>
                        <a:gdLst>
                          <a:gd name="T0" fmla="*/ 0 w 11"/>
                          <a:gd name="T1" fmla="*/ 0 h 32"/>
                          <a:gd name="T2" fmla="*/ 3 w 11"/>
                          <a:gd name="T3" fmla="*/ 15 h 32"/>
                          <a:gd name="T4" fmla="*/ 6 w 11"/>
                          <a:gd name="T5" fmla="*/ 31 h 32"/>
                          <a:gd name="T6" fmla="*/ 11 w 11"/>
                          <a:gd name="T7" fmla="*/ 32 h 32"/>
                          <a:gd name="T8" fmla="*/ 9 w 11"/>
                          <a:gd name="T9" fmla="*/ 25 h 32"/>
                          <a:gd name="T10" fmla="*/ 7 w 11"/>
                          <a:gd name="T11" fmla="*/ 12 h 32"/>
                          <a:gd name="T12" fmla="*/ 0 w 11"/>
                          <a:gd name="T13" fmla="*/ 0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0" y="0"/>
                            </a:moveTo>
                            <a:lnTo>
                              <a:pt x="3" y="15"/>
                            </a:lnTo>
                            <a:lnTo>
                              <a:pt x="6" y="31"/>
                            </a:lnTo>
                            <a:lnTo>
                              <a:pt x="11" y="32"/>
                            </a:lnTo>
                            <a:lnTo>
                              <a:pt x="9" y="25"/>
                            </a:lnTo>
                            <a:lnTo>
                              <a:pt x="7" y="12"/>
                            </a:lnTo>
                            <a:lnTo>
                              <a:pt x="0" y="0"/>
                            </a:lnTo>
                            <a:close/>
                          </a:path>
                        </a:pathLst>
                      </a:custGeom>
                      <a:solidFill>
                        <a:srgbClr val="402000"/>
                      </a:solidFill>
                      <a:ln w="9525">
                        <a:noFill/>
                        <a:round/>
                        <a:headEnd/>
                        <a:tailEnd/>
                      </a:ln>
                    </p:spPr>
                    <p:txBody>
                      <a:bodyPr/>
                      <a:lstStyle/>
                      <a:p>
                        <a:endParaRPr lang="en-US"/>
                      </a:p>
                    </p:txBody>
                  </p:sp>
                  <p:sp>
                    <p:nvSpPr>
                      <p:cNvPr id="31158" name="Freeform 1098"/>
                      <p:cNvSpPr>
                        <a:spLocks noChangeAspect="1"/>
                      </p:cNvSpPr>
                      <p:nvPr/>
                    </p:nvSpPr>
                    <p:spPr bwMode="auto">
                      <a:xfrm>
                        <a:off x="5246" y="2680"/>
                        <a:ext cx="6" cy="12"/>
                      </a:xfrm>
                      <a:custGeom>
                        <a:avLst/>
                        <a:gdLst>
                          <a:gd name="T0" fmla="*/ 0 w 6"/>
                          <a:gd name="T1" fmla="*/ 0 h 12"/>
                          <a:gd name="T2" fmla="*/ 1 w 6"/>
                          <a:gd name="T3" fmla="*/ 12 h 12"/>
                          <a:gd name="T4" fmla="*/ 6 w 6"/>
                          <a:gd name="T5" fmla="*/ 10 h 12"/>
                          <a:gd name="T6" fmla="*/ 0 w 6"/>
                          <a:gd name="T7" fmla="*/ 0 h 12"/>
                          <a:gd name="T8" fmla="*/ 0 60000 65536"/>
                          <a:gd name="T9" fmla="*/ 0 60000 65536"/>
                          <a:gd name="T10" fmla="*/ 0 60000 65536"/>
                          <a:gd name="T11" fmla="*/ 0 60000 65536"/>
                          <a:gd name="T12" fmla="*/ 0 w 6"/>
                          <a:gd name="T13" fmla="*/ 0 h 12"/>
                          <a:gd name="T14" fmla="*/ 6 w 6"/>
                          <a:gd name="T15" fmla="*/ 12 h 12"/>
                        </a:gdLst>
                        <a:ahLst/>
                        <a:cxnLst>
                          <a:cxn ang="T8">
                            <a:pos x="T0" y="T1"/>
                          </a:cxn>
                          <a:cxn ang="T9">
                            <a:pos x="T2" y="T3"/>
                          </a:cxn>
                          <a:cxn ang="T10">
                            <a:pos x="T4" y="T5"/>
                          </a:cxn>
                          <a:cxn ang="T11">
                            <a:pos x="T6" y="T7"/>
                          </a:cxn>
                        </a:cxnLst>
                        <a:rect l="T12" t="T13" r="T14" b="T15"/>
                        <a:pathLst>
                          <a:path w="6" h="12">
                            <a:moveTo>
                              <a:pt x="0" y="0"/>
                            </a:moveTo>
                            <a:lnTo>
                              <a:pt x="1" y="12"/>
                            </a:lnTo>
                            <a:lnTo>
                              <a:pt x="6" y="10"/>
                            </a:lnTo>
                            <a:lnTo>
                              <a:pt x="0" y="0"/>
                            </a:lnTo>
                            <a:close/>
                          </a:path>
                        </a:pathLst>
                      </a:custGeom>
                      <a:solidFill>
                        <a:srgbClr val="402000"/>
                      </a:solidFill>
                      <a:ln w="9525">
                        <a:noFill/>
                        <a:round/>
                        <a:headEnd/>
                        <a:tailEnd/>
                      </a:ln>
                    </p:spPr>
                    <p:txBody>
                      <a:bodyPr/>
                      <a:lstStyle/>
                      <a:p>
                        <a:endParaRPr lang="en-US"/>
                      </a:p>
                    </p:txBody>
                  </p:sp>
                  <p:sp>
                    <p:nvSpPr>
                      <p:cNvPr id="31159" name="Freeform 1099"/>
                      <p:cNvSpPr>
                        <a:spLocks noChangeAspect="1"/>
                      </p:cNvSpPr>
                      <p:nvPr/>
                    </p:nvSpPr>
                    <p:spPr bwMode="auto">
                      <a:xfrm>
                        <a:off x="5252" y="2635"/>
                        <a:ext cx="8" cy="15"/>
                      </a:xfrm>
                      <a:custGeom>
                        <a:avLst/>
                        <a:gdLst>
                          <a:gd name="T0" fmla="*/ 0 w 8"/>
                          <a:gd name="T1" fmla="*/ 0 h 15"/>
                          <a:gd name="T2" fmla="*/ 6 w 8"/>
                          <a:gd name="T3" fmla="*/ 6 h 15"/>
                          <a:gd name="T4" fmla="*/ 8 w 8"/>
                          <a:gd name="T5" fmla="*/ 15 h 15"/>
                          <a:gd name="T6" fmla="*/ 8 w 8"/>
                          <a:gd name="T7" fmla="*/ 6 h 15"/>
                          <a:gd name="T8" fmla="*/ 0 w 8"/>
                          <a:gd name="T9" fmla="*/ 0 h 15"/>
                          <a:gd name="T10" fmla="*/ 0 60000 65536"/>
                          <a:gd name="T11" fmla="*/ 0 60000 65536"/>
                          <a:gd name="T12" fmla="*/ 0 60000 65536"/>
                          <a:gd name="T13" fmla="*/ 0 60000 65536"/>
                          <a:gd name="T14" fmla="*/ 0 60000 65536"/>
                          <a:gd name="T15" fmla="*/ 0 w 8"/>
                          <a:gd name="T16" fmla="*/ 0 h 15"/>
                          <a:gd name="T17" fmla="*/ 8 w 8"/>
                          <a:gd name="T18" fmla="*/ 15 h 15"/>
                        </a:gdLst>
                        <a:ahLst/>
                        <a:cxnLst>
                          <a:cxn ang="T10">
                            <a:pos x="T0" y="T1"/>
                          </a:cxn>
                          <a:cxn ang="T11">
                            <a:pos x="T2" y="T3"/>
                          </a:cxn>
                          <a:cxn ang="T12">
                            <a:pos x="T4" y="T5"/>
                          </a:cxn>
                          <a:cxn ang="T13">
                            <a:pos x="T6" y="T7"/>
                          </a:cxn>
                          <a:cxn ang="T14">
                            <a:pos x="T8" y="T9"/>
                          </a:cxn>
                        </a:cxnLst>
                        <a:rect l="T15" t="T16" r="T17" b="T18"/>
                        <a:pathLst>
                          <a:path w="8" h="15">
                            <a:moveTo>
                              <a:pt x="0" y="0"/>
                            </a:moveTo>
                            <a:lnTo>
                              <a:pt x="6" y="6"/>
                            </a:lnTo>
                            <a:lnTo>
                              <a:pt x="8" y="15"/>
                            </a:lnTo>
                            <a:lnTo>
                              <a:pt x="8" y="6"/>
                            </a:lnTo>
                            <a:lnTo>
                              <a:pt x="0" y="0"/>
                            </a:lnTo>
                            <a:close/>
                          </a:path>
                        </a:pathLst>
                      </a:custGeom>
                      <a:solidFill>
                        <a:srgbClr val="402000"/>
                      </a:solidFill>
                      <a:ln w="9525">
                        <a:noFill/>
                        <a:round/>
                        <a:headEnd/>
                        <a:tailEnd/>
                      </a:ln>
                    </p:spPr>
                    <p:txBody>
                      <a:bodyPr/>
                      <a:lstStyle/>
                      <a:p>
                        <a:endParaRPr lang="en-US"/>
                      </a:p>
                    </p:txBody>
                  </p:sp>
                  <p:sp>
                    <p:nvSpPr>
                      <p:cNvPr id="31160" name="Freeform 1100"/>
                      <p:cNvSpPr>
                        <a:spLocks noChangeAspect="1"/>
                      </p:cNvSpPr>
                      <p:nvPr/>
                    </p:nvSpPr>
                    <p:spPr bwMode="auto">
                      <a:xfrm>
                        <a:off x="5281" y="2669"/>
                        <a:ext cx="8" cy="17"/>
                      </a:xfrm>
                      <a:custGeom>
                        <a:avLst/>
                        <a:gdLst>
                          <a:gd name="T0" fmla="*/ 0 w 8"/>
                          <a:gd name="T1" fmla="*/ 0 h 17"/>
                          <a:gd name="T2" fmla="*/ 2 w 8"/>
                          <a:gd name="T3" fmla="*/ 11 h 17"/>
                          <a:gd name="T4" fmla="*/ 8 w 8"/>
                          <a:gd name="T5" fmla="*/ 17 h 17"/>
                          <a:gd name="T6" fmla="*/ 6 w 8"/>
                          <a:gd name="T7" fmla="*/ 9 h 17"/>
                          <a:gd name="T8" fmla="*/ 0 w 8"/>
                          <a:gd name="T9" fmla="*/ 0 h 17"/>
                          <a:gd name="T10" fmla="*/ 0 60000 65536"/>
                          <a:gd name="T11" fmla="*/ 0 60000 65536"/>
                          <a:gd name="T12" fmla="*/ 0 60000 65536"/>
                          <a:gd name="T13" fmla="*/ 0 60000 65536"/>
                          <a:gd name="T14" fmla="*/ 0 60000 65536"/>
                          <a:gd name="T15" fmla="*/ 0 w 8"/>
                          <a:gd name="T16" fmla="*/ 0 h 17"/>
                          <a:gd name="T17" fmla="*/ 8 w 8"/>
                          <a:gd name="T18" fmla="*/ 17 h 17"/>
                        </a:gdLst>
                        <a:ahLst/>
                        <a:cxnLst>
                          <a:cxn ang="T10">
                            <a:pos x="T0" y="T1"/>
                          </a:cxn>
                          <a:cxn ang="T11">
                            <a:pos x="T2" y="T3"/>
                          </a:cxn>
                          <a:cxn ang="T12">
                            <a:pos x="T4" y="T5"/>
                          </a:cxn>
                          <a:cxn ang="T13">
                            <a:pos x="T6" y="T7"/>
                          </a:cxn>
                          <a:cxn ang="T14">
                            <a:pos x="T8" y="T9"/>
                          </a:cxn>
                        </a:cxnLst>
                        <a:rect l="T15" t="T16" r="T17" b="T18"/>
                        <a:pathLst>
                          <a:path w="8" h="17">
                            <a:moveTo>
                              <a:pt x="0" y="0"/>
                            </a:moveTo>
                            <a:lnTo>
                              <a:pt x="2" y="11"/>
                            </a:lnTo>
                            <a:lnTo>
                              <a:pt x="8" y="17"/>
                            </a:lnTo>
                            <a:lnTo>
                              <a:pt x="6" y="9"/>
                            </a:lnTo>
                            <a:lnTo>
                              <a:pt x="0" y="0"/>
                            </a:lnTo>
                            <a:close/>
                          </a:path>
                        </a:pathLst>
                      </a:custGeom>
                      <a:solidFill>
                        <a:srgbClr val="402000"/>
                      </a:solidFill>
                      <a:ln w="9525">
                        <a:noFill/>
                        <a:round/>
                        <a:headEnd/>
                        <a:tailEnd/>
                      </a:ln>
                    </p:spPr>
                    <p:txBody>
                      <a:bodyPr/>
                      <a:lstStyle/>
                      <a:p>
                        <a:endParaRPr lang="en-US"/>
                      </a:p>
                    </p:txBody>
                  </p:sp>
                  <p:sp>
                    <p:nvSpPr>
                      <p:cNvPr id="31161" name="Freeform 1101"/>
                      <p:cNvSpPr>
                        <a:spLocks noChangeAspect="1"/>
                      </p:cNvSpPr>
                      <p:nvPr/>
                    </p:nvSpPr>
                    <p:spPr bwMode="auto">
                      <a:xfrm>
                        <a:off x="5216" y="2662"/>
                        <a:ext cx="10" cy="5"/>
                      </a:xfrm>
                      <a:custGeom>
                        <a:avLst/>
                        <a:gdLst>
                          <a:gd name="T0" fmla="*/ 10 w 10"/>
                          <a:gd name="T1" fmla="*/ 0 h 5"/>
                          <a:gd name="T2" fmla="*/ 8 w 10"/>
                          <a:gd name="T3" fmla="*/ 5 h 5"/>
                          <a:gd name="T4" fmla="*/ 0 w 10"/>
                          <a:gd name="T5" fmla="*/ 0 h 5"/>
                          <a:gd name="T6" fmla="*/ 10 w 10"/>
                          <a:gd name="T7" fmla="*/ 0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10" y="0"/>
                            </a:moveTo>
                            <a:lnTo>
                              <a:pt x="8" y="5"/>
                            </a:lnTo>
                            <a:lnTo>
                              <a:pt x="0" y="0"/>
                            </a:lnTo>
                            <a:lnTo>
                              <a:pt x="10" y="0"/>
                            </a:lnTo>
                            <a:close/>
                          </a:path>
                        </a:pathLst>
                      </a:custGeom>
                      <a:solidFill>
                        <a:srgbClr val="402000"/>
                      </a:solidFill>
                      <a:ln w="9525">
                        <a:noFill/>
                        <a:round/>
                        <a:headEnd/>
                        <a:tailEnd/>
                      </a:ln>
                    </p:spPr>
                    <p:txBody>
                      <a:bodyPr/>
                      <a:lstStyle/>
                      <a:p>
                        <a:endParaRPr lang="en-US"/>
                      </a:p>
                    </p:txBody>
                  </p:sp>
                  <p:sp>
                    <p:nvSpPr>
                      <p:cNvPr id="31162" name="Freeform 1102"/>
                      <p:cNvSpPr>
                        <a:spLocks noChangeAspect="1"/>
                      </p:cNvSpPr>
                      <p:nvPr/>
                    </p:nvSpPr>
                    <p:spPr bwMode="auto">
                      <a:xfrm>
                        <a:off x="5234" y="2627"/>
                        <a:ext cx="10" cy="6"/>
                      </a:xfrm>
                      <a:custGeom>
                        <a:avLst/>
                        <a:gdLst>
                          <a:gd name="T0" fmla="*/ 10 w 10"/>
                          <a:gd name="T1" fmla="*/ 0 h 6"/>
                          <a:gd name="T2" fmla="*/ 7 w 10"/>
                          <a:gd name="T3" fmla="*/ 6 h 6"/>
                          <a:gd name="T4" fmla="*/ 0 w 10"/>
                          <a:gd name="T5" fmla="*/ 3 h 6"/>
                          <a:gd name="T6" fmla="*/ 10 w 10"/>
                          <a:gd name="T7" fmla="*/ 0 h 6"/>
                          <a:gd name="T8" fmla="*/ 0 60000 65536"/>
                          <a:gd name="T9" fmla="*/ 0 60000 65536"/>
                          <a:gd name="T10" fmla="*/ 0 60000 65536"/>
                          <a:gd name="T11" fmla="*/ 0 60000 65536"/>
                          <a:gd name="T12" fmla="*/ 0 w 10"/>
                          <a:gd name="T13" fmla="*/ 0 h 6"/>
                          <a:gd name="T14" fmla="*/ 10 w 10"/>
                          <a:gd name="T15" fmla="*/ 6 h 6"/>
                        </a:gdLst>
                        <a:ahLst/>
                        <a:cxnLst>
                          <a:cxn ang="T8">
                            <a:pos x="T0" y="T1"/>
                          </a:cxn>
                          <a:cxn ang="T9">
                            <a:pos x="T2" y="T3"/>
                          </a:cxn>
                          <a:cxn ang="T10">
                            <a:pos x="T4" y="T5"/>
                          </a:cxn>
                          <a:cxn ang="T11">
                            <a:pos x="T6" y="T7"/>
                          </a:cxn>
                        </a:cxnLst>
                        <a:rect l="T12" t="T13" r="T14" b="T15"/>
                        <a:pathLst>
                          <a:path w="10" h="6">
                            <a:moveTo>
                              <a:pt x="10" y="0"/>
                            </a:moveTo>
                            <a:lnTo>
                              <a:pt x="7" y="6"/>
                            </a:lnTo>
                            <a:lnTo>
                              <a:pt x="0" y="3"/>
                            </a:lnTo>
                            <a:lnTo>
                              <a:pt x="10" y="0"/>
                            </a:lnTo>
                            <a:close/>
                          </a:path>
                        </a:pathLst>
                      </a:custGeom>
                      <a:solidFill>
                        <a:srgbClr val="402000"/>
                      </a:solidFill>
                      <a:ln w="9525">
                        <a:noFill/>
                        <a:round/>
                        <a:headEnd/>
                        <a:tailEnd/>
                      </a:ln>
                    </p:spPr>
                    <p:txBody>
                      <a:bodyPr/>
                      <a:lstStyle/>
                      <a:p>
                        <a:endParaRPr lang="en-US"/>
                      </a:p>
                    </p:txBody>
                  </p:sp>
                  <p:sp>
                    <p:nvSpPr>
                      <p:cNvPr id="31163" name="Freeform 1103"/>
                      <p:cNvSpPr>
                        <a:spLocks noChangeAspect="1"/>
                      </p:cNvSpPr>
                      <p:nvPr/>
                    </p:nvSpPr>
                    <p:spPr bwMode="auto">
                      <a:xfrm>
                        <a:off x="5254" y="2618"/>
                        <a:ext cx="7" cy="6"/>
                      </a:xfrm>
                      <a:custGeom>
                        <a:avLst/>
                        <a:gdLst>
                          <a:gd name="T0" fmla="*/ 0 w 7"/>
                          <a:gd name="T1" fmla="*/ 0 h 6"/>
                          <a:gd name="T2" fmla="*/ 4 w 7"/>
                          <a:gd name="T3" fmla="*/ 6 h 6"/>
                          <a:gd name="T4" fmla="*/ 7 w 7"/>
                          <a:gd name="T5" fmla="*/ 1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0"/>
                            </a:moveTo>
                            <a:lnTo>
                              <a:pt x="4" y="6"/>
                            </a:lnTo>
                            <a:lnTo>
                              <a:pt x="7" y="1"/>
                            </a:lnTo>
                            <a:lnTo>
                              <a:pt x="0" y="0"/>
                            </a:lnTo>
                            <a:close/>
                          </a:path>
                        </a:pathLst>
                      </a:custGeom>
                      <a:solidFill>
                        <a:srgbClr val="402000"/>
                      </a:solidFill>
                      <a:ln w="9525">
                        <a:noFill/>
                        <a:round/>
                        <a:headEnd/>
                        <a:tailEnd/>
                      </a:ln>
                    </p:spPr>
                    <p:txBody>
                      <a:bodyPr/>
                      <a:lstStyle/>
                      <a:p>
                        <a:endParaRPr lang="en-US"/>
                      </a:p>
                    </p:txBody>
                  </p:sp>
                  <p:sp>
                    <p:nvSpPr>
                      <p:cNvPr id="31164" name="Freeform 1104"/>
                      <p:cNvSpPr>
                        <a:spLocks noChangeAspect="1"/>
                      </p:cNvSpPr>
                      <p:nvPr/>
                    </p:nvSpPr>
                    <p:spPr bwMode="auto">
                      <a:xfrm>
                        <a:off x="5291" y="2627"/>
                        <a:ext cx="6" cy="6"/>
                      </a:xfrm>
                      <a:custGeom>
                        <a:avLst/>
                        <a:gdLst>
                          <a:gd name="T0" fmla="*/ 6 w 6"/>
                          <a:gd name="T1" fmla="*/ 6 h 6"/>
                          <a:gd name="T2" fmla="*/ 4 w 6"/>
                          <a:gd name="T3" fmla="*/ 6 h 6"/>
                          <a:gd name="T4" fmla="*/ 0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4" y="6"/>
                            </a:lnTo>
                            <a:lnTo>
                              <a:pt x="0" y="0"/>
                            </a:lnTo>
                            <a:lnTo>
                              <a:pt x="6" y="6"/>
                            </a:lnTo>
                            <a:close/>
                          </a:path>
                        </a:pathLst>
                      </a:custGeom>
                      <a:solidFill>
                        <a:srgbClr val="402000"/>
                      </a:solidFill>
                      <a:ln w="9525">
                        <a:noFill/>
                        <a:round/>
                        <a:headEnd/>
                        <a:tailEnd/>
                      </a:ln>
                    </p:spPr>
                    <p:txBody>
                      <a:bodyPr/>
                      <a:lstStyle/>
                      <a:p>
                        <a:endParaRPr lang="en-US"/>
                      </a:p>
                    </p:txBody>
                  </p:sp>
                  <p:sp>
                    <p:nvSpPr>
                      <p:cNvPr id="31165" name="Freeform 1105"/>
                      <p:cNvSpPr>
                        <a:spLocks noChangeAspect="1"/>
                      </p:cNvSpPr>
                      <p:nvPr/>
                    </p:nvSpPr>
                    <p:spPr bwMode="auto">
                      <a:xfrm>
                        <a:off x="5258" y="2783"/>
                        <a:ext cx="25" cy="6"/>
                      </a:xfrm>
                      <a:custGeom>
                        <a:avLst/>
                        <a:gdLst>
                          <a:gd name="T0" fmla="*/ 25 w 25"/>
                          <a:gd name="T1" fmla="*/ 3 h 6"/>
                          <a:gd name="T2" fmla="*/ 13 w 25"/>
                          <a:gd name="T3" fmla="*/ 2 h 6"/>
                          <a:gd name="T4" fmla="*/ 0 w 25"/>
                          <a:gd name="T5" fmla="*/ 6 h 6"/>
                          <a:gd name="T6" fmla="*/ 13 w 25"/>
                          <a:gd name="T7" fmla="*/ 0 h 6"/>
                          <a:gd name="T8" fmla="*/ 25 w 25"/>
                          <a:gd name="T9" fmla="*/ 3 h 6"/>
                          <a:gd name="T10" fmla="*/ 0 60000 65536"/>
                          <a:gd name="T11" fmla="*/ 0 60000 65536"/>
                          <a:gd name="T12" fmla="*/ 0 60000 65536"/>
                          <a:gd name="T13" fmla="*/ 0 60000 65536"/>
                          <a:gd name="T14" fmla="*/ 0 60000 65536"/>
                          <a:gd name="T15" fmla="*/ 0 w 25"/>
                          <a:gd name="T16" fmla="*/ 0 h 6"/>
                          <a:gd name="T17" fmla="*/ 25 w 25"/>
                          <a:gd name="T18" fmla="*/ 6 h 6"/>
                        </a:gdLst>
                        <a:ahLst/>
                        <a:cxnLst>
                          <a:cxn ang="T10">
                            <a:pos x="T0" y="T1"/>
                          </a:cxn>
                          <a:cxn ang="T11">
                            <a:pos x="T2" y="T3"/>
                          </a:cxn>
                          <a:cxn ang="T12">
                            <a:pos x="T4" y="T5"/>
                          </a:cxn>
                          <a:cxn ang="T13">
                            <a:pos x="T6" y="T7"/>
                          </a:cxn>
                          <a:cxn ang="T14">
                            <a:pos x="T8" y="T9"/>
                          </a:cxn>
                        </a:cxnLst>
                        <a:rect l="T15" t="T16" r="T17" b="T18"/>
                        <a:pathLst>
                          <a:path w="25" h="6">
                            <a:moveTo>
                              <a:pt x="25" y="3"/>
                            </a:moveTo>
                            <a:lnTo>
                              <a:pt x="13" y="2"/>
                            </a:lnTo>
                            <a:lnTo>
                              <a:pt x="0" y="6"/>
                            </a:lnTo>
                            <a:lnTo>
                              <a:pt x="13" y="0"/>
                            </a:lnTo>
                            <a:lnTo>
                              <a:pt x="25" y="3"/>
                            </a:lnTo>
                            <a:close/>
                          </a:path>
                        </a:pathLst>
                      </a:custGeom>
                      <a:solidFill>
                        <a:srgbClr val="402000"/>
                      </a:solidFill>
                      <a:ln w="9525">
                        <a:noFill/>
                        <a:round/>
                        <a:headEnd/>
                        <a:tailEnd/>
                      </a:ln>
                    </p:spPr>
                    <p:txBody>
                      <a:bodyPr/>
                      <a:lstStyle/>
                      <a:p>
                        <a:endParaRPr lang="en-US"/>
                      </a:p>
                    </p:txBody>
                  </p:sp>
                </p:grpSp>
              </p:grpSp>
            </p:grpSp>
          </p:grpSp>
        </p:grpSp>
        <p:grpSp>
          <p:nvGrpSpPr>
            <p:cNvPr id="31172" name="Group 1177"/>
            <p:cNvGrpSpPr>
              <a:grpSpLocks noChangeAspect="1"/>
            </p:cNvGrpSpPr>
            <p:nvPr/>
          </p:nvGrpSpPr>
          <p:grpSpPr bwMode="auto">
            <a:xfrm>
              <a:off x="4935" y="1291"/>
              <a:ext cx="604" cy="741"/>
              <a:chOff x="4935" y="1291"/>
              <a:chExt cx="604" cy="741"/>
            </a:xfrm>
          </p:grpSpPr>
          <p:sp>
            <p:nvSpPr>
              <p:cNvPr id="31081" name="Rectangle 1111"/>
              <p:cNvSpPr>
                <a:spLocks noChangeAspect="1" noChangeArrowheads="1"/>
              </p:cNvSpPr>
              <p:nvPr/>
            </p:nvSpPr>
            <p:spPr bwMode="auto">
              <a:xfrm>
                <a:off x="4935" y="1291"/>
                <a:ext cx="604" cy="741"/>
              </a:xfrm>
              <a:prstGeom prst="rect">
                <a:avLst/>
              </a:prstGeom>
              <a:solidFill>
                <a:srgbClr val="FFFFFF"/>
              </a:solidFill>
              <a:ln w="4763">
                <a:solidFill>
                  <a:srgbClr val="000000"/>
                </a:solidFill>
                <a:miter lim="800000"/>
                <a:headEnd/>
                <a:tailEnd/>
              </a:ln>
            </p:spPr>
            <p:txBody>
              <a:bodyPr/>
              <a:lstStyle/>
              <a:p>
                <a:endParaRPr lang="en-US"/>
              </a:p>
            </p:txBody>
          </p:sp>
          <p:grpSp>
            <p:nvGrpSpPr>
              <p:cNvPr id="31173" name="Group 1176"/>
              <p:cNvGrpSpPr>
                <a:grpSpLocks noChangeAspect="1"/>
              </p:cNvGrpSpPr>
              <p:nvPr/>
            </p:nvGrpSpPr>
            <p:grpSpPr bwMode="auto">
              <a:xfrm>
                <a:off x="5015" y="1341"/>
                <a:ext cx="458" cy="688"/>
                <a:chOff x="5015" y="1341"/>
                <a:chExt cx="458" cy="688"/>
              </a:xfrm>
            </p:grpSpPr>
            <p:grpSp>
              <p:nvGrpSpPr>
                <p:cNvPr id="31180" name="Group 1145"/>
                <p:cNvGrpSpPr>
                  <a:grpSpLocks noChangeAspect="1"/>
                </p:cNvGrpSpPr>
                <p:nvPr/>
              </p:nvGrpSpPr>
              <p:grpSpPr bwMode="auto">
                <a:xfrm>
                  <a:off x="5068" y="1341"/>
                  <a:ext cx="273" cy="344"/>
                  <a:chOff x="5068" y="1341"/>
                  <a:chExt cx="273" cy="344"/>
                </a:xfrm>
              </p:grpSpPr>
              <p:grpSp>
                <p:nvGrpSpPr>
                  <p:cNvPr id="31181" name="Group 1141"/>
                  <p:cNvGrpSpPr>
                    <a:grpSpLocks noChangeAspect="1"/>
                  </p:cNvGrpSpPr>
                  <p:nvPr/>
                </p:nvGrpSpPr>
                <p:grpSpPr bwMode="auto">
                  <a:xfrm>
                    <a:off x="5068" y="1341"/>
                    <a:ext cx="273" cy="295"/>
                    <a:chOff x="5068" y="1341"/>
                    <a:chExt cx="273" cy="295"/>
                  </a:xfrm>
                </p:grpSpPr>
                <p:grpSp>
                  <p:nvGrpSpPr>
                    <p:cNvPr id="31184" name="Group 1116"/>
                    <p:cNvGrpSpPr>
                      <a:grpSpLocks noChangeAspect="1"/>
                    </p:cNvGrpSpPr>
                    <p:nvPr/>
                  </p:nvGrpSpPr>
                  <p:grpSpPr bwMode="auto">
                    <a:xfrm>
                      <a:off x="5068" y="1341"/>
                      <a:ext cx="273" cy="285"/>
                      <a:chOff x="5068" y="1341"/>
                      <a:chExt cx="273" cy="285"/>
                    </a:xfrm>
                  </p:grpSpPr>
                  <p:sp>
                    <p:nvSpPr>
                      <p:cNvPr id="31143" name="Freeform 1112"/>
                      <p:cNvSpPr>
                        <a:spLocks noChangeAspect="1"/>
                      </p:cNvSpPr>
                      <p:nvPr/>
                    </p:nvSpPr>
                    <p:spPr bwMode="auto">
                      <a:xfrm>
                        <a:off x="5068" y="1341"/>
                        <a:ext cx="273" cy="285"/>
                      </a:xfrm>
                      <a:custGeom>
                        <a:avLst/>
                        <a:gdLst>
                          <a:gd name="T0" fmla="*/ 17 w 273"/>
                          <a:gd name="T1" fmla="*/ 66 h 285"/>
                          <a:gd name="T2" fmla="*/ 11 w 273"/>
                          <a:gd name="T3" fmla="*/ 80 h 285"/>
                          <a:gd name="T4" fmla="*/ 4 w 273"/>
                          <a:gd name="T5" fmla="*/ 95 h 285"/>
                          <a:gd name="T6" fmla="*/ 0 w 273"/>
                          <a:gd name="T7" fmla="*/ 106 h 285"/>
                          <a:gd name="T8" fmla="*/ 0 w 273"/>
                          <a:gd name="T9" fmla="*/ 120 h 285"/>
                          <a:gd name="T10" fmla="*/ 0 w 273"/>
                          <a:gd name="T11" fmla="*/ 132 h 285"/>
                          <a:gd name="T12" fmla="*/ 3 w 273"/>
                          <a:gd name="T13" fmla="*/ 140 h 285"/>
                          <a:gd name="T14" fmla="*/ 4 w 273"/>
                          <a:gd name="T15" fmla="*/ 156 h 285"/>
                          <a:gd name="T16" fmla="*/ 8 w 273"/>
                          <a:gd name="T17" fmla="*/ 169 h 285"/>
                          <a:gd name="T18" fmla="*/ 12 w 273"/>
                          <a:gd name="T19" fmla="*/ 186 h 285"/>
                          <a:gd name="T20" fmla="*/ 18 w 273"/>
                          <a:gd name="T21" fmla="*/ 204 h 285"/>
                          <a:gd name="T22" fmla="*/ 26 w 273"/>
                          <a:gd name="T23" fmla="*/ 219 h 285"/>
                          <a:gd name="T24" fmla="*/ 34 w 273"/>
                          <a:gd name="T25" fmla="*/ 250 h 285"/>
                          <a:gd name="T26" fmla="*/ 36 w 273"/>
                          <a:gd name="T27" fmla="*/ 285 h 285"/>
                          <a:gd name="T28" fmla="*/ 63 w 273"/>
                          <a:gd name="T29" fmla="*/ 282 h 285"/>
                          <a:gd name="T30" fmla="*/ 97 w 273"/>
                          <a:gd name="T31" fmla="*/ 276 h 285"/>
                          <a:gd name="T32" fmla="*/ 140 w 273"/>
                          <a:gd name="T33" fmla="*/ 272 h 285"/>
                          <a:gd name="T34" fmla="*/ 242 w 273"/>
                          <a:gd name="T35" fmla="*/ 259 h 285"/>
                          <a:gd name="T36" fmla="*/ 273 w 273"/>
                          <a:gd name="T37" fmla="*/ 260 h 285"/>
                          <a:gd name="T38" fmla="*/ 268 w 273"/>
                          <a:gd name="T39" fmla="*/ 231 h 285"/>
                          <a:gd name="T40" fmla="*/ 265 w 273"/>
                          <a:gd name="T41" fmla="*/ 196 h 285"/>
                          <a:gd name="T42" fmla="*/ 263 w 273"/>
                          <a:gd name="T43" fmla="*/ 177 h 285"/>
                          <a:gd name="T44" fmla="*/ 262 w 273"/>
                          <a:gd name="T45" fmla="*/ 156 h 285"/>
                          <a:gd name="T46" fmla="*/ 256 w 273"/>
                          <a:gd name="T47" fmla="*/ 134 h 285"/>
                          <a:gd name="T48" fmla="*/ 245 w 273"/>
                          <a:gd name="T49" fmla="*/ 114 h 285"/>
                          <a:gd name="T50" fmla="*/ 236 w 273"/>
                          <a:gd name="T51" fmla="*/ 91 h 285"/>
                          <a:gd name="T52" fmla="*/ 226 w 273"/>
                          <a:gd name="T53" fmla="*/ 64 h 285"/>
                          <a:gd name="T54" fmla="*/ 208 w 273"/>
                          <a:gd name="T55" fmla="*/ 35 h 285"/>
                          <a:gd name="T56" fmla="*/ 174 w 273"/>
                          <a:gd name="T57" fmla="*/ 12 h 285"/>
                          <a:gd name="T58" fmla="*/ 145 w 273"/>
                          <a:gd name="T59" fmla="*/ 2 h 285"/>
                          <a:gd name="T60" fmla="*/ 114 w 273"/>
                          <a:gd name="T61" fmla="*/ 0 h 285"/>
                          <a:gd name="T62" fmla="*/ 91 w 273"/>
                          <a:gd name="T63" fmla="*/ 0 h 285"/>
                          <a:gd name="T64" fmla="*/ 61 w 273"/>
                          <a:gd name="T65" fmla="*/ 8 h 285"/>
                          <a:gd name="T66" fmla="*/ 42 w 273"/>
                          <a:gd name="T67" fmla="*/ 23 h 285"/>
                          <a:gd name="T68" fmla="*/ 28 w 273"/>
                          <a:gd name="T69" fmla="*/ 41 h 285"/>
                          <a:gd name="T70" fmla="*/ 28 w 273"/>
                          <a:gd name="T71" fmla="*/ 58 h 285"/>
                          <a:gd name="T72" fmla="*/ 17 w 273"/>
                          <a:gd name="T73" fmla="*/ 66 h 2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3"/>
                          <a:gd name="T112" fmla="*/ 0 h 285"/>
                          <a:gd name="T113" fmla="*/ 273 w 273"/>
                          <a:gd name="T114" fmla="*/ 285 h 2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3" h="285">
                            <a:moveTo>
                              <a:pt x="17" y="66"/>
                            </a:moveTo>
                            <a:lnTo>
                              <a:pt x="11" y="80"/>
                            </a:lnTo>
                            <a:lnTo>
                              <a:pt x="4" y="95"/>
                            </a:lnTo>
                            <a:lnTo>
                              <a:pt x="0" y="106"/>
                            </a:lnTo>
                            <a:lnTo>
                              <a:pt x="0" y="120"/>
                            </a:lnTo>
                            <a:lnTo>
                              <a:pt x="0" y="132"/>
                            </a:lnTo>
                            <a:lnTo>
                              <a:pt x="3" y="140"/>
                            </a:lnTo>
                            <a:lnTo>
                              <a:pt x="4" y="156"/>
                            </a:lnTo>
                            <a:lnTo>
                              <a:pt x="8" y="169"/>
                            </a:lnTo>
                            <a:lnTo>
                              <a:pt x="12" y="186"/>
                            </a:lnTo>
                            <a:lnTo>
                              <a:pt x="18" y="204"/>
                            </a:lnTo>
                            <a:lnTo>
                              <a:pt x="26" y="219"/>
                            </a:lnTo>
                            <a:lnTo>
                              <a:pt x="34" y="250"/>
                            </a:lnTo>
                            <a:lnTo>
                              <a:pt x="36" y="285"/>
                            </a:lnTo>
                            <a:lnTo>
                              <a:pt x="63" y="282"/>
                            </a:lnTo>
                            <a:lnTo>
                              <a:pt x="97" y="276"/>
                            </a:lnTo>
                            <a:lnTo>
                              <a:pt x="140" y="272"/>
                            </a:lnTo>
                            <a:lnTo>
                              <a:pt x="242" y="259"/>
                            </a:lnTo>
                            <a:lnTo>
                              <a:pt x="273" y="260"/>
                            </a:lnTo>
                            <a:lnTo>
                              <a:pt x="268" y="231"/>
                            </a:lnTo>
                            <a:lnTo>
                              <a:pt x="265" y="196"/>
                            </a:lnTo>
                            <a:lnTo>
                              <a:pt x="263" y="177"/>
                            </a:lnTo>
                            <a:lnTo>
                              <a:pt x="262" y="156"/>
                            </a:lnTo>
                            <a:lnTo>
                              <a:pt x="256" y="134"/>
                            </a:lnTo>
                            <a:lnTo>
                              <a:pt x="245" y="114"/>
                            </a:lnTo>
                            <a:lnTo>
                              <a:pt x="236" y="91"/>
                            </a:lnTo>
                            <a:lnTo>
                              <a:pt x="226" y="64"/>
                            </a:lnTo>
                            <a:lnTo>
                              <a:pt x="208" y="35"/>
                            </a:lnTo>
                            <a:lnTo>
                              <a:pt x="174" y="12"/>
                            </a:lnTo>
                            <a:lnTo>
                              <a:pt x="145" y="2"/>
                            </a:lnTo>
                            <a:lnTo>
                              <a:pt x="114" y="0"/>
                            </a:lnTo>
                            <a:lnTo>
                              <a:pt x="91" y="0"/>
                            </a:lnTo>
                            <a:lnTo>
                              <a:pt x="61" y="8"/>
                            </a:lnTo>
                            <a:lnTo>
                              <a:pt x="42" y="23"/>
                            </a:lnTo>
                            <a:lnTo>
                              <a:pt x="28" y="41"/>
                            </a:lnTo>
                            <a:lnTo>
                              <a:pt x="28" y="58"/>
                            </a:lnTo>
                            <a:lnTo>
                              <a:pt x="17" y="66"/>
                            </a:lnTo>
                            <a:close/>
                          </a:path>
                        </a:pathLst>
                      </a:custGeom>
                      <a:solidFill>
                        <a:srgbClr val="603000"/>
                      </a:solidFill>
                      <a:ln w="3175">
                        <a:solidFill>
                          <a:srgbClr val="000000"/>
                        </a:solidFill>
                        <a:round/>
                        <a:headEnd/>
                        <a:tailEnd/>
                      </a:ln>
                    </p:spPr>
                    <p:txBody>
                      <a:bodyPr/>
                      <a:lstStyle/>
                      <a:p>
                        <a:endParaRPr lang="en-US"/>
                      </a:p>
                    </p:txBody>
                  </p:sp>
                  <p:grpSp>
                    <p:nvGrpSpPr>
                      <p:cNvPr id="31185" name="Group 1115"/>
                      <p:cNvGrpSpPr>
                        <a:grpSpLocks noChangeAspect="1"/>
                      </p:cNvGrpSpPr>
                      <p:nvPr/>
                    </p:nvGrpSpPr>
                    <p:grpSpPr bwMode="auto">
                      <a:xfrm>
                        <a:off x="5069" y="1349"/>
                        <a:ext cx="263" cy="270"/>
                        <a:chOff x="5069" y="1349"/>
                        <a:chExt cx="263" cy="270"/>
                      </a:xfrm>
                    </p:grpSpPr>
                    <p:sp>
                      <p:nvSpPr>
                        <p:cNvPr id="31145" name="Freeform 1113"/>
                        <p:cNvSpPr>
                          <a:spLocks noChangeAspect="1"/>
                        </p:cNvSpPr>
                        <p:nvPr/>
                      </p:nvSpPr>
                      <p:spPr bwMode="auto">
                        <a:xfrm>
                          <a:off x="5069" y="1412"/>
                          <a:ext cx="98" cy="207"/>
                        </a:xfrm>
                        <a:custGeom>
                          <a:avLst/>
                          <a:gdLst>
                            <a:gd name="T0" fmla="*/ 10 w 98"/>
                            <a:gd name="T1" fmla="*/ 17 h 207"/>
                            <a:gd name="T2" fmla="*/ 4 w 98"/>
                            <a:gd name="T3" fmla="*/ 31 h 207"/>
                            <a:gd name="T4" fmla="*/ 0 w 98"/>
                            <a:gd name="T5" fmla="*/ 47 h 207"/>
                            <a:gd name="T6" fmla="*/ 2 w 98"/>
                            <a:gd name="T7" fmla="*/ 62 h 207"/>
                            <a:gd name="T8" fmla="*/ 4 w 98"/>
                            <a:gd name="T9" fmla="*/ 79 h 207"/>
                            <a:gd name="T10" fmla="*/ 10 w 98"/>
                            <a:gd name="T11" fmla="*/ 93 h 207"/>
                            <a:gd name="T12" fmla="*/ 18 w 98"/>
                            <a:gd name="T13" fmla="*/ 113 h 207"/>
                            <a:gd name="T14" fmla="*/ 21 w 98"/>
                            <a:gd name="T15" fmla="*/ 128 h 207"/>
                            <a:gd name="T16" fmla="*/ 27 w 98"/>
                            <a:gd name="T17" fmla="*/ 141 h 207"/>
                            <a:gd name="T18" fmla="*/ 40 w 98"/>
                            <a:gd name="T19" fmla="*/ 173 h 207"/>
                            <a:gd name="T20" fmla="*/ 46 w 98"/>
                            <a:gd name="T21" fmla="*/ 192 h 207"/>
                            <a:gd name="T22" fmla="*/ 43 w 98"/>
                            <a:gd name="T23" fmla="*/ 207 h 207"/>
                            <a:gd name="T24" fmla="*/ 77 w 98"/>
                            <a:gd name="T25" fmla="*/ 206 h 207"/>
                            <a:gd name="T26" fmla="*/ 98 w 98"/>
                            <a:gd name="T27" fmla="*/ 201 h 207"/>
                            <a:gd name="T28" fmla="*/ 90 w 98"/>
                            <a:gd name="T29" fmla="*/ 178 h 207"/>
                            <a:gd name="T30" fmla="*/ 41 w 98"/>
                            <a:gd name="T31" fmla="*/ 34 h 207"/>
                            <a:gd name="T32" fmla="*/ 49 w 98"/>
                            <a:gd name="T33" fmla="*/ 39 h 207"/>
                            <a:gd name="T34" fmla="*/ 47 w 98"/>
                            <a:gd name="T35" fmla="*/ 33 h 207"/>
                            <a:gd name="T36" fmla="*/ 57 w 98"/>
                            <a:gd name="T37" fmla="*/ 37 h 207"/>
                            <a:gd name="T38" fmla="*/ 41 w 98"/>
                            <a:gd name="T39" fmla="*/ 25 h 207"/>
                            <a:gd name="T40" fmla="*/ 35 w 98"/>
                            <a:gd name="T41" fmla="*/ 19 h 207"/>
                            <a:gd name="T42" fmla="*/ 24 w 98"/>
                            <a:gd name="T43" fmla="*/ 11 h 207"/>
                            <a:gd name="T44" fmla="*/ 20 w 98"/>
                            <a:gd name="T45" fmla="*/ 0 h 207"/>
                            <a:gd name="T46" fmla="*/ 14 w 98"/>
                            <a:gd name="T47" fmla="*/ 5 h 207"/>
                            <a:gd name="T48" fmla="*/ 10 w 98"/>
                            <a:gd name="T49" fmla="*/ 17 h 2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8"/>
                            <a:gd name="T76" fmla="*/ 0 h 207"/>
                            <a:gd name="T77" fmla="*/ 98 w 98"/>
                            <a:gd name="T78" fmla="*/ 207 h 2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8" h="207">
                              <a:moveTo>
                                <a:pt x="10" y="17"/>
                              </a:moveTo>
                              <a:lnTo>
                                <a:pt x="4" y="31"/>
                              </a:lnTo>
                              <a:lnTo>
                                <a:pt x="0" y="47"/>
                              </a:lnTo>
                              <a:lnTo>
                                <a:pt x="2" y="62"/>
                              </a:lnTo>
                              <a:lnTo>
                                <a:pt x="4" y="79"/>
                              </a:lnTo>
                              <a:lnTo>
                                <a:pt x="10" y="93"/>
                              </a:lnTo>
                              <a:lnTo>
                                <a:pt x="18" y="113"/>
                              </a:lnTo>
                              <a:lnTo>
                                <a:pt x="21" y="128"/>
                              </a:lnTo>
                              <a:lnTo>
                                <a:pt x="27" y="141"/>
                              </a:lnTo>
                              <a:lnTo>
                                <a:pt x="40" y="173"/>
                              </a:lnTo>
                              <a:lnTo>
                                <a:pt x="46" y="192"/>
                              </a:lnTo>
                              <a:lnTo>
                                <a:pt x="43" y="207"/>
                              </a:lnTo>
                              <a:lnTo>
                                <a:pt x="77" y="206"/>
                              </a:lnTo>
                              <a:lnTo>
                                <a:pt x="98" y="201"/>
                              </a:lnTo>
                              <a:lnTo>
                                <a:pt x="90" y="178"/>
                              </a:lnTo>
                              <a:lnTo>
                                <a:pt x="41" y="34"/>
                              </a:lnTo>
                              <a:lnTo>
                                <a:pt x="49" y="39"/>
                              </a:lnTo>
                              <a:lnTo>
                                <a:pt x="47" y="33"/>
                              </a:lnTo>
                              <a:lnTo>
                                <a:pt x="57" y="37"/>
                              </a:lnTo>
                              <a:lnTo>
                                <a:pt x="41" y="25"/>
                              </a:lnTo>
                              <a:lnTo>
                                <a:pt x="35" y="19"/>
                              </a:lnTo>
                              <a:lnTo>
                                <a:pt x="24" y="11"/>
                              </a:lnTo>
                              <a:lnTo>
                                <a:pt x="20" y="0"/>
                              </a:lnTo>
                              <a:lnTo>
                                <a:pt x="14" y="5"/>
                              </a:lnTo>
                              <a:lnTo>
                                <a:pt x="10" y="17"/>
                              </a:lnTo>
                              <a:close/>
                            </a:path>
                          </a:pathLst>
                        </a:custGeom>
                        <a:solidFill>
                          <a:srgbClr val="C06000"/>
                        </a:solidFill>
                        <a:ln w="9525">
                          <a:noFill/>
                          <a:round/>
                          <a:headEnd/>
                          <a:tailEnd/>
                        </a:ln>
                      </p:spPr>
                      <p:txBody>
                        <a:bodyPr/>
                        <a:lstStyle/>
                        <a:p>
                          <a:endParaRPr lang="en-US"/>
                        </a:p>
                      </p:txBody>
                    </p:sp>
                    <p:sp>
                      <p:nvSpPr>
                        <p:cNvPr id="31146" name="Freeform 1114"/>
                        <p:cNvSpPr>
                          <a:spLocks noChangeAspect="1"/>
                        </p:cNvSpPr>
                        <p:nvPr/>
                      </p:nvSpPr>
                      <p:spPr bwMode="auto">
                        <a:xfrm>
                          <a:off x="5096" y="1349"/>
                          <a:ext cx="236" cy="251"/>
                        </a:xfrm>
                        <a:custGeom>
                          <a:avLst/>
                          <a:gdLst>
                            <a:gd name="T0" fmla="*/ 5 w 236"/>
                            <a:gd name="T1" fmla="*/ 36 h 251"/>
                            <a:gd name="T2" fmla="*/ 2 w 236"/>
                            <a:gd name="T3" fmla="*/ 53 h 251"/>
                            <a:gd name="T4" fmla="*/ 0 w 236"/>
                            <a:gd name="T5" fmla="*/ 66 h 251"/>
                            <a:gd name="T6" fmla="*/ 14 w 236"/>
                            <a:gd name="T7" fmla="*/ 79 h 251"/>
                            <a:gd name="T8" fmla="*/ 31 w 236"/>
                            <a:gd name="T9" fmla="*/ 86 h 251"/>
                            <a:gd name="T10" fmla="*/ 44 w 236"/>
                            <a:gd name="T11" fmla="*/ 88 h 251"/>
                            <a:gd name="T12" fmla="*/ 54 w 236"/>
                            <a:gd name="T13" fmla="*/ 94 h 251"/>
                            <a:gd name="T14" fmla="*/ 48 w 236"/>
                            <a:gd name="T15" fmla="*/ 86 h 251"/>
                            <a:gd name="T16" fmla="*/ 62 w 236"/>
                            <a:gd name="T17" fmla="*/ 82 h 251"/>
                            <a:gd name="T18" fmla="*/ 81 w 236"/>
                            <a:gd name="T19" fmla="*/ 79 h 251"/>
                            <a:gd name="T20" fmla="*/ 65 w 236"/>
                            <a:gd name="T21" fmla="*/ 74 h 251"/>
                            <a:gd name="T22" fmla="*/ 88 w 236"/>
                            <a:gd name="T23" fmla="*/ 73 h 251"/>
                            <a:gd name="T24" fmla="*/ 76 w 236"/>
                            <a:gd name="T25" fmla="*/ 65 h 251"/>
                            <a:gd name="T26" fmla="*/ 107 w 236"/>
                            <a:gd name="T27" fmla="*/ 66 h 251"/>
                            <a:gd name="T28" fmla="*/ 99 w 236"/>
                            <a:gd name="T29" fmla="*/ 57 h 251"/>
                            <a:gd name="T30" fmla="*/ 124 w 236"/>
                            <a:gd name="T31" fmla="*/ 68 h 251"/>
                            <a:gd name="T32" fmla="*/ 134 w 236"/>
                            <a:gd name="T33" fmla="*/ 97 h 251"/>
                            <a:gd name="T34" fmla="*/ 145 w 236"/>
                            <a:gd name="T35" fmla="*/ 116 h 251"/>
                            <a:gd name="T36" fmla="*/ 158 w 236"/>
                            <a:gd name="T37" fmla="*/ 133 h 251"/>
                            <a:gd name="T38" fmla="*/ 159 w 236"/>
                            <a:gd name="T39" fmla="*/ 121 h 251"/>
                            <a:gd name="T40" fmla="*/ 158 w 236"/>
                            <a:gd name="T41" fmla="*/ 105 h 251"/>
                            <a:gd name="T42" fmla="*/ 150 w 236"/>
                            <a:gd name="T43" fmla="*/ 82 h 251"/>
                            <a:gd name="T44" fmla="*/ 165 w 236"/>
                            <a:gd name="T45" fmla="*/ 108 h 251"/>
                            <a:gd name="T46" fmla="*/ 158 w 236"/>
                            <a:gd name="T47" fmla="*/ 79 h 251"/>
                            <a:gd name="T48" fmla="*/ 151 w 236"/>
                            <a:gd name="T49" fmla="*/ 63 h 251"/>
                            <a:gd name="T50" fmla="*/ 164 w 236"/>
                            <a:gd name="T51" fmla="*/ 74 h 251"/>
                            <a:gd name="T52" fmla="*/ 171 w 236"/>
                            <a:gd name="T53" fmla="*/ 100 h 251"/>
                            <a:gd name="T54" fmla="*/ 182 w 236"/>
                            <a:gd name="T55" fmla="*/ 105 h 251"/>
                            <a:gd name="T56" fmla="*/ 191 w 236"/>
                            <a:gd name="T57" fmla="*/ 116 h 251"/>
                            <a:gd name="T58" fmla="*/ 196 w 236"/>
                            <a:gd name="T59" fmla="*/ 131 h 251"/>
                            <a:gd name="T60" fmla="*/ 193 w 236"/>
                            <a:gd name="T61" fmla="*/ 148 h 251"/>
                            <a:gd name="T62" fmla="*/ 195 w 236"/>
                            <a:gd name="T63" fmla="*/ 173 h 251"/>
                            <a:gd name="T64" fmla="*/ 196 w 236"/>
                            <a:gd name="T65" fmla="*/ 230 h 251"/>
                            <a:gd name="T66" fmla="*/ 195 w 236"/>
                            <a:gd name="T67" fmla="*/ 247 h 251"/>
                            <a:gd name="T68" fmla="*/ 214 w 236"/>
                            <a:gd name="T69" fmla="*/ 247 h 251"/>
                            <a:gd name="T70" fmla="*/ 236 w 236"/>
                            <a:gd name="T71" fmla="*/ 251 h 251"/>
                            <a:gd name="T72" fmla="*/ 224 w 236"/>
                            <a:gd name="T73" fmla="*/ 193 h 251"/>
                            <a:gd name="T74" fmla="*/ 224 w 236"/>
                            <a:gd name="T75" fmla="*/ 153 h 251"/>
                            <a:gd name="T76" fmla="*/ 214 w 236"/>
                            <a:gd name="T77" fmla="*/ 121 h 251"/>
                            <a:gd name="T78" fmla="*/ 204 w 236"/>
                            <a:gd name="T79" fmla="*/ 100 h 251"/>
                            <a:gd name="T80" fmla="*/ 195 w 236"/>
                            <a:gd name="T81" fmla="*/ 71 h 251"/>
                            <a:gd name="T82" fmla="*/ 182 w 236"/>
                            <a:gd name="T83" fmla="*/ 43 h 251"/>
                            <a:gd name="T84" fmla="*/ 170 w 236"/>
                            <a:gd name="T85" fmla="*/ 34 h 251"/>
                            <a:gd name="T86" fmla="*/ 153 w 236"/>
                            <a:gd name="T87" fmla="*/ 18 h 251"/>
                            <a:gd name="T88" fmla="*/ 130 w 236"/>
                            <a:gd name="T89" fmla="*/ 9 h 251"/>
                            <a:gd name="T90" fmla="*/ 107 w 236"/>
                            <a:gd name="T91" fmla="*/ 0 h 251"/>
                            <a:gd name="T92" fmla="*/ 79 w 236"/>
                            <a:gd name="T93" fmla="*/ 0 h 251"/>
                            <a:gd name="T94" fmla="*/ 51 w 236"/>
                            <a:gd name="T95" fmla="*/ 3 h 251"/>
                            <a:gd name="T96" fmla="*/ 30 w 236"/>
                            <a:gd name="T97" fmla="*/ 12 h 251"/>
                            <a:gd name="T98" fmla="*/ 16 w 236"/>
                            <a:gd name="T99" fmla="*/ 20 h 251"/>
                            <a:gd name="T100" fmla="*/ 5 w 236"/>
                            <a:gd name="T101" fmla="*/ 36 h 2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6"/>
                            <a:gd name="T154" fmla="*/ 0 h 251"/>
                            <a:gd name="T155" fmla="*/ 236 w 236"/>
                            <a:gd name="T156" fmla="*/ 251 h 2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6" h="251">
                              <a:moveTo>
                                <a:pt x="5" y="36"/>
                              </a:moveTo>
                              <a:lnTo>
                                <a:pt x="2" y="53"/>
                              </a:lnTo>
                              <a:lnTo>
                                <a:pt x="0" y="66"/>
                              </a:lnTo>
                              <a:lnTo>
                                <a:pt x="14" y="79"/>
                              </a:lnTo>
                              <a:lnTo>
                                <a:pt x="31" y="86"/>
                              </a:lnTo>
                              <a:lnTo>
                                <a:pt x="44" y="88"/>
                              </a:lnTo>
                              <a:lnTo>
                                <a:pt x="54" y="94"/>
                              </a:lnTo>
                              <a:lnTo>
                                <a:pt x="48" y="86"/>
                              </a:lnTo>
                              <a:lnTo>
                                <a:pt x="62" y="82"/>
                              </a:lnTo>
                              <a:lnTo>
                                <a:pt x="81" y="79"/>
                              </a:lnTo>
                              <a:lnTo>
                                <a:pt x="65" y="74"/>
                              </a:lnTo>
                              <a:lnTo>
                                <a:pt x="88" y="73"/>
                              </a:lnTo>
                              <a:lnTo>
                                <a:pt x="76" y="65"/>
                              </a:lnTo>
                              <a:lnTo>
                                <a:pt x="107" y="66"/>
                              </a:lnTo>
                              <a:lnTo>
                                <a:pt x="99" y="57"/>
                              </a:lnTo>
                              <a:lnTo>
                                <a:pt x="124" y="68"/>
                              </a:lnTo>
                              <a:lnTo>
                                <a:pt x="134" y="97"/>
                              </a:lnTo>
                              <a:lnTo>
                                <a:pt x="145" y="116"/>
                              </a:lnTo>
                              <a:lnTo>
                                <a:pt x="158" y="133"/>
                              </a:lnTo>
                              <a:lnTo>
                                <a:pt x="159" y="121"/>
                              </a:lnTo>
                              <a:lnTo>
                                <a:pt x="158" y="105"/>
                              </a:lnTo>
                              <a:lnTo>
                                <a:pt x="150" y="82"/>
                              </a:lnTo>
                              <a:lnTo>
                                <a:pt x="165" y="108"/>
                              </a:lnTo>
                              <a:lnTo>
                                <a:pt x="158" y="79"/>
                              </a:lnTo>
                              <a:lnTo>
                                <a:pt x="151" y="63"/>
                              </a:lnTo>
                              <a:lnTo>
                                <a:pt x="164" y="74"/>
                              </a:lnTo>
                              <a:lnTo>
                                <a:pt x="171" y="100"/>
                              </a:lnTo>
                              <a:lnTo>
                                <a:pt x="182" y="105"/>
                              </a:lnTo>
                              <a:lnTo>
                                <a:pt x="191" y="116"/>
                              </a:lnTo>
                              <a:lnTo>
                                <a:pt x="196" y="131"/>
                              </a:lnTo>
                              <a:lnTo>
                                <a:pt x="193" y="148"/>
                              </a:lnTo>
                              <a:lnTo>
                                <a:pt x="195" y="173"/>
                              </a:lnTo>
                              <a:lnTo>
                                <a:pt x="196" y="230"/>
                              </a:lnTo>
                              <a:lnTo>
                                <a:pt x="195" y="247"/>
                              </a:lnTo>
                              <a:lnTo>
                                <a:pt x="214" y="247"/>
                              </a:lnTo>
                              <a:lnTo>
                                <a:pt x="236" y="251"/>
                              </a:lnTo>
                              <a:lnTo>
                                <a:pt x="224" y="193"/>
                              </a:lnTo>
                              <a:lnTo>
                                <a:pt x="224" y="153"/>
                              </a:lnTo>
                              <a:lnTo>
                                <a:pt x="214" y="121"/>
                              </a:lnTo>
                              <a:lnTo>
                                <a:pt x="204" y="100"/>
                              </a:lnTo>
                              <a:lnTo>
                                <a:pt x="195" y="71"/>
                              </a:lnTo>
                              <a:lnTo>
                                <a:pt x="182" y="43"/>
                              </a:lnTo>
                              <a:lnTo>
                                <a:pt x="170" y="34"/>
                              </a:lnTo>
                              <a:lnTo>
                                <a:pt x="153" y="18"/>
                              </a:lnTo>
                              <a:lnTo>
                                <a:pt x="130" y="9"/>
                              </a:lnTo>
                              <a:lnTo>
                                <a:pt x="107" y="0"/>
                              </a:lnTo>
                              <a:lnTo>
                                <a:pt x="79" y="0"/>
                              </a:lnTo>
                              <a:lnTo>
                                <a:pt x="51" y="3"/>
                              </a:lnTo>
                              <a:lnTo>
                                <a:pt x="30" y="12"/>
                              </a:lnTo>
                              <a:lnTo>
                                <a:pt x="16" y="20"/>
                              </a:lnTo>
                              <a:lnTo>
                                <a:pt x="5" y="36"/>
                              </a:lnTo>
                              <a:close/>
                            </a:path>
                          </a:pathLst>
                        </a:custGeom>
                        <a:solidFill>
                          <a:srgbClr val="C06000"/>
                        </a:solidFill>
                        <a:ln w="9525">
                          <a:noFill/>
                          <a:round/>
                          <a:headEnd/>
                          <a:tailEnd/>
                        </a:ln>
                      </p:spPr>
                      <p:txBody>
                        <a:bodyPr/>
                        <a:lstStyle/>
                        <a:p>
                          <a:endParaRPr lang="en-US"/>
                        </a:p>
                      </p:txBody>
                    </p:sp>
                  </p:grpSp>
                </p:grpSp>
                <p:grpSp>
                  <p:nvGrpSpPr>
                    <p:cNvPr id="31187" name="Group 1140"/>
                    <p:cNvGrpSpPr>
                      <a:grpSpLocks noChangeAspect="1"/>
                    </p:cNvGrpSpPr>
                    <p:nvPr/>
                  </p:nvGrpSpPr>
                  <p:grpSpPr bwMode="auto">
                    <a:xfrm>
                      <a:off x="5096" y="1419"/>
                      <a:ext cx="192" cy="217"/>
                      <a:chOff x="5096" y="1419"/>
                      <a:chExt cx="192" cy="217"/>
                    </a:xfrm>
                  </p:grpSpPr>
                  <p:sp>
                    <p:nvSpPr>
                      <p:cNvPr id="31120" name="Freeform 1117"/>
                      <p:cNvSpPr>
                        <a:spLocks noChangeAspect="1"/>
                      </p:cNvSpPr>
                      <p:nvPr/>
                    </p:nvSpPr>
                    <p:spPr bwMode="auto">
                      <a:xfrm>
                        <a:off x="5096" y="1419"/>
                        <a:ext cx="192" cy="217"/>
                      </a:xfrm>
                      <a:custGeom>
                        <a:avLst/>
                        <a:gdLst>
                          <a:gd name="T0" fmla="*/ 4 w 192"/>
                          <a:gd name="T1" fmla="*/ 33 h 217"/>
                          <a:gd name="T2" fmla="*/ 0 w 192"/>
                          <a:gd name="T3" fmla="*/ 65 h 217"/>
                          <a:gd name="T4" fmla="*/ 4 w 192"/>
                          <a:gd name="T5" fmla="*/ 81 h 217"/>
                          <a:gd name="T6" fmla="*/ 9 w 192"/>
                          <a:gd name="T7" fmla="*/ 99 h 217"/>
                          <a:gd name="T8" fmla="*/ 12 w 192"/>
                          <a:gd name="T9" fmla="*/ 115 h 217"/>
                          <a:gd name="T10" fmla="*/ 15 w 192"/>
                          <a:gd name="T11" fmla="*/ 130 h 217"/>
                          <a:gd name="T12" fmla="*/ 21 w 192"/>
                          <a:gd name="T13" fmla="*/ 139 h 217"/>
                          <a:gd name="T14" fmla="*/ 29 w 192"/>
                          <a:gd name="T15" fmla="*/ 149 h 217"/>
                          <a:gd name="T16" fmla="*/ 37 w 192"/>
                          <a:gd name="T17" fmla="*/ 159 h 217"/>
                          <a:gd name="T18" fmla="*/ 45 w 192"/>
                          <a:gd name="T19" fmla="*/ 169 h 217"/>
                          <a:gd name="T20" fmla="*/ 55 w 192"/>
                          <a:gd name="T21" fmla="*/ 178 h 217"/>
                          <a:gd name="T22" fmla="*/ 64 w 192"/>
                          <a:gd name="T23" fmla="*/ 189 h 217"/>
                          <a:gd name="T24" fmla="*/ 77 w 192"/>
                          <a:gd name="T25" fmla="*/ 200 h 217"/>
                          <a:gd name="T26" fmla="*/ 84 w 192"/>
                          <a:gd name="T27" fmla="*/ 206 h 217"/>
                          <a:gd name="T28" fmla="*/ 95 w 192"/>
                          <a:gd name="T29" fmla="*/ 213 h 217"/>
                          <a:gd name="T30" fmla="*/ 106 w 192"/>
                          <a:gd name="T31" fmla="*/ 217 h 217"/>
                          <a:gd name="T32" fmla="*/ 114 w 192"/>
                          <a:gd name="T33" fmla="*/ 217 h 217"/>
                          <a:gd name="T34" fmla="*/ 121 w 192"/>
                          <a:gd name="T35" fmla="*/ 215 h 217"/>
                          <a:gd name="T36" fmla="*/ 129 w 192"/>
                          <a:gd name="T37" fmla="*/ 209 h 217"/>
                          <a:gd name="T38" fmla="*/ 141 w 192"/>
                          <a:gd name="T39" fmla="*/ 201 h 217"/>
                          <a:gd name="T40" fmla="*/ 159 w 192"/>
                          <a:gd name="T41" fmla="*/ 181 h 217"/>
                          <a:gd name="T42" fmla="*/ 171 w 192"/>
                          <a:gd name="T43" fmla="*/ 159 h 217"/>
                          <a:gd name="T44" fmla="*/ 177 w 192"/>
                          <a:gd name="T45" fmla="*/ 147 h 217"/>
                          <a:gd name="T46" fmla="*/ 180 w 192"/>
                          <a:gd name="T47" fmla="*/ 133 h 217"/>
                          <a:gd name="T48" fmla="*/ 180 w 192"/>
                          <a:gd name="T49" fmla="*/ 113 h 217"/>
                          <a:gd name="T50" fmla="*/ 180 w 192"/>
                          <a:gd name="T51" fmla="*/ 95 h 217"/>
                          <a:gd name="T52" fmla="*/ 184 w 192"/>
                          <a:gd name="T53" fmla="*/ 91 h 217"/>
                          <a:gd name="T54" fmla="*/ 188 w 192"/>
                          <a:gd name="T55" fmla="*/ 81 h 217"/>
                          <a:gd name="T56" fmla="*/ 191 w 192"/>
                          <a:gd name="T57" fmla="*/ 73 h 217"/>
                          <a:gd name="T58" fmla="*/ 192 w 192"/>
                          <a:gd name="T59" fmla="*/ 60 h 217"/>
                          <a:gd name="T60" fmla="*/ 188 w 192"/>
                          <a:gd name="T61" fmla="*/ 50 h 217"/>
                          <a:gd name="T62" fmla="*/ 180 w 192"/>
                          <a:gd name="T63" fmla="*/ 41 h 217"/>
                          <a:gd name="T64" fmla="*/ 171 w 192"/>
                          <a:gd name="T65" fmla="*/ 39 h 217"/>
                          <a:gd name="T66" fmla="*/ 166 w 192"/>
                          <a:gd name="T67" fmla="*/ 48 h 217"/>
                          <a:gd name="T68" fmla="*/ 159 w 192"/>
                          <a:gd name="T69" fmla="*/ 71 h 217"/>
                          <a:gd name="T70" fmla="*/ 141 w 192"/>
                          <a:gd name="T71" fmla="*/ 50 h 217"/>
                          <a:gd name="T72" fmla="*/ 131 w 192"/>
                          <a:gd name="T73" fmla="*/ 36 h 217"/>
                          <a:gd name="T74" fmla="*/ 123 w 192"/>
                          <a:gd name="T75" fmla="*/ 21 h 217"/>
                          <a:gd name="T76" fmla="*/ 120 w 192"/>
                          <a:gd name="T77" fmla="*/ 10 h 217"/>
                          <a:gd name="T78" fmla="*/ 112 w 192"/>
                          <a:gd name="T79" fmla="*/ 4 h 217"/>
                          <a:gd name="T80" fmla="*/ 100 w 192"/>
                          <a:gd name="T81" fmla="*/ 0 h 217"/>
                          <a:gd name="T82" fmla="*/ 94 w 192"/>
                          <a:gd name="T83" fmla="*/ 4 h 217"/>
                          <a:gd name="T84" fmla="*/ 84 w 192"/>
                          <a:gd name="T85" fmla="*/ 11 h 217"/>
                          <a:gd name="T86" fmla="*/ 72 w 192"/>
                          <a:gd name="T87" fmla="*/ 16 h 217"/>
                          <a:gd name="T88" fmla="*/ 55 w 192"/>
                          <a:gd name="T89" fmla="*/ 19 h 217"/>
                          <a:gd name="T90" fmla="*/ 57 w 192"/>
                          <a:gd name="T91" fmla="*/ 23 h 217"/>
                          <a:gd name="T92" fmla="*/ 78 w 192"/>
                          <a:gd name="T93" fmla="*/ 31 h 217"/>
                          <a:gd name="T94" fmla="*/ 57 w 192"/>
                          <a:gd name="T95" fmla="*/ 27 h 217"/>
                          <a:gd name="T96" fmla="*/ 43 w 192"/>
                          <a:gd name="T97" fmla="*/ 21 h 217"/>
                          <a:gd name="T98" fmla="*/ 26 w 192"/>
                          <a:gd name="T99" fmla="*/ 23 h 217"/>
                          <a:gd name="T100" fmla="*/ 55 w 192"/>
                          <a:gd name="T101" fmla="*/ 42 h 217"/>
                          <a:gd name="T102" fmla="*/ 18 w 192"/>
                          <a:gd name="T103" fmla="*/ 27 h 217"/>
                          <a:gd name="T104" fmla="*/ 40 w 192"/>
                          <a:gd name="T105" fmla="*/ 41 h 217"/>
                          <a:gd name="T106" fmla="*/ 6 w 192"/>
                          <a:gd name="T107" fmla="*/ 28 h 217"/>
                          <a:gd name="T108" fmla="*/ 23 w 192"/>
                          <a:gd name="T109" fmla="*/ 42 h 217"/>
                          <a:gd name="T110" fmla="*/ 4 w 192"/>
                          <a:gd name="T111" fmla="*/ 33 h 2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2"/>
                          <a:gd name="T169" fmla="*/ 0 h 217"/>
                          <a:gd name="T170" fmla="*/ 192 w 192"/>
                          <a:gd name="T171" fmla="*/ 217 h 2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2" h="217">
                            <a:moveTo>
                              <a:pt x="4" y="33"/>
                            </a:moveTo>
                            <a:lnTo>
                              <a:pt x="0" y="65"/>
                            </a:lnTo>
                            <a:lnTo>
                              <a:pt x="4" y="81"/>
                            </a:lnTo>
                            <a:lnTo>
                              <a:pt x="9" y="99"/>
                            </a:lnTo>
                            <a:lnTo>
                              <a:pt x="12" y="115"/>
                            </a:lnTo>
                            <a:lnTo>
                              <a:pt x="15" y="130"/>
                            </a:lnTo>
                            <a:lnTo>
                              <a:pt x="21" y="139"/>
                            </a:lnTo>
                            <a:lnTo>
                              <a:pt x="29" y="149"/>
                            </a:lnTo>
                            <a:lnTo>
                              <a:pt x="37" y="159"/>
                            </a:lnTo>
                            <a:lnTo>
                              <a:pt x="45" y="169"/>
                            </a:lnTo>
                            <a:lnTo>
                              <a:pt x="55" y="178"/>
                            </a:lnTo>
                            <a:lnTo>
                              <a:pt x="64" y="189"/>
                            </a:lnTo>
                            <a:lnTo>
                              <a:pt x="77" y="200"/>
                            </a:lnTo>
                            <a:lnTo>
                              <a:pt x="84" y="206"/>
                            </a:lnTo>
                            <a:lnTo>
                              <a:pt x="95" y="213"/>
                            </a:lnTo>
                            <a:lnTo>
                              <a:pt x="106" y="217"/>
                            </a:lnTo>
                            <a:lnTo>
                              <a:pt x="114" y="217"/>
                            </a:lnTo>
                            <a:lnTo>
                              <a:pt x="121" y="215"/>
                            </a:lnTo>
                            <a:lnTo>
                              <a:pt x="129" y="209"/>
                            </a:lnTo>
                            <a:lnTo>
                              <a:pt x="141" y="201"/>
                            </a:lnTo>
                            <a:lnTo>
                              <a:pt x="159" y="181"/>
                            </a:lnTo>
                            <a:lnTo>
                              <a:pt x="171" y="159"/>
                            </a:lnTo>
                            <a:lnTo>
                              <a:pt x="177" y="147"/>
                            </a:lnTo>
                            <a:lnTo>
                              <a:pt x="180" y="133"/>
                            </a:lnTo>
                            <a:lnTo>
                              <a:pt x="180" y="113"/>
                            </a:lnTo>
                            <a:lnTo>
                              <a:pt x="180" y="95"/>
                            </a:lnTo>
                            <a:lnTo>
                              <a:pt x="184" y="91"/>
                            </a:lnTo>
                            <a:lnTo>
                              <a:pt x="188" y="81"/>
                            </a:lnTo>
                            <a:lnTo>
                              <a:pt x="191" y="73"/>
                            </a:lnTo>
                            <a:lnTo>
                              <a:pt x="192" y="60"/>
                            </a:lnTo>
                            <a:lnTo>
                              <a:pt x="188" y="50"/>
                            </a:lnTo>
                            <a:lnTo>
                              <a:pt x="180" y="41"/>
                            </a:lnTo>
                            <a:lnTo>
                              <a:pt x="171" y="39"/>
                            </a:lnTo>
                            <a:lnTo>
                              <a:pt x="166" y="48"/>
                            </a:lnTo>
                            <a:lnTo>
                              <a:pt x="159" y="71"/>
                            </a:lnTo>
                            <a:lnTo>
                              <a:pt x="141" y="50"/>
                            </a:lnTo>
                            <a:lnTo>
                              <a:pt x="131" y="36"/>
                            </a:lnTo>
                            <a:lnTo>
                              <a:pt x="123" y="21"/>
                            </a:lnTo>
                            <a:lnTo>
                              <a:pt x="120" y="10"/>
                            </a:lnTo>
                            <a:lnTo>
                              <a:pt x="112" y="4"/>
                            </a:lnTo>
                            <a:lnTo>
                              <a:pt x="100" y="0"/>
                            </a:lnTo>
                            <a:lnTo>
                              <a:pt x="94" y="4"/>
                            </a:lnTo>
                            <a:lnTo>
                              <a:pt x="84" y="11"/>
                            </a:lnTo>
                            <a:lnTo>
                              <a:pt x="72" y="16"/>
                            </a:lnTo>
                            <a:lnTo>
                              <a:pt x="55" y="19"/>
                            </a:lnTo>
                            <a:lnTo>
                              <a:pt x="57" y="23"/>
                            </a:lnTo>
                            <a:lnTo>
                              <a:pt x="78" y="31"/>
                            </a:lnTo>
                            <a:lnTo>
                              <a:pt x="57" y="27"/>
                            </a:lnTo>
                            <a:lnTo>
                              <a:pt x="43" y="21"/>
                            </a:lnTo>
                            <a:lnTo>
                              <a:pt x="26" y="23"/>
                            </a:lnTo>
                            <a:lnTo>
                              <a:pt x="55" y="42"/>
                            </a:lnTo>
                            <a:lnTo>
                              <a:pt x="18" y="27"/>
                            </a:lnTo>
                            <a:lnTo>
                              <a:pt x="40" y="41"/>
                            </a:lnTo>
                            <a:lnTo>
                              <a:pt x="6" y="28"/>
                            </a:lnTo>
                            <a:lnTo>
                              <a:pt x="23" y="42"/>
                            </a:lnTo>
                            <a:lnTo>
                              <a:pt x="4" y="33"/>
                            </a:lnTo>
                            <a:close/>
                          </a:path>
                        </a:pathLst>
                      </a:custGeom>
                      <a:solidFill>
                        <a:srgbClr val="FFC080"/>
                      </a:solidFill>
                      <a:ln w="3175">
                        <a:solidFill>
                          <a:srgbClr val="402000"/>
                        </a:solidFill>
                        <a:round/>
                        <a:headEnd/>
                        <a:tailEnd/>
                      </a:ln>
                    </p:spPr>
                    <p:txBody>
                      <a:bodyPr/>
                      <a:lstStyle/>
                      <a:p>
                        <a:endParaRPr lang="en-US"/>
                      </a:p>
                    </p:txBody>
                  </p:sp>
                  <p:grpSp>
                    <p:nvGrpSpPr>
                      <p:cNvPr id="31189" name="Group 1139"/>
                      <p:cNvGrpSpPr>
                        <a:grpSpLocks noChangeAspect="1"/>
                      </p:cNvGrpSpPr>
                      <p:nvPr/>
                    </p:nvGrpSpPr>
                    <p:grpSpPr bwMode="auto">
                      <a:xfrm>
                        <a:off x="5104" y="1465"/>
                        <a:ext cx="174" cy="135"/>
                        <a:chOff x="5104" y="1465"/>
                        <a:chExt cx="174" cy="135"/>
                      </a:xfrm>
                    </p:grpSpPr>
                    <p:sp>
                      <p:nvSpPr>
                        <p:cNvPr id="31122" name="Freeform 1118"/>
                        <p:cNvSpPr>
                          <a:spLocks noChangeAspect="1"/>
                        </p:cNvSpPr>
                        <p:nvPr/>
                      </p:nvSpPr>
                      <p:spPr bwMode="auto">
                        <a:xfrm>
                          <a:off x="5266" y="1465"/>
                          <a:ext cx="12" cy="37"/>
                        </a:xfrm>
                        <a:custGeom>
                          <a:avLst/>
                          <a:gdLst>
                            <a:gd name="T0" fmla="*/ 0 w 12"/>
                            <a:gd name="T1" fmla="*/ 9 h 37"/>
                            <a:gd name="T2" fmla="*/ 1 w 12"/>
                            <a:gd name="T3" fmla="*/ 0 h 37"/>
                            <a:gd name="T4" fmla="*/ 5 w 12"/>
                            <a:gd name="T5" fmla="*/ 0 h 37"/>
                            <a:gd name="T6" fmla="*/ 12 w 12"/>
                            <a:gd name="T7" fmla="*/ 9 h 37"/>
                            <a:gd name="T8" fmla="*/ 12 w 12"/>
                            <a:gd name="T9" fmla="*/ 23 h 37"/>
                            <a:gd name="T10" fmla="*/ 11 w 12"/>
                            <a:gd name="T11" fmla="*/ 34 h 37"/>
                            <a:gd name="T12" fmla="*/ 9 w 12"/>
                            <a:gd name="T13" fmla="*/ 37 h 37"/>
                            <a:gd name="T14" fmla="*/ 12 w 12"/>
                            <a:gd name="T15" fmla="*/ 26 h 37"/>
                            <a:gd name="T16" fmla="*/ 11 w 12"/>
                            <a:gd name="T17" fmla="*/ 15 h 37"/>
                            <a:gd name="T18" fmla="*/ 9 w 12"/>
                            <a:gd name="T19" fmla="*/ 9 h 37"/>
                            <a:gd name="T20" fmla="*/ 0 w 12"/>
                            <a:gd name="T21" fmla="*/ 9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37"/>
                            <a:gd name="T35" fmla="*/ 12 w 12"/>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37">
                              <a:moveTo>
                                <a:pt x="0" y="9"/>
                              </a:moveTo>
                              <a:lnTo>
                                <a:pt x="1" y="0"/>
                              </a:lnTo>
                              <a:lnTo>
                                <a:pt x="5" y="0"/>
                              </a:lnTo>
                              <a:lnTo>
                                <a:pt x="12" y="9"/>
                              </a:lnTo>
                              <a:lnTo>
                                <a:pt x="12" y="23"/>
                              </a:lnTo>
                              <a:lnTo>
                                <a:pt x="11" y="34"/>
                              </a:lnTo>
                              <a:lnTo>
                                <a:pt x="9" y="37"/>
                              </a:lnTo>
                              <a:lnTo>
                                <a:pt x="12" y="26"/>
                              </a:lnTo>
                              <a:lnTo>
                                <a:pt x="11" y="15"/>
                              </a:lnTo>
                              <a:lnTo>
                                <a:pt x="9" y="9"/>
                              </a:lnTo>
                              <a:lnTo>
                                <a:pt x="0" y="9"/>
                              </a:lnTo>
                              <a:close/>
                            </a:path>
                          </a:pathLst>
                        </a:custGeom>
                        <a:solidFill>
                          <a:srgbClr val="402000"/>
                        </a:solidFill>
                        <a:ln w="9525">
                          <a:noFill/>
                          <a:round/>
                          <a:headEnd/>
                          <a:tailEnd/>
                        </a:ln>
                      </p:spPr>
                      <p:txBody>
                        <a:bodyPr/>
                        <a:lstStyle/>
                        <a:p>
                          <a:endParaRPr lang="en-US"/>
                        </a:p>
                      </p:txBody>
                    </p:sp>
                    <p:grpSp>
                      <p:nvGrpSpPr>
                        <p:cNvPr id="31190" name="Group 1138"/>
                        <p:cNvGrpSpPr>
                          <a:grpSpLocks noChangeAspect="1"/>
                        </p:cNvGrpSpPr>
                        <p:nvPr/>
                      </p:nvGrpSpPr>
                      <p:grpSpPr bwMode="auto">
                        <a:xfrm>
                          <a:off x="5104" y="1466"/>
                          <a:ext cx="116" cy="134"/>
                          <a:chOff x="5104" y="1466"/>
                          <a:chExt cx="116" cy="134"/>
                        </a:xfrm>
                      </p:grpSpPr>
                      <p:grpSp>
                        <p:nvGrpSpPr>
                          <p:cNvPr id="31191" name="Group 1129"/>
                          <p:cNvGrpSpPr>
                            <a:grpSpLocks noChangeAspect="1"/>
                          </p:cNvGrpSpPr>
                          <p:nvPr/>
                        </p:nvGrpSpPr>
                        <p:grpSpPr bwMode="auto">
                          <a:xfrm>
                            <a:off x="5112" y="1488"/>
                            <a:ext cx="98" cy="41"/>
                            <a:chOff x="5112" y="1488"/>
                            <a:chExt cx="98" cy="41"/>
                          </a:xfrm>
                        </p:grpSpPr>
                        <p:grpSp>
                          <p:nvGrpSpPr>
                            <p:cNvPr id="31199" name="Group 1123"/>
                            <p:cNvGrpSpPr>
                              <a:grpSpLocks noChangeAspect="1"/>
                            </p:cNvGrpSpPr>
                            <p:nvPr/>
                          </p:nvGrpSpPr>
                          <p:grpSpPr bwMode="auto">
                            <a:xfrm>
                              <a:off x="5173" y="1488"/>
                              <a:ext cx="37" cy="18"/>
                              <a:chOff x="5173" y="1488"/>
                              <a:chExt cx="37" cy="18"/>
                            </a:xfrm>
                          </p:grpSpPr>
                          <p:sp>
                            <p:nvSpPr>
                              <p:cNvPr id="31139" name="Freeform 1119"/>
                              <p:cNvSpPr>
                                <a:spLocks noChangeAspect="1"/>
                              </p:cNvSpPr>
                              <p:nvPr/>
                            </p:nvSpPr>
                            <p:spPr bwMode="auto">
                              <a:xfrm>
                                <a:off x="5174" y="1489"/>
                                <a:ext cx="36" cy="17"/>
                              </a:xfrm>
                              <a:custGeom>
                                <a:avLst/>
                                <a:gdLst>
                                  <a:gd name="T0" fmla="*/ 0 w 36"/>
                                  <a:gd name="T1" fmla="*/ 15 h 17"/>
                                  <a:gd name="T2" fmla="*/ 6 w 36"/>
                                  <a:gd name="T3" fmla="*/ 17 h 17"/>
                                  <a:gd name="T4" fmla="*/ 12 w 36"/>
                                  <a:gd name="T5" fmla="*/ 17 h 17"/>
                                  <a:gd name="T6" fmla="*/ 17 w 36"/>
                                  <a:gd name="T7" fmla="*/ 17 h 17"/>
                                  <a:gd name="T8" fmla="*/ 24 w 36"/>
                                  <a:gd name="T9" fmla="*/ 15 h 17"/>
                                  <a:gd name="T10" fmla="*/ 28 w 36"/>
                                  <a:gd name="T11" fmla="*/ 11 h 17"/>
                                  <a:gd name="T12" fmla="*/ 30 w 36"/>
                                  <a:gd name="T13" fmla="*/ 6 h 17"/>
                                  <a:gd name="T14" fmla="*/ 36 w 36"/>
                                  <a:gd name="T15" fmla="*/ 0 h 17"/>
                                  <a:gd name="T16" fmla="*/ 28 w 36"/>
                                  <a:gd name="T17" fmla="*/ 0 h 17"/>
                                  <a:gd name="T18" fmla="*/ 20 w 36"/>
                                  <a:gd name="T19" fmla="*/ 1 h 17"/>
                                  <a:gd name="T20" fmla="*/ 10 w 36"/>
                                  <a:gd name="T21" fmla="*/ 1 h 17"/>
                                  <a:gd name="T22" fmla="*/ 6 w 36"/>
                                  <a:gd name="T23" fmla="*/ 8 h 17"/>
                                  <a:gd name="T24" fmla="*/ 5 w 36"/>
                                  <a:gd name="T25" fmla="*/ 11 h 17"/>
                                  <a:gd name="T26" fmla="*/ 0 w 36"/>
                                  <a:gd name="T27" fmla="*/ 15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17"/>
                                  <a:gd name="T44" fmla="*/ 36 w 36"/>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17">
                                    <a:moveTo>
                                      <a:pt x="0" y="15"/>
                                    </a:moveTo>
                                    <a:lnTo>
                                      <a:pt x="6" y="17"/>
                                    </a:lnTo>
                                    <a:lnTo>
                                      <a:pt x="12" y="17"/>
                                    </a:lnTo>
                                    <a:lnTo>
                                      <a:pt x="17" y="17"/>
                                    </a:lnTo>
                                    <a:lnTo>
                                      <a:pt x="24" y="15"/>
                                    </a:lnTo>
                                    <a:lnTo>
                                      <a:pt x="28" y="11"/>
                                    </a:lnTo>
                                    <a:lnTo>
                                      <a:pt x="30" y="6"/>
                                    </a:lnTo>
                                    <a:lnTo>
                                      <a:pt x="36" y="0"/>
                                    </a:lnTo>
                                    <a:lnTo>
                                      <a:pt x="28" y="0"/>
                                    </a:lnTo>
                                    <a:lnTo>
                                      <a:pt x="20" y="1"/>
                                    </a:lnTo>
                                    <a:lnTo>
                                      <a:pt x="10" y="1"/>
                                    </a:lnTo>
                                    <a:lnTo>
                                      <a:pt x="6" y="8"/>
                                    </a:lnTo>
                                    <a:lnTo>
                                      <a:pt x="5" y="11"/>
                                    </a:lnTo>
                                    <a:lnTo>
                                      <a:pt x="0" y="15"/>
                                    </a:lnTo>
                                    <a:close/>
                                  </a:path>
                                </a:pathLst>
                              </a:custGeom>
                              <a:solidFill>
                                <a:srgbClr val="FFFFFF"/>
                              </a:solidFill>
                              <a:ln w="3175">
                                <a:solidFill>
                                  <a:srgbClr val="402000"/>
                                </a:solidFill>
                                <a:round/>
                                <a:headEnd/>
                                <a:tailEnd/>
                              </a:ln>
                            </p:spPr>
                            <p:txBody>
                              <a:bodyPr/>
                              <a:lstStyle/>
                              <a:p>
                                <a:endParaRPr lang="en-US"/>
                              </a:p>
                            </p:txBody>
                          </p:sp>
                          <p:sp>
                            <p:nvSpPr>
                              <p:cNvPr id="31140" name="Oval 1120"/>
                              <p:cNvSpPr>
                                <a:spLocks noChangeAspect="1" noChangeArrowheads="1"/>
                              </p:cNvSpPr>
                              <p:nvPr/>
                            </p:nvSpPr>
                            <p:spPr bwMode="auto">
                              <a:xfrm>
                                <a:off x="5181" y="1489"/>
                                <a:ext cx="17" cy="16"/>
                              </a:xfrm>
                              <a:prstGeom prst="ellipse">
                                <a:avLst/>
                              </a:prstGeom>
                              <a:solidFill>
                                <a:srgbClr val="00C000"/>
                              </a:solidFill>
                              <a:ln w="9525">
                                <a:noFill/>
                                <a:round/>
                                <a:headEnd/>
                                <a:tailEnd/>
                              </a:ln>
                            </p:spPr>
                            <p:txBody>
                              <a:bodyPr/>
                              <a:lstStyle/>
                              <a:p>
                                <a:endParaRPr lang="en-US"/>
                              </a:p>
                            </p:txBody>
                          </p:sp>
                          <p:sp>
                            <p:nvSpPr>
                              <p:cNvPr id="31141" name="Oval 1121"/>
                              <p:cNvSpPr>
                                <a:spLocks noChangeAspect="1" noChangeArrowheads="1"/>
                              </p:cNvSpPr>
                              <p:nvPr/>
                            </p:nvSpPr>
                            <p:spPr bwMode="auto">
                              <a:xfrm>
                                <a:off x="5187" y="1496"/>
                                <a:ext cx="8" cy="7"/>
                              </a:xfrm>
                              <a:prstGeom prst="ellipse">
                                <a:avLst/>
                              </a:prstGeom>
                              <a:solidFill>
                                <a:srgbClr val="000000"/>
                              </a:solidFill>
                              <a:ln w="9525">
                                <a:noFill/>
                                <a:round/>
                                <a:headEnd/>
                                <a:tailEnd/>
                              </a:ln>
                            </p:spPr>
                            <p:txBody>
                              <a:bodyPr/>
                              <a:lstStyle/>
                              <a:p>
                                <a:endParaRPr lang="en-US"/>
                              </a:p>
                            </p:txBody>
                          </p:sp>
                          <p:sp>
                            <p:nvSpPr>
                              <p:cNvPr id="31142" name="Freeform 1122"/>
                              <p:cNvSpPr>
                                <a:spLocks noChangeAspect="1"/>
                              </p:cNvSpPr>
                              <p:nvPr/>
                            </p:nvSpPr>
                            <p:spPr bwMode="auto">
                              <a:xfrm>
                                <a:off x="5173" y="1488"/>
                                <a:ext cx="37" cy="17"/>
                              </a:xfrm>
                              <a:custGeom>
                                <a:avLst/>
                                <a:gdLst>
                                  <a:gd name="T0" fmla="*/ 0 w 37"/>
                                  <a:gd name="T1" fmla="*/ 17 h 17"/>
                                  <a:gd name="T2" fmla="*/ 6 w 37"/>
                                  <a:gd name="T3" fmla="*/ 14 h 17"/>
                                  <a:gd name="T4" fmla="*/ 11 w 37"/>
                                  <a:gd name="T5" fmla="*/ 9 h 17"/>
                                  <a:gd name="T6" fmla="*/ 17 w 37"/>
                                  <a:gd name="T7" fmla="*/ 5 h 17"/>
                                  <a:gd name="T8" fmla="*/ 24 w 37"/>
                                  <a:gd name="T9" fmla="*/ 3 h 17"/>
                                  <a:gd name="T10" fmla="*/ 37 w 37"/>
                                  <a:gd name="T11" fmla="*/ 0 h 17"/>
                                  <a:gd name="T12" fmla="*/ 28 w 37"/>
                                  <a:gd name="T13" fmla="*/ 0 h 17"/>
                                  <a:gd name="T14" fmla="*/ 19 w 37"/>
                                  <a:gd name="T15" fmla="*/ 0 h 17"/>
                                  <a:gd name="T16" fmla="*/ 11 w 37"/>
                                  <a:gd name="T17" fmla="*/ 1 h 17"/>
                                  <a:gd name="T18" fmla="*/ 6 w 37"/>
                                  <a:gd name="T19" fmla="*/ 8 h 17"/>
                                  <a:gd name="T20" fmla="*/ 2 w 37"/>
                                  <a:gd name="T21" fmla="*/ 14 h 17"/>
                                  <a:gd name="T22" fmla="*/ 0 w 37"/>
                                  <a:gd name="T23" fmla="*/ 17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17"/>
                                  <a:gd name="T38" fmla="*/ 37 w 37"/>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17">
                                    <a:moveTo>
                                      <a:pt x="0" y="17"/>
                                    </a:moveTo>
                                    <a:lnTo>
                                      <a:pt x="6" y="14"/>
                                    </a:lnTo>
                                    <a:lnTo>
                                      <a:pt x="11" y="9"/>
                                    </a:lnTo>
                                    <a:lnTo>
                                      <a:pt x="17" y="5"/>
                                    </a:lnTo>
                                    <a:lnTo>
                                      <a:pt x="24" y="3"/>
                                    </a:lnTo>
                                    <a:lnTo>
                                      <a:pt x="37" y="0"/>
                                    </a:lnTo>
                                    <a:lnTo>
                                      <a:pt x="28" y="0"/>
                                    </a:lnTo>
                                    <a:lnTo>
                                      <a:pt x="19" y="0"/>
                                    </a:lnTo>
                                    <a:lnTo>
                                      <a:pt x="11" y="1"/>
                                    </a:lnTo>
                                    <a:lnTo>
                                      <a:pt x="6" y="8"/>
                                    </a:lnTo>
                                    <a:lnTo>
                                      <a:pt x="2" y="14"/>
                                    </a:lnTo>
                                    <a:lnTo>
                                      <a:pt x="0" y="17"/>
                                    </a:lnTo>
                                    <a:close/>
                                  </a:path>
                                </a:pathLst>
                              </a:custGeom>
                              <a:solidFill>
                                <a:srgbClr val="402000"/>
                              </a:solidFill>
                              <a:ln w="9525">
                                <a:noFill/>
                                <a:round/>
                                <a:headEnd/>
                                <a:tailEnd/>
                              </a:ln>
                            </p:spPr>
                            <p:txBody>
                              <a:bodyPr/>
                              <a:lstStyle/>
                              <a:p>
                                <a:endParaRPr lang="en-US"/>
                              </a:p>
                            </p:txBody>
                          </p:sp>
                        </p:grpSp>
                        <p:grpSp>
                          <p:nvGrpSpPr>
                            <p:cNvPr id="31200" name="Group 1128"/>
                            <p:cNvGrpSpPr>
                              <a:grpSpLocks noChangeAspect="1"/>
                            </p:cNvGrpSpPr>
                            <p:nvPr/>
                          </p:nvGrpSpPr>
                          <p:grpSpPr bwMode="auto">
                            <a:xfrm>
                              <a:off x="5112" y="1513"/>
                              <a:ext cx="36" cy="16"/>
                              <a:chOff x="5112" y="1513"/>
                              <a:chExt cx="36" cy="16"/>
                            </a:xfrm>
                          </p:grpSpPr>
                          <p:sp>
                            <p:nvSpPr>
                              <p:cNvPr id="31135" name="Freeform 1124"/>
                              <p:cNvSpPr>
                                <a:spLocks noChangeAspect="1"/>
                              </p:cNvSpPr>
                              <p:nvPr/>
                            </p:nvSpPr>
                            <p:spPr bwMode="auto">
                              <a:xfrm>
                                <a:off x="5114" y="1514"/>
                                <a:ext cx="34" cy="15"/>
                              </a:xfrm>
                              <a:custGeom>
                                <a:avLst/>
                                <a:gdLst>
                                  <a:gd name="T0" fmla="*/ 0 w 34"/>
                                  <a:gd name="T1" fmla="*/ 9 h 15"/>
                                  <a:gd name="T2" fmla="*/ 5 w 34"/>
                                  <a:gd name="T3" fmla="*/ 12 h 15"/>
                                  <a:gd name="T4" fmla="*/ 11 w 34"/>
                                  <a:gd name="T5" fmla="*/ 15 h 15"/>
                                  <a:gd name="T6" fmla="*/ 19 w 34"/>
                                  <a:gd name="T7" fmla="*/ 15 h 15"/>
                                  <a:gd name="T8" fmla="*/ 25 w 34"/>
                                  <a:gd name="T9" fmla="*/ 13 h 15"/>
                                  <a:gd name="T10" fmla="*/ 29 w 34"/>
                                  <a:gd name="T11" fmla="*/ 6 h 15"/>
                                  <a:gd name="T12" fmla="*/ 34 w 34"/>
                                  <a:gd name="T13" fmla="*/ 1 h 15"/>
                                  <a:gd name="T14" fmla="*/ 22 w 34"/>
                                  <a:gd name="T15" fmla="*/ 0 h 15"/>
                                  <a:gd name="T16" fmla="*/ 13 w 34"/>
                                  <a:gd name="T17" fmla="*/ 0 h 15"/>
                                  <a:gd name="T18" fmla="*/ 5 w 34"/>
                                  <a:gd name="T19" fmla="*/ 4 h 15"/>
                                  <a:gd name="T20" fmla="*/ 0 w 34"/>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15"/>
                                  <a:gd name="T35" fmla="*/ 34 w 34"/>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15">
                                    <a:moveTo>
                                      <a:pt x="0" y="9"/>
                                    </a:moveTo>
                                    <a:lnTo>
                                      <a:pt x="5" y="12"/>
                                    </a:lnTo>
                                    <a:lnTo>
                                      <a:pt x="11" y="15"/>
                                    </a:lnTo>
                                    <a:lnTo>
                                      <a:pt x="19" y="15"/>
                                    </a:lnTo>
                                    <a:lnTo>
                                      <a:pt x="25" y="13"/>
                                    </a:lnTo>
                                    <a:lnTo>
                                      <a:pt x="29" y="6"/>
                                    </a:lnTo>
                                    <a:lnTo>
                                      <a:pt x="34" y="1"/>
                                    </a:lnTo>
                                    <a:lnTo>
                                      <a:pt x="22" y="0"/>
                                    </a:lnTo>
                                    <a:lnTo>
                                      <a:pt x="13" y="0"/>
                                    </a:lnTo>
                                    <a:lnTo>
                                      <a:pt x="5" y="4"/>
                                    </a:lnTo>
                                    <a:lnTo>
                                      <a:pt x="0" y="9"/>
                                    </a:lnTo>
                                    <a:close/>
                                  </a:path>
                                </a:pathLst>
                              </a:custGeom>
                              <a:solidFill>
                                <a:srgbClr val="FFFFFF"/>
                              </a:solidFill>
                              <a:ln w="3175">
                                <a:solidFill>
                                  <a:srgbClr val="402000"/>
                                </a:solidFill>
                                <a:round/>
                                <a:headEnd/>
                                <a:tailEnd/>
                              </a:ln>
                            </p:spPr>
                            <p:txBody>
                              <a:bodyPr/>
                              <a:lstStyle/>
                              <a:p>
                                <a:endParaRPr lang="en-US"/>
                              </a:p>
                            </p:txBody>
                          </p:sp>
                          <p:sp>
                            <p:nvSpPr>
                              <p:cNvPr id="31136" name="Oval 1125"/>
                              <p:cNvSpPr>
                                <a:spLocks noChangeAspect="1" noChangeArrowheads="1"/>
                              </p:cNvSpPr>
                              <p:nvPr/>
                            </p:nvSpPr>
                            <p:spPr bwMode="auto">
                              <a:xfrm>
                                <a:off x="5122" y="1513"/>
                                <a:ext cx="18" cy="15"/>
                              </a:xfrm>
                              <a:prstGeom prst="ellipse">
                                <a:avLst/>
                              </a:prstGeom>
                              <a:solidFill>
                                <a:srgbClr val="00C000"/>
                              </a:solidFill>
                              <a:ln w="9525">
                                <a:noFill/>
                                <a:round/>
                                <a:headEnd/>
                                <a:tailEnd/>
                              </a:ln>
                            </p:spPr>
                            <p:txBody>
                              <a:bodyPr/>
                              <a:lstStyle/>
                              <a:p>
                                <a:endParaRPr lang="en-US"/>
                              </a:p>
                            </p:txBody>
                          </p:sp>
                          <p:sp>
                            <p:nvSpPr>
                              <p:cNvPr id="31137" name="Oval 1126"/>
                              <p:cNvSpPr>
                                <a:spLocks noChangeAspect="1" noChangeArrowheads="1"/>
                              </p:cNvSpPr>
                              <p:nvPr/>
                            </p:nvSpPr>
                            <p:spPr bwMode="auto">
                              <a:xfrm>
                                <a:off x="5127" y="1519"/>
                                <a:ext cx="7" cy="7"/>
                              </a:xfrm>
                              <a:prstGeom prst="ellipse">
                                <a:avLst/>
                              </a:prstGeom>
                              <a:solidFill>
                                <a:srgbClr val="000000"/>
                              </a:solidFill>
                              <a:ln w="9525">
                                <a:noFill/>
                                <a:round/>
                                <a:headEnd/>
                                <a:tailEnd/>
                              </a:ln>
                            </p:spPr>
                            <p:txBody>
                              <a:bodyPr/>
                              <a:lstStyle/>
                              <a:p>
                                <a:endParaRPr lang="en-US"/>
                              </a:p>
                            </p:txBody>
                          </p:sp>
                          <p:sp>
                            <p:nvSpPr>
                              <p:cNvPr id="31138" name="Freeform 1127"/>
                              <p:cNvSpPr>
                                <a:spLocks noChangeAspect="1"/>
                              </p:cNvSpPr>
                              <p:nvPr/>
                            </p:nvSpPr>
                            <p:spPr bwMode="auto">
                              <a:xfrm>
                                <a:off x="5112" y="1513"/>
                                <a:ext cx="35" cy="12"/>
                              </a:xfrm>
                              <a:custGeom>
                                <a:avLst/>
                                <a:gdLst>
                                  <a:gd name="T0" fmla="*/ 0 w 35"/>
                                  <a:gd name="T1" fmla="*/ 9 h 12"/>
                                  <a:gd name="T2" fmla="*/ 6 w 35"/>
                                  <a:gd name="T3" fmla="*/ 12 h 12"/>
                                  <a:gd name="T4" fmla="*/ 12 w 35"/>
                                  <a:gd name="T5" fmla="*/ 7 h 12"/>
                                  <a:gd name="T6" fmla="*/ 18 w 35"/>
                                  <a:gd name="T7" fmla="*/ 6 h 12"/>
                                  <a:gd name="T8" fmla="*/ 24 w 35"/>
                                  <a:gd name="T9" fmla="*/ 4 h 12"/>
                                  <a:gd name="T10" fmla="*/ 35 w 35"/>
                                  <a:gd name="T11" fmla="*/ 4 h 12"/>
                                  <a:gd name="T12" fmla="*/ 24 w 35"/>
                                  <a:gd name="T13" fmla="*/ 0 h 12"/>
                                  <a:gd name="T14" fmla="*/ 14 w 35"/>
                                  <a:gd name="T15" fmla="*/ 0 h 12"/>
                                  <a:gd name="T16" fmla="*/ 4 w 35"/>
                                  <a:gd name="T17" fmla="*/ 6 h 12"/>
                                  <a:gd name="T18" fmla="*/ 0 w 35"/>
                                  <a:gd name="T19" fmla="*/ 9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
                                  <a:gd name="T31" fmla="*/ 0 h 12"/>
                                  <a:gd name="T32" fmla="*/ 35 w 35"/>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 h="12">
                                    <a:moveTo>
                                      <a:pt x="0" y="9"/>
                                    </a:moveTo>
                                    <a:lnTo>
                                      <a:pt x="6" y="12"/>
                                    </a:lnTo>
                                    <a:lnTo>
                                      <a:pt x="12" y="7"/>
                                    </a:lnTo>
                                    <a:lnTo>
                                      <a:pt x="18" y="6"/>
                                    </a:lnTo>
                                    <a:lnTo>
                                      <a:pt x="24" y="4"/>
                                    </a:lnTo>
                                    <a:lnTo>
                                      <a:pt x="35" y="4"/>
                                    </a:lnTo>
                                    <a:lnTo>
                                      <a:pt x="24" y="0"/>
                                    </a:lnTo>
                                    <a:lnTo>
                                      <a:pt x="14" y="0"/>
                                    </a:lnTo>
                                    <a:lnTo>
                                      <a:pt x="4" y="6"/>
                                    </a:lnTo>
                                    <a:lnTo>
                                      <a:pt x="0" y="9"/>
                                    </a:lnTo>
                                    <a:close/>
                                  </a:path>
                                </a:pathLst>
                              </a:custGeom>
                              <a:solidFill>
                                <a:srgbClr val="402000"/>
                              </a:solidFill>
                              <a:ln w="9525">
                                <a:noFill/>
                                <a:round/>
                                <a:headEnd/>
                                <a:tailEnd/>
                              </a:ln>
                            </p:spPr>
                            <p:txBody>
                              <a:bodyPr/>
                              <a:lstStyle/>
                              <a:p>
                                <a:endParaRPr lang="en-US"/>
                              </a:p>
                            </p:txBody>
                          </p:sp>
                        </p:grpSp>
                      </p:grpSp>
                      <p:grpSp>
                        <p:nvGrpSpPr>
                          <p:cNvPr id="31210" name="Group 1137"/>
                          <p:cNvGrpSpPr>
                            <a:grpSpLocks noChangeAspect="1"/>
                          </p:cNvGrpSpPr>
                          <p:nvPr/>
                        </p:nvGrpSpPr>
                        <p:grpSpPr bwMode="auto">
                          <a:xfrm>
                            <a:off x="5104" y="1466"/>
                            <a:ext cx="116" cy="134"/>
                            <a:chOff x="5104" y="1466"/>
                            <a:chExt cx="116" cy="134"/>
                          </a:xfrm>
                        </p:grpSpPr>
                        <p:sp>
                          <p:nvSpPr>
                            <p:cNvPr id="31126" name="Freeform 1130"/>
                            <p:cNvSpPr>
                              <a:spLocks noChangeAspect="1"/>
                            </p:cNvSpPr>
                            <p:nvPr/>
                          </p:nvSpPr>
                          <p:spPr bwMode="auto">
                            <a:xfrm>
                              <a:off x="5161" y="1466"/>
                              <a:ext cx="54" cy="27"/>
                            </a:xfrm>
                            <a:custGeom>
                              <a:avLst/>
                              <a:gdLst>
                                <a:gd name="T0" fmla="*/ 5 w 54"/>
                                <a:gd name="T1" fmla="*/ 19 h 27"/>
                                <a:gd name="T2" fmla="*/ 0 w 54"/>
                                <a:gd name="T3" fmla="*/ 27 h 27"/>
                                <a:gd name="T4" fmla="*/ 6 w 54"/>
                                <a:gd name="T5" fmla="*/ 27 h 27"/>
                                <a:gd name="T6" fmla="*/ 12 w 54"/>
                                <a:gd name="T7" fmla="*/ 22 h 27"/>
                                <a:gd name="T8" fmla="*/ 18 w 54"/>
                                <a:gd name="T9" fmla="*/ 16 h 27"/>
                                <a:gd name="T10" fmla="*/ 26 w 54"/>
                                <a:gd name="T11" fmla="*/ 10 h 27"/>
                                <a:gd name="T12" fmla="*/ 54 w 54"/>
                                <a:gd name="T13" fmla="*/ 0 h 27"/>
                                <a:gd name="T14" fmla="*/ 22 w 54"/>
                                <a:gd name="T15" fmla="*/ 8 h 27"/>
                                <a:gd name="T16" fmla="*/ 12 w 54"/>
                                <a:gd name="T17" fmla="*/ 14 h 27"/>
                                <a:gd name="T18" fmla="*/ 5 w 54"/>
                                <a:gd name="T19" fmla="*/ 19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27"/>
                                <a:gd name="T32" fmla="*/ 54 w 54"/>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27">
                                  <a:moveTo>
                                    <a:pt x="5" y="19"/>
                                  </a:moveTo>
                                  <a:lnTo>
                                    <a:pt x="0" y="27"/>
                                  </a:lnTo>
                                  <a:lnTo>
                                    <a:pt x="6" y="27"/>
                                  </a:lnTo>
                                  <a:lnTo>
                                    <a:pt x="12" y="22"/>
                                  </a:lnTo>
                                  <a:lnTo>
                                    <a:pt x="18" y="16"/>
                                  </a:lnTo>
                                  <a:lnTo>
                                    <a:pt x="26" y="10"/>
                                  </a:lnTo>
                                  <a:lnTo>
                                    <a:pt x="54" y="0"/>
                                  </a:lnTo>
                                  <a:lnTo>
                                    <a:pt x="22" y="8"/>
                                  </a:lnTo>
                                  <a:lnTo>
                                    <a:pt x="12" y="14"/>
                                  </a:lnTo>
                                  <a:lnTo>
                                    <a:pt x="5" y="19"/>
                                  </a:lnTo>
                                  <a:close/>
                                </a:path>
                              </a:pathLst>
                            </a:custGeom>
                            <a:solidFill>
                              <a:srgbClr val="C06000"/>
                            </a:solidFill>
                            <a:ln w="9525">
                              <a:noFill/>
                              <a:round/>
                              <a:headEnd/>
                              <a:tailEnd/>
                            </a:ln>
                          </p:spPr>
                          <p:txBody>
                            <a:bodyPr/>
                            <a:lstStyle/>
                            <a:p>
                              <a:endParaRPr lang="en-US"/>
                            </a:p>
                          </p:txBody>
                        </p:sp>
                        <p:sp>
                          <p:nvSpPr>
                            <p:cNvPr id="31127" name="Freeform 1131"/>
                            <p:cNvSpPr>
                              <a:spLocks noChangeAspect="1"/>
                            </p:cNvSpPr>
                            <p:nvPr/>
                          </p:nvSpPr>
                          <p:spPr bwMode="auto">
                            <a:xfrm>
                              <a:off x="5104" y="1496"/>
                              <a:ext cx="37" cy="9"/>
                            </a:xfrm>
                            <a:custGeom>
                              <a:avLst/>
                              <a:gdLst>
                                <a:gd name="T0" fmla="*/ 34 w 37"/>
                                <a:gd name="T1" fmla="*/ 0 h 9"/>
                                <a:gd name="T2" fmla="*/ 37 w 37"/>
                                <a:gd name="T3" fmla="*/ 3 h 9"/>
                                <a:gd name="T4" fmla="*/ 36 w 37"/>
                                <a:gd name="T5" fmla="*/ 9 h 9"/>
                                <a:gd name="T6" fmla="*/ 30 w 37"/>
                                <a:gd name="T7" fmla="*/ 3 h 9"/>
                                <a:gd name="T8" fmla="*/ 20 w 37"/>
                                <a:gd name="T9" fmla="*/ 3 h 9"/>
                                <a:gd name="T10" fmla="*/ 0 w 37"/>
                                <a:gd name="T11" fmla="*/ 9 h 9"/>
                                <a:gd name="T12" fmla="*/ 18 w 37"/>
                                <a:gd name="T13" fmla="*/ 1 h 9"/>
                                <a:gd name="T14" fmla="*/ 28 w 37"/>
                                <a:gd name="T15" fmla="*/ 0 h 9"/>
                                <a:gd name="T16" fmla="*/ 34 w 37"/>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9"/>
                                <a:gd name="T29" fmla="*/ 37 w 37"/>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9">
                                  <a:moveTo>
                                    <a:pt x="34" y="0"/>
                                  </a:moveTo>
                                  <a:lnTo>
                                    <a:pt x="37" y="3"/>
                                  </a:lnTo>
                                  <a:lnTo>
                                    <a:pt x="36" y="9"/>
                                  </a:lnTo>
                                  <a:lnTo>
                                    <a:pt x="30" y="3"/>
                                  </a:lnTo>
                                  <a:lnTo>
                                    <a:pt x="20" y="3"/>
                                  </a:lnTo>
                                  <a:lnTo>
                                    <a:pt x="0" y="9"/>
                                  </a:lnTo>
                                  <a:lnTo>
                                    <a:pt x="18" y="1"/>
                                  </a:lnTo>
                                  <a:lnTo>
                                    <a:pt x="28" y="0"/>
                                  </a:lnTo>
                                  <a:lnTo>
                                    <a:pt x="34" y="0"/>
                                  </a:lnTo>
                                  <a:close/>
                                </a:path>
                              </a:pathLst>
                            </a:custGeom>
                            <a:solidFill>
                              <a:srgbClr val="C06000"/>
                            </a:solidFill>
                            <a:ln w="9525">
                              <a:noFill/>
                              <a:round/>
                              <a:headEnd/>
                              <a:tailEnd/>
                            </a:ln>
                          </p:spPr>
                          <p:txBody>
                            <a:bodyPr/>
                            <a:lstStyle/>
                            <a:p>
                              <a:endParaRPr lang="en-US"/>
                            </a:p>
                          </p:txBody>
                        </p:sp>
                        <p:sp>
                          <p:nvSpPr>
                            <p:cNvPr id="31128" name="Freeform 1132"/>
                            <p:cNvSpPr>
                              <a:spLocks noChangeAspect="1"/>
                            </p:cNvSpPr>
                            <p:nvPr/>
                          </p:nvSpPr>
                          <p:spPr bwMode="auto">
                            <a:xfrm>
                              <a:off x="5161" y="1550"/>
                              <a:ext cx="31" cy="15"/>
                            </a:xfrm>
                            <a:custGeom>
                              <a:avLst/>
                              <a:gdLst>
                                <a:gd name="T0" fmla="*/ 0 w 31"/>
                                <a:gd name="T1" fmla="*/ 9 h 15"/>
                                <a:gd name="T2" fmla="*/ 8 w 31"/>
                                <a:gd name="T3" fmla="*/ 9 h 15"/>
                                <a:gd name="T4" fmla="*/ 14 w 31"/>
                                <a:gd name="T5" fmla="*/ 9 h 15"/>
                                <a:gd name="T6" fmla="*/ 22 w 31"/>
                                <a:gd name="T7" fmla="*/ 6 h 15"/>
                                <a:gd name="T8" fmla="*/ 26 w 31"/>
                                <a:gd name="T9" fmla="*/ 0 h 15"/>
                                <a:gd name="T10" fmla="*/ 31 w 31"/>
                                <a:gd name="T11" fmla="*/ 0 h 15"/>
                                <a:gd name="T12" fmla="*/ 29 w 31"/>
                                <a:gd name="T13" fmla="*/ 1 h 15"/>
                                <a:gd name="T14" fmla="*/ 26 w 31"/>
                                <a:gd name="T15" fmla="*/ 6 h 15"/>
                                <a:gd name="T16" fmla="*/ 23 w 31"/>
                                <a:gd name="T17" fmla="*/ 13 h 15"/>
                                <a:gd name="T18" fmla="*/ 20 w 31"/>
                                <a:gd name="T19" fmla="*/ 15 h 15"/>
                                <a:gd name="T20" fmla="*/ 14 w 31"/>
                                <a:gd name="T21" fmla="*/ 15 h 15"/>
                                <a:gd name="T22" fmla="*/ 11 w 31"/>
                                <a:gd name="T23" fmla="*/ 15 h 15"/>
                                <a:gd name="T24" fmla="*/ 0 w 31"/>
                                <a:gd name="T25" fmla="*/ 9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5"/>
                                <a:gd name="T41" fmla="*/ 31 w 31"/>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5">
                                  <a:moveTo>
                                    <a:pt x="0" y="9"/>
                                  </a:moveTo>
                                  <a:lnTo>
                                    <a:pt x="8" y="9"/>
                                  </a:lnTo>
                                  <a:lnTo>
                                    <a:pt x="14" y="9"/>
                                  </a:lnTo>
                                  <a:lnTo>
                                    <a:pt x="22" y="6"/>
                                  </a:lnTo>
                                  <a:lnTo>
                                    <a:pt x="26" y="0"/>
                                  </a:lnTo>
                                  <a:lnTo>
                                    <a:pt x="31" y="0"/>
                                  </a:lnTo>
                                  <a:lnTo>
                                    <a:pt x="29" y="1"/>
                                  </a:lnTo>
                                  <a:lnTo>
                                    <a:pt x="26" y="6"/>
                                  </a:lnTo>
                                  <a:lnTo>
                                    <a:pt x="23" y="13"/>
                                  </a:lnTo>
                                  <a:lnTo>
                                    <a:pt x="20" y="15"/>
                                  </a:lnTo>
                                  <a:lnTo>
                                    <a:pt x="14" y="15"/>
                                  </a:lnTo>
                                  <a:lnTo>
                                    <a:pt x="11" y="15"/>
                                  </a:lnTo>
                                  <a:lnTo>
                                    <a:pt x="0" y="9"/>
                                  </a:lnTo>
                                  <a:close/>
                                </a:path>
                              </a:pathLst>
                            </a:custGeom>
                            <a:solidFill>
                              <a:srgbClr val="402000"/>
                            </a:solidFill>
                            <a:ln w="9525">
                              <a:noFill/>
                              <a:round/>
                              <a:headEnd/>
                              <a:tailEnd/>
                            </a:ln>
                          </p:spPr>
                          <p:txBody>
                            <a:bodyPr/>
                            <a:lstStyle/>
                            <a:p>
                              <a:endParaRPr lang="en-US"/>
                            </a:p>
                          </p:txBody>
                        </p:sp>
                        <p:sp>
                          <p:nvSpPr>
                            <p:cNvPr id="31129" name="Freeform 1133"/>
                            <p:cNvSpPr>
                              <a:spLocks noChangeAspect="1"/>
                            </p:cNvSpPr>
                            <p:nvPr/>
                          </p:nvSpPr>
                          <p:spPr bwMode="auto">
                            <a:xfrm>
                              <a:off x="5172" y="1575"/>
                              <a:ext cx="48" cy="18"/>
                            </a:xfrm>
                            <a:custGeom>
                              <a:avLst/>
                              <a:gdLst>
                                <a:gd name="T0" fmla="*/ 0 w 48"/>
                                <a:gd name="T1" fmla="*/ 13 h 18"/>
                                <a:gd name="T2" fmla="*/ 3 w 48"/>
                                <a:gd name="T3" fmla="*/ 15 h 18"/>
                                <a:gd name="T4" fmla="*/ 5 w 48"/>
                                <a:gd name="T5" fmla="*/ 10 h 18"/>
                                <a:gd name="T6" fmla="*/ 9 w 48"/>
                                <a:gd name="T7" fmla="*/ 6 h 18"/>
                                <a:gd name="T8" fmla="*/ 12 w 48"/>
                                <a:gd name="T9" fmla="*/ 6 h 18"/>
                                <a:gd name="T10" fmla="*/ 17 w 48"/>
                                <a:gd name="T11" fmla="*/ 4 h 18"/>
                                <a:gd name="T12" fmla="*/ 23 w 48"/>
                                <a:gd name="T13" fmla="*/ 1 h 18"/>
                                <a:gd name="T14" fmla="*/ 31 w 48"/>
                                <a:gd name="T15" fmla="*/ 1 h 18"/>
                                <a:gd name="T16" fmla="*/ 40 w 48"/>
                                <a:gd name="T17" fmla="*/ 1 h 18"/>
                                <a:gd name="T18" fmla="*/ 44 w 48"/>
                                <a:gd name="T19" fmla="*/ 0 h 18"/>
                                <a:gd name="T20" fmla="*/ 48 w 48"/>
                                <a:gd name="T21" fmla="*/ 1 h 18"/>
                                <a:gd name="T22" fmla="*/ 23 w 48"/>
                                <a:gd name="T23" fmla="*/ 7 h 18"/>
                                <a:gd name="T24" fmla="*/ 17 w 48"/>
                                <a:gd name="T25" fmla="*/ 12 h 18"/>
                                <a:gd name="T26" fmla="*/ 9 w 48"/>
                                <a:gd name="T27" fmla="*/ 13 h 18"/>
                                <a:gd name="T28" fmla="*/ 5 w 48"/>
                                <a:gd name="T29" fmla="*/ 15 h 18"/>
                                <a:gd name="T30" fmla="*/ 3 w 48"/>
                                <a:gd name="T31" fmla="*/ 18 h 18"/>
                                <a:gd name="T32" fmla="*/ 0 w 48"/>
                                <a:gd name="T33" fmla="*/ 1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18"/>
                                <a:gd name="T53" fmla="*/ 48 w 4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18">
                                  <a:moveTo>
                                    <a:pt x="0" y="13"/>
                                  </a:moveTo>
                                  <a:lnTo>
                                    <a:pt x="3" y="15"/>
                                  </a:lnTo>
                                  <a:lnTo>
                                    <a:pt x="5" y="10"/>
                                  </a:lnTo>
                                  <a:lnTo>
                                    <a:pt x="9" y="6"/>
                                  </a:lnTo>
                                  <a:lnTo>
                                    <a:pt x="12" y="6"/>
                                  </a:lnTo>
                                  <a:lnTo>
                                    <a:pt x="17" y="4"/>
                                  </a:lnTo>
                                  <a:lnTo>
                                    <a:pt x="23" y="1"/>
                                  </a:lnTo>
                                  <a:lnTo>
                                    <a:pt x="31" y="1"/>
                                  </a:lnTo>
                                  <a:lnTo>
                                    <a:pt x="40" y="1"/>
                                  </a:lnTo>
                                  <a:lnTo>
                                    <a:pt x="44" y="0"/>
                                  </a:lnTo>
                                  <a:lnTo>
                                    <a:pt x="48" y="1"/>
                                  </a:lnTo>
                                  <a:lnTo>
                                    <a:pt x="23" y="7"/>
                                  </a:lnTo>
                                  <a:lnTo>
                                    <a:pt x="17" y="12"/>
                                  </a:lnTo>
                                  <a:lnTo>
                                    <a:pt x="9" y="13"/>
                                  </a:lnTo>
                                  <a:lnTo>
                                    <a:pt x="5" y="15"/>
                                  </a:lnTo>
                                  <a:lnTo>
                                    <a:pt x="3" y="18"/>
                                  </a:lnTo>
                                  <a:lnTo>
                                    <a:pt x="0" y="13"/>
                                  </a:lnTo>
                                  <a:close/>
                                </a:path>
                              </a:pathLst>
                            </a:custGeom>
                            <a:solidFill>
                              <a:srgbClr val="804000"/>
                            </a:solidFill>
                            <a:ln w="9525">
                              <a:noFill/>
                              <a:round/>
                              <a:headEnd/>
                              <a:tailEnd/>
                            </a:ln>
                          </p:spPr>
                          <p:txBody>
                            <a:bodyPr/>
                            <a:lstStyle/>
                            <a:p>
                              <a:endParaRPr lang="en-US"/>
                            </a:p>
                          </p:txBody>
                        </p:sp>
                        <p:sp>
                          <p:nvSpPr>
                            <p:cNvPr id="31130" name="Freeform 1134"/>
                            <p:cNvSpPr>
                              <a:spLocks noChangeAspect="1"/>
                            </p:cNvSpPr>
                            <p:nvPr/>
                          </p:nvSpPr>
                          <p:spPr bwMode="auto">
                            <a:xfrm>
                              <a:off x="5187" y="1593"/>
                              <a:ext cx="17" cy="7"/>
                            </a:xfrm>
                            <a:custGeom>
                              <a:avLst/>
                              <a:gdLst>
                                <a:gd name="T0" fmla="*/ 0 w 17"/>
                                <a:gd name="T1" fmla="*/ 5 h 7"/>
                                <a:gd name="T2" fmla="*/ 5 w 17"/>
                                <a:gd name="T3" fmla="*/ 5 h 7"/>
                                <a:gd name="T4" fmla="*/ 10 w 17"/>
                                <a:gd name="T5" fmla="*/ 3 h 7"/>
                                <a:gd name="T6" fmla="*/ 17 w 17"/>
                                <a:gd name="T7" fmla="*/ 0 h 7"/>
                                <a:gd name="T8" fmla="*/ 11 w 17"/>
                                <a:gd name="T9" fmla="*/ 5 h 7"/>
                                <a:gd name="T10" fmla="*/ 5 w 17"/>
                                <a:gd name="T11" fmla="*/ 7 h 7"/>
                                <a:gd name="T12" fmla="*/ 0 w 17"/>
                                <a:gd name="T13" fmla="*/ 5 h 7"/>
                                <a:gd name="T14" fmla="*/ 0 60000 65536"/>
                                <a:gd name="T15" fmla="*/ 0 60000 65536"/>
                                <a:gd name="T16" fmla="*/ 0 60000 65536"/>
                                <a:gd name="T17" fmla="*/ 0 60000 65536"/>
                                <a:gd name="T18" fmla="*/ 0 60000 65536"/>
                                <a:gd name="T19" fmla="*/ 0 60000 65536"/>
                                <a:gd name="T20" fmla="*/ 0 60000 65536"/>
                                <a:gd name="T21" fmla="*/ 0 w 17"/>
                                <a:gd name="T22" fmla="*/ 0 h 7"/>
                                <a:gd name="T23" fmla="*/ 17 w 1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7">
                                  <a:moveTo>
                                    <a:pt x="0" y="5"/>
                                  </a:moveTo>
                                  <a:lnTo>
                                    <a:pt x="5" y="5"/>
                                  </a:lnTo>
                                  <a:lnTo>
                                    <a:pt x="10" y="3"/>
                                  </a:lnTo>
                                  <a:lnTo>
                                    <a:pt x="17" y="0"/>
                                  </a:lnTo>
                                  <a:lnTo>
                                    <a:pt x="11" y="5"/>
                                  </a:lnTo>
                                  <a:lnTo>
                                    <a:pt x="5" y="7"/>
                                  </a:lnTo>
                                  <a:lnTo>
                                    <a:pt x="0" y="5"/>
                                  </a:lnTo>
                                  <a:close/>
                                </a:path>
                              </a:pathLst>
                            </a:custGeom>
                            <a:solidFill>
                              <a:srgbClr val="402000"/>
                            </a:solidFill>
                            <a:ln w="9525">
                              <a:noFill/>
                              <a:round/>
                              <a:headEnd/>
                              <a:tailEnd/>
                            </a:ln>
                          </p:spPr>
                          <p:txBody>
                            <a:bodyPr/>
                            <a:lstStyle/>
                            <a:p>
                              <a:endParaRPr lang="en-US"/>
                            </a:p>
                          </p:txBody>
                        </p:sp>
                        <p:sp>
                          <p:nvSpPr>
                            <p:cNvPr id="31131" name="Freeform 1135"/>
                            <p:cNvSpPr>
                              <a:spLocks noChangeAspect="1"/>
                            </p:cNvSpPr>
                            <p:nvPr/>
                          </p:nvSpPr>
                          <p:spPr bwMode="auto">
                            <a:xfrm>
                              <a:off x="5177" y="1590"/>
                              <a:ext cx="12" cy="6"/>
                            </a:xfrm>
                            <a:custGeom>
                              <a:avLst/>
                              <a:gdLst>
                                <a:gd name="T0" fmla="*/ 0 w 12"/>
                                <a:gd name="T1" fmla="*/ 4 h 6"/>
                                <a:gd name="T2" fmla="*/ 6 w 12"/>
                                <a:gd name="T3" fmla="*/ 6 h 6"/>
                                <a:gd name="T4" fmla="*/ 12 w 12"/>
                                <a:gd name="T5" fmla="*/ 4 h 6"/>
                                <a:gd name="T6" fmla="*/ 12 w 12"/>
                                <a:gd name="T7" fmla="*/ 0 h 6"/>
                                <a:gd name="T8" fmla="*/ 4 w 12"/>
                                <a:gd name="T9" fmla="*/ 0 h 6"/>
                                <a:gd name="T10" fmla="*/ 0 w 12"/>
                                <a:gd name="T11" fmla="*/ 4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0" y="4"/>
                                  </a:moveTo>
                                  <a:lnTo>
                                    <a:pt x="6" y="6"/>
                                  </a:lnTo>
                                  <a:lnTo>
                                    <a:pt x="12" y="4"/>
                                  </a:lnTo>
                                  <a:lnTo>
                                    <a:pt x="12" y="0"/>
                                  </a:lnTo>
                                  <a:lnTo>
                                    <a:pt x="4" y="0"/>
                                  </a:lnTo>
                                  <a:lnTo>
                                    <a:pt x="0" y="4"/>
                                  </a:lnTo>
                                  <a:close/>
                                </a:path>
                              </a:pathLst>
                            </a:custGeom>
                            <a:solidFill>
                              <a:srgbClr val="FFE0C0"/>
                            </a:solidFill>
                            <a:ln w="9525">
                              <a:noFill/>
                              <a:round/>
                              <a:headEnd/>
                              <a:tailEnd/>
                            </a:ln>
                          </p:spPr>
                          <p:txBody>
                            <a:bodyPr/>
                            <a:lstStyle/>
                            <a:p>
                              <a:endParaRPr lang="en-US"/>
                            </a:p>
                          </p:txBody>
                        </p:sp>
                        <p:sp>
                          <p:nvSpPr>
                            <p:cNvPr id="31132" name="Freeform 1136"/>
                            <p:cNvSpPr>
                              <a:spLocks noChangeAspect="1"/>
                            </p:cNvSpPr>
                            <p:nvPr/>
                          </p:nvSpPr>
                          <p:spPr bwMode="auto">
                            <a:xfrm>
                              <a:off x="5187" y="1576"/>
                              <a:ext cx="8" cy="6"/>
                            </a:xfrm>
                            <a:custGeom>
                              <a:avLst/>
                              <a:gdLst>
                                <a:gd name="T0" fmla="*/ 8 w 8"/>
                                <a:gd name="T1" fmla="*/ 0 h 6"/>
                                <a:gd name="T2" fmla="*/ 3 w 8"/>
                                <a:gd name="T3" fmla="*/ 0 h 6"/>
                                <a:gd name="T4" fmla="*/ 2 w 8"/>
                                <a:gd name="T5" fmla="*/ 3 h 6"/>
                                <a:gd name="T6" fmla="*/ 0 w 8"/>
                                <a:gd name="T7" fmla="*/ 5 h 6"/>
                                <a:gd name="T8" fmla="*/ 0 w 8"/>
                                <a:gd name="T9" fmla="*/ 6 h 6"/>
                                <a:gd name="T10" fmla="*/ 8 w 8"/>
                                <a:gd name="T11" fmla="*/ 0 h 6"/>
                                <a:gd name="T12" fmla="*/ 0 60000 65536"/>
                                <a:gd name="T13" fmla="*/ 0 60000 65536"/>
                                <a:gd name="T14" fmla="*/ 0 60000 65536"/>
                                <a:gd name="T15" fmla="*/ 0 60000 65536"/>
                                <a:gd name="T16" fmla="*/ 0 60000 65536"/>
                                <a:gd name="T17" fmla="*/ 0 60000 65536"/>
                                <a:gd name="T18" fmla="*/ 0 w 8"/>
                                <a:gd name="T19" fmla="*/ 0 h 6"/>
                                <a:gd name="T20" fmla="*/ 8 w 8"/>
                                <a:gd name="T21" fmla="*/ 6 h 6"/>
                              </a:gdLst>
                              <a:ahLst/>
                              <a:cxnLst>
                                <a:cxn ang="T12">
                                  <a:pos x="T0" y="T1"/>
                                </a:cxn>
                                <a:cxn ang="T13">
                                  <a:pos x="T2" y="T3"/>
                                </a:cxn>
                                <a:cxn ang="T14">
                                  <a:pos x="T4" y="T5"/>
                                </a:cxn>
                                <a:cxn ang="T15">
                                  <a:pos x="T6" y="T7"/>
                                </a:cxn>
                                <a:cxn ang="T16">
                                  <a:pos x="T8" y="T9"/>
                                </a:cxn>
                                <a:cxn ang="T17">
                                  <a:pos x="T10" y="T11"/>
                                </a:cxn>
                              </a:cxnLst>
                              <a:rect l="T18" t="T19" r="T20" b="T21"/>
                              <a:pathLst>
                                <a:path w="8" h="6">
                                  <a:moveTo>
                                    <a:pt x="8" y="0"/>
                                  </a:moveTo>
                                  <a:lnTo>
                                    <a:pt x="3" y="0"/>
                                  </a:lnTo>
                                  <a:lnTo>
                                    <a:pt x="2" y="3"/>
                                  </a:lnTo>
                                  <a:lnTo>
                                    <a:pt x="0" y="5"/>
                                  </a:lnTo>
                                  <a:lnTo>
                                    <a:pt x="0" y="6"/>
                                  </a:lnTo>
                                  <a:lnTo>
                                    <a:pt x="8" y="0"/>
                                  </a:lnTo>
                                  <a:close/>
                                </a:path>
                              </a:pathLst>
                            </a:custGeom>
                            <a:solidFill>
                              <a:srgbClr val="FFE0C0"/>
                            </a:solidFill>
                            <a:ln w="9525">
                              <a:noFill/>
                              <a:round/>
                              <a:headEnd/>
                              <a:tailEnd/>
                            </a:ln>
                          </p:spPr>
                          <p:txBody>
                            <a:bodyPr/>
                            <a:lstStyle/>
                            <a:p>
                              <a:endParaRPr lang="en-US"/>
                            </a:p>
                          </p:txBody>
                        </p:sp>
                      </p:grpSp>
                    </p:grpSp>
                  </p:grpSp>
                </p:grpSp>
              </p:grpSp>
              <p:grpSp>
                <p:nvGrpSpPr>
                  <p:cNvPr id="31213" name="Group 1144"/>
                  <p:cNvGrpSpPr>
                    <a:grpSpLocks noChangeAspect="1"/>
                  </p:cNvGrpSpPr>
                  <p:nvPr/>
                </p:nvGrpSpPr>
                <p:grpSpPr bwMode="auto">
                  <a:xfrm>
                    <a:off x="5188" y="1558"/>
                    <a:ext cx="108" cy="127"/>
                    <a:chOff x="5188" y="1558"/>
                    <a:chExt cx="108" cy="127"/>
                  </a:xfrm>
                </p:grpSpPr>
                <p:sp>
                  <p:nvSpPr>
                    <p:cNvPr id="31116" name="Freeform 1142"/>
                    <p:cNvSpPr>
                      <a:spLocks noChangeAspect="1"/>
                    </p:cNvSpPr>
                    <p:nvPr/>
                  </p:nvSpPr>
                  <p:spPr bwMode="auto">
                    <a:xfrm>
                      <a:off x="5188" y="1558"/>
                      <a:ext cx="108" cy="127"/>
                    </a:xfrm>
                    <a:custGeom>
                      <a:avLst/>
                      <a:gdLst>
                        <a:gd name="T0" fmla="*/ 0 w 108"/>
                        <a:gd name="T1" fmla="*/ 73 h 127"/>
                        <a:gd name="T2" fmla="*/ 3 w 108"/>
                        <a:gd name="T3" fmla="*/ 101 h 127"/>
                        <a:gd name="T4" fmla="*/ 11 w 108"/>
                        <a:gd name="T5" fmla="*/ 113 h 127"/>
                        <a:gd name="T6" fmla="*/ 31 w 108"/>
                        <a:gd name="T7" fmla="*/ 122 h 127"/>
                        <a:gd name="T8" fmla="*/ 43 w 108"/>
                        <a:gd name="T9" fmla="*/ 127 h 127"/>
                        <a:gd name="T10" fmla="*/ 63 w 108"/>
                        <a:gd name="T11" fmla="*/ 127 h 127"/>
                        <a:gd name="T12" fmla="*/ 76 w 108"/>
                        <a:gd name="T13" fmla="*/ 121 h 127"/>
                        <a:gd name="T14" fmla="*/ 88 w 108"/>
                        <a:gd name="T15" fmla="*/ 113 h 127"/>
                        <a:gd name="T16" fmla="*/ 99 w 108"/>
                        <a:gd name="T17" fmla="*/ 101 h 127"/>
                        <a:gd name="T18" fmla="*/ 104 w 108"/>
                        <a:gd name="T19" fmla="*/ 90 h 127"/>
                        <a:gd name="T20" fmla="*/ 108 w 108"/>
                        <a:gd name="T21" fmla="*/ 76 h 127"/>
                        <a:gd name="T22" fmla="*/ 108 w 108"/>
                        <a:gd name="T23" fmla="*/ 62 h 127"/>
                        <a:gd name="T24" fmla="*/ 100 w 108"/>
                        <a:gd name="T25" fmla="*/ 55 h 127"/>
                        <a:gd name="T26" fmla="*/ 92 w 108"/>
                        <a:gd name="T27" fmla="*/ 43 h 127"/>
                        <a:gd name="T28" fmla="*/ 86 w 108"/>
                        <a:gd name="T29" fmla="*/ 25 h 127"/>
                        <a:gd name="T30" fmla="*/ 86 w 108"/>
                        <a:gd name="T31" fmla="*/ 0 h 127"/>
                        <a:gd name="T32" fmla="*/ 80 w 108"/>
                        <a:gd name="T33" fmla="*/ 20 h 127"/>
                        <a:gd name="T34" fmla="*/ 71 w 108"/>
                        <a:gd name="T35" fmla="*/ 36 h 127"/>
                        <a:gd name="T36" fmla="*/ 59 w 108"/>
                        <a:gd name="T37" fmla="*/ 51 h 127"/>
                        <a:gd name="T38" fmla="*/ 51 w 108"/>
                        <a:gd name="T39" fmla="*/ 61 h 127"/>
                        <a:gd name="T40" fmla="*/ 43 w 108"/>
                        <a:gd name="T41" fmla="*/ 67 h 127"/>
                        <a:gd name="T42" fmla="*/ 29 w 108"/>
                        <a:gd name="T43" fmla="*/ 76 h 127"/>
                        <a:gd name="T44" fmla="*/ 20 w 108"/>
                        <a:gd name="T45" fmla="*/ 78 h 127"/>
                        <a:gd name="T46" fmla="*/ 11 w 108"/>
                        <a:gd name="T47" fmla="*/ 76 h 127"/>
                        <a:gd name="T48" fmla="*/ 0 w 108"/>
                        <a:gd name="T49" fmla="*/ 73 h 1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8"/>
                        <a:gd name="T76" fmla="*/ 0 h 127"/>
                        <a:gd name="T77" fmla="*/ 108 w 108"/>
                        <a:gd name="T78" fmla="*/ 127 h 1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8" h="127">
                          <a:moveTo>
                            <a:pt x="0" y="73"/>
                          </a:moveTo>
                          <a:lnTo>
                            <a:pt x="3" y="101"/>
                          </a:lnTo>
                          <a:lnTo>
                            <a:pt x="11" y="113"/>
                          </a:lnTo>
                          <a:lnTo>
                            <a:pt x="31" y="122"/>
                          </a:lnTo>
                          <a:lnTo>
                            <a:pt x="43" y="127"/>
                          </a:lnTo>
                          <a:lnTo>
                            <a:pt x="63" y="127"/>
                          </a:lnTo>
                          <a:lnTo>
                            <a:pt x="76" y="121"/>
                          </a:lnTo>
                          <a:lnTo>
                            <a:pt x="88" y="113"/>
                          </a:lnTo>
                          <a:lnTo>
                            <a:pt x="99" y="101"/>
                          </a:lnTo>
                          <a:lnTo>
                            <a:pt x="104" y="90"/>
                          </a:lnTo>
                          <a:lnTo>
                            <a:pt x="108" y="76"/>
                          </a:lnTo>
                          <a:lnTo>
                            <a:pt x="108" y="62"/>
                          </a:lnTo>
                          <a:lnTo>
                            <a:pt x="100" y="55"/>
                          </a:lnTo>
                          <a:lnTo>
                            <a:pt x="92" y="43"/>
                          </a:lnTo>
                          <a:lnTo>
                            <a:pt x="86" y="25"/>
                          </a:lnTo>
                          <a:lnTo>
                            <a:pt x="86" y="0"/>
                          </a:lnTo>
                          <a:lnTo>
                            <a:pt x="80" y="20"/>
                          </a:lnTo>
                          <a:lnTo>
                            <a:pt x="71" y="36"/>
                          </a:lnTo>
                          <a:lnTo>
                            <a:pt x="59" y="51"/>
                          </a:lnTo>
                          <a:lnTo>
                            <a:pt x="51" y="61"/>
                          </a:lnTo>
                          <a:lnTo>
                            <a:pt x="43" y="67"/>
                          </a:lnTo>
                          <a:lnTo>
                            <a:pt x="29" y="76"/>
                          </a:lnTo>
                          <a:lnTo>
                            <a:pt x="20" y="78"/>
                          </a:lnTo>
                          <a:lnTo>
                            <a:pt x="11" y="76"/>
                          </a:lnTo>
                          <a:lnTo>
                            <a:pt x="0" y="73"/>
                          </a:lnTo>
                          <a:close/>
                        </a:path>
                      </a:pathLst>
                    </a:custGeom>
                    <a:solidFill>
                      <a:srgbClr val="FFC080"/>
                    </a:solidFill>
                    <a:ln w="3175">
                      <a:solidFill>
                        <a:srgbClr val="402000"/>
                      </a:solidFill>
                      <a:round/>
                      <a:headEnd/>
                      <a:tailEnd/>
                    </a:ln>
                  </p:spPr>
                  <p:txBody>
                    <a:bodyPr/>
                    <a:lstStyle/>
                    <a:p>
                      <a:endParaRPr lang="en-US"/>
                    </a:p>
                  </p:txBody>
                </p:sp>
                <p:sp>
                  <p:nvSpPr>
                    <p:cNvPr id="31117" name="Freeform 1143"/>
                    <p:cNvSpPr>
                      <a:spLocks noChangeAspect="1"/>
                    </p:cNvSpPr>
                    <p:nvPr/>
                  </p:nvSpPr>
                  <p:spPr bwMode="auto">
                    <a:xfrm>
                      <a:off x="5206" y="1644"/>
                      <a:ext cx="22" cy="40"/>
                    </a:xfrm>
                    <a:custGeom>
                      <a:avLst/>
                      <a:gdLst>
                        <a:gd name="T0" fmla="*/ 0 w 22"/>
                        <a:gd name="T1" fmla="*/ 0 h 40"/>
                        <a:gd name="T2" fmla="*/ 9 w 22"/>
                        <a:gd name="T3" fmla="*/ 9 h 40"/>
                        <a:gd name="T4" fmla="*/ 12 w 22"/>
                        <a:gd name="T5" fmla="*/ 22 h 40"/>
                        <a:gd name="T6" fmla="*/ 18 w 22"/>
                        <a:gd name="T7" fmla="*/ 32 h 40"/>
                        <a:gd name="T8" fmla="*/ 22 w 22"/>
                        <a:gd name="T9" fmla="*/ 40 h 40"/>
                        <a:gd name="T10" fmla="*/ 9 w 22"/>
                        <a:gd name="T11" fmla="*/ 22 h 40"/>
                        <a:gd name="T12" fmla="*/ 3 w 22"/>
                        <a:gd name="T13" fmla="*/ 11 h 40"/>
                        <a:gd name="T14" fmla="*/ 0 w 22"/>
                        <a:gd name="T15" fmla="*/ 0 h 40"/>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40"/>
                        <a:gd name="T26" fmla="*/ 22 w 22"/>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40">
                          <a:moveTo>
                            <a:pt x="0" y="0"/>
                          </a:moveTo>
                          <a:lnTo>
                            <a:pt x="9" y="9"/>
                          </a:lnTo>
                          <a:lnTo>
                            <a:pt x="12" y="22"/>
                          </a:lnTo>
                          <a:lnTo>
                            <a:pt x="18" y="32"/>
                          </a:lnTo>
                          <a:lnTo>
                            <a:pt x="22" y="40"/>
                          </a:lnTo>
                          <a:lnTo>
                            <a:pt x="9" y="22"/>
                          </a:lnTo>
                          <a:lnTo>
                            <a:pt x="3" y="11"/>
                          </a:lnTo>
                          <a:lnTo>
                            <a:pt x="0" y="0"/>
                          </a:lnTo>
                          <a:close/>
                        </a:path>
                      </a:pathLst>
                    </a:custGeom>
                    <a:solidFill>
                      <a:srgbClr val="402000"/>
                    </a:solidFill>
                    <a:ln w="9525">
                      <a:noFill/>
                      <a:round/>
                      <a:headEnd/>
                      <a:tailEnd/>
                    </a:ln>
                  </p:spPr>
                  <p:txBody>
                    <a:bodyPr/>
                    <a:lstStyle/>
                    <a:p>
                      <a:endParaRPr lang="en-US"/>
                    </a:p>
                  </p:txBody>
                </p:sp>
              </p:grpSp>
            </p:grpSp>
            <p:grpSp>
              <p:nvGrpSpPr>
                <p:cNvPr id="31214" name="Group 1155"/>
                <p:cNvGrpSpPr>
                  <a:grpSpLocks noChangeAspect="1"/>
                </p:cNvGrpSpPr>
                <p:nvPr/>
              </p:nvGrpSpPr>
              <p:grpSpPr bwMode="auto">
                <a:xfrm>
                  <a:off x="5015" y="1585"/>
                  <a:ext cx="458" cy="444"/>
                  <a:chOff x="5015" y="1585"/>
                  <a:chExt cx="458" cy="444"/>
                </a:xfrm>
              </p:grpSpPr>
              <p:sp>
                <p:nvSpPr>
                  <p:cNvPr id="31105" name="Freeform 1146"/>
                  <p:cNvSpPr>
                    <a:spLocks noChangeAspect="1"/>
                  </p:cNvSpPr>
                  <p:nvPr/>
                </p:nvSpPr>
                <p:spPr bwMode="auto">
                  <a:xfrm>
                    <a:off x="5015" y="1585"/>
                    <a:ext cx="458" cy="444"/>
                  </a:xfrm>
                  <a:custGeom>
                    <a:avLst/>
                    <a:gdLst>
                      <a:gd name="T0" fmla="*/ 160 w 458"/>
                      <a:gd name="T1" fmla="*/ 40 h 444"/>
                      <a:gd name="T2" fmla="*/ 106 w 458"/>
                      <a:gd name="T3" fmla="*/ 73 h 444"/>
                      <a:gd name="T4" fmla="*/ 54 w 458"/>
                      <a:gd name="T5" fmla="*/ 99 h 444"/>
                      <a:gd name="T6" fmla="*/ 44 w 458"/>
                      <a:gd name="T7" fmla="*/ 104 h 444"/>
                      <a:gd name="T8" fmla="*/ 32 w 458"/>
                      <a:gd name="T9" fmla="*/ 116 h 444"/>
                      <a:gd name="T10" fmla="*/ 27 w 458"/>
                      <a:gd name="T11" fmla="*/ 139 h 444"/>
                      <a:gd name="T12" fmla="*/ 29 w 458"/>
                      <a:gd name="T13" fmla="*/ 162 h 444"/>
                      <a:gd name="T14" fmla="*/ 31 w 458"/>
                      <a:gd name="T15" fmla="*/ 199 h 444"/>
                      <a:gd name="T16" fmla="*/ 31 w 458"/>
                      <a:gd name="T17" fmla="*/ 252 h 444"/>
                      <a:gd name="T18" fmla="*/ 31 w 458"/>
                      <a:gd name="T19" fmla="*/ 298 h 444"/>
                      <a:gd name="T20" fmla="*/ 32 w 458"/>
                      <a:gd name="T21" fmla="*/ 329 h 444"/>
                      <a:gd name="T22" fmla="*/ 29 w 458"/>
                      <a:gd name="T23" fmla="*/ 346 h 444"/>
                      <a:gd name="T24" fmla="*/ 18 w 458"/>
                      <a:gd name="T25" fmla="*/ 376 h 444"/>
                      <a:gd name="T26" fmla="*/ 15 w 458"/>
                      <a:gd name="T27" fmla="*/ 396 h 444"/>
                      <a:gd name="T28" fmla="*/ 9 w 458"/>
                      <a:gd name="T29" fmla="*/ 419 h 444"/>
                      <a:gd name="T30" fmla="*/ 0 w 458"/>
                      <a:gd name="T31" fmla="*/ 444 h 444"/>
                      <a:gd name="T32" fmla="*/ 390 w 458"/>
                      <a:gd name="T33" fmla="*/ 444 h 444"/>
                      <a:gd name="T34" fmla="*/ 380 w 458"/>
                      <a:gd name="T35" fmla="*/ 420 h 444"/>
                      <a:gd name="T36" fmla="*/ 405 w 458"/>
                      <a:gd name="T37" fmla="*/ 391 h 444"/>
                      <a:gd name="T38" fmla="*/ 425 w 458"/>
                      <a:gd name="T39" fmla="*/ 351 h 444"/>
                      <a:gd name="T40" fmla="*/ 442 w 458"/>
                      <a:gd name="T41" fmla="*/ 289 h 444"/>
                      <a:gd name="T42" fmla="*/ 450 w 458"/>
                      <a:gd name="T43" fmla="*/ 229 h 444"/>
                      <a:gd name="T44" fmla="*/ 458 w 458"/>
                      <a:gd name="T45" fmla="*/ 144 h 444"/>
                      <a:gd name="T46" fmla="*/ 456 w 458"/>
                      <a:gd name="T47" fmla="*/ 112 h 444"/>
                      <a:gd name="T48" fmla="*/ 446 w 458"/>
                      <a:gd name="T49" fmla="*/ 87 h 444"/>
                      <a:gd name="T50" fmla="*/ 428 w 458"/>
                      <a:gd name="T51" fmla="*/ 68 h 444"/>
                      <a:gd name="T52" fmla="*/ 405 w 458"/>
                      <a:gd name="T53" fmla="*/ 50 h 444"/>
                      <a:gd name="T54" fmla="*/ 382 w 458"/>
                      <a:gd name="T55" fmla="*/ 44 h 444"/>
                      <a:gd name="T56" fmla="*/ 348 w 458"/>
                      <a:gd name="T57" fmla="*/ 39 h 444"/>
                      <a:gd name="T58" fmla="*/ 319 w 458"/>
                      <a:gd name="T59" fmla="*/ 28 h 444"/>
                      <a:gd name="T60" fmla="*/ 289 w 458"/>
                      <a:gd name="T61" fmla="*/ 21 h 444"/>
                      <a:gd name="T62" fmla="*/ 283 w 458"/>
                      <a:gd name="T63" fmla="*/ 31 h 444"/>
                      <a:gd name="T64" fmla="*/ 270 w 458"/>
                      <a:gd name="T65" fmla="*/ 17 h 444"/>
                      <a:gd name="T66" fmla="*/ 266 w 458"/>
                      <a:gd name="T67" fmla="*/ 11 h 444"/>
                      <a:gd name="T68" fmla="*/ 266 w 458"/>
                      <a:gd name="T69" fmla="*/ 0 h 444"/>
                      <a:gd name="T70" fmla="*/ 260 w 458"/>
                      <a:gd name="T71" fmla="*/ 0 h 444"/>
                      <a:gd name="T72" fmla="*/ 254 w 458"/>
                      <a:gd name="T73" fmla="*/ 11 h 444"/>
                      <a:gd name="T74" fmla="*/ 246 w 458"/>
                      <a:gd name="T75" fmla="*/ 25 h 444"/>
                      <a:gd name="T76" fmla="*/ 240 w 458"/>
                      <a:gd name="T77" fmla="*/ 34 h 444"/>
                      <a:gd name="T78" fmla="*/ 231 w 458"/>
                      <a:gd name="T79" fmla="*/ 44 h 444"/>
                      <a:gd name="T80" fmla="*/ 219 w 458"/>
                      <a:gd name="T81" fmla="*/ 51 h 444"/>
                      <a:gd name="T82" fmla="*/ 209 w 458"/>
                      <a:gd name="T83" fmla="*/ 56 h 444"/>
                      <a:gd name="T84" fmla="*/ 194 w 458"/>
                      <a:gd name="T85" fmla="*/ 58 h 444"/>
                      <a:gd name="T86" fmla="*/ 182 w 458"/>
                      <a:gd name="T87" fmla="*/ 56 h 444"/>
                      <a:gd name="T88" fmla="*/ 172 w 458"/>
                      <a:gd name="T89" fmla="*/ 50 h 444"/>
                      <a:gd name="T90" fmla="*/ 166 w 458"/>
                      <a:gd name="T91" fmla="*/ 62 h 444"/>
                      <a:gd name="T92" fmla="*/ 164 w 458"/>
                      <a:gd name="T93" fmla="*/ 44 h 444"/>
                      <a:gd name="T94" fmla="*/ 160 w 458"/>
                      <a:gd name="T95" fmla="*/ 40 h 4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8"/>
                      <a:gd name="T145" fmla="*/ 0 h 444"/>
                      <a:gd name="T146" fmla="*/ 458 w 458"/>
                      <a:gd name="T147" fmla="*/ 444 h 4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8" h="444">
                        <a:moveTo>
                          <a:pt x="160" y="40"/>
                        </a:moveTo>
                        <a:lnTo>
                          <a:pt x="106" y="73"/>
                        </a:lnTo>
                        <a:lnTo>
                          <a:pt x="54" y="99"/>
                        </a:lnTo>
                        <a:lnTo>
                          <a:pt x="44" y="104"/>
                        </a:lnTo>
                        <a:lnTo>
                          <a:pt x="32" y="116"/>
                        </a:lnTo>
                        <a:lnTo>
                          <a:pt x="27" y="139"/>
                        </a:lnTo>
                        <a:lnTo>
                          <a:pt x="29" y="162"/>
                        </a:lnTo>
                        <a:lnTo>
                          <a:pt x="31" y="199"/>
                        </a:lnTo>
                        <a:lnTo>
                          <a:pt x="31" y="252"/>
                        </a:lnTo>
                        <a:lnTo>
                          <a:pt x="31" y="298"/>
                        </a:lnTo>
                        <a:lnTo>
                          <a:pt x="32" y="329"/>
                        </a:lnTo>
                        <a:lnTo>
                          <a:pt x="29" y="346"/>
                        </a:lnTo>
                        <a:lnTo>
                          <a:pt x="18" y="376"/>
                        </a:lnTo>
                        <a:lnTo>
                          <a:pt x="15" y="396"/>
                        </a:lnTo>
                        <a:lnTo>
                          <a:pt x="9" y="419"/>
                        </a:lnTo>
                        <a:lnTo>
                          <a:pt x="0" y="444"/>
                        </a:lnTo>
                        <a:lnTo>
                          <a:pt x="390" y="444"/>
                        </a:lnTo>
                        <a:lnTo>
                          <a:pt x="380" y="420"/>
                        </a:lnTo>
                        <a:lnTo>
                          <a:pt x="405" y="391"/>
                        </a:lnTo>
                        <a:lnTo>
                          <a:pt x="425" y="351"/>
                        </a:lnTo>
                        <a:lnTo>
                          <a:pt x="442" y="289"/>
                        </a:lnTo>
                        <a:lnTo>
                          <a:pt x="450" y="229"/>
                        </a:lnTo>
                        <a:lnTo>
                          <a:pt x="458" y="144"/>
                        </a:lnTo>
                        <a:lnTo>
                          <a:pt x="456" y="112"/>
                        </a:lnTo>
                        <a:lnTo>
                          <a:pt x="446" y="87"/>
                        </a:lnTo>
                        <a:lnTo>
                          <a:pt x="428" y="68"/>
                        </a:lnTo>
                        <a:lnTo>
                          <a:pt x="405" y="50"/>
                        </a:lnTo>
                        <a:lnTo>
                          <a:pt x="382" y="44"/>
                        </a:lnTo>
                        <a:lnTo>
                          <a:pt x="348" y="39"/>
                        </a:lnTo>
                        <a:lnTo>
                          <a:pt x="319" y="28"/>
                        </a:lnTo>
                        <a:lnTo>
                          <a:pt x="289" y="21"/>
                        </a:lnTo>
                        <a:lnTo>
                          <a:pt x="283" y="31"/>
                        </a:lnTo>
                        <a:lnTo>
                          <a:pt x="270" y="17"/>
                        </a:lnTo>
                        <a:lnTo>
                          <a:pt x="266" y="11"/>
                        </a:lnTo>
                        <a:lnTo>
                          <a:pt x="266" y="0"/>
                        </a:lnTo>
                        <a:lnTo>
                          <a:pt x="260" y="0"/>
                        </a:lnTo>
                        <a:lnTo>
                          <a:pt x="254" y="11"/>
                        </a:lnTo>
                        <a:lnTo>
                          <a:pt x="246" y="25"/>
                        </a:lnTo>
                        <a:lnTo>
                          <a:pt x="240" y="34"/>
                        </a:lnTo>
                        <a:lnTo>
                          <a:pt x="231" y="44"/>
                        </a:lnTo>
                        <a:lnTo>
                          <a:pt x="219" y="51"/>
                        </a:lnTo>
                        <a:lnTo>
                          <a:pt x="209" y="56"/>
                        </a:lnTo>
                        <a:lnTo>
                          <a:pt x="194" y="58"/>
                        </a:lnTo>
                        <a:lnTo>
                          <a:pt x="182" y="56"/>
                        </a:lnTo>
                        <a:lnTo>
                          <a:pt x="172" y="50"/>
                        </a:lnTo>
                        <a:lnTo>
                          <a:pt x="166" y="62"/>
                        </a:lnTo>
                        <a:lnTo>
                          <a:pt x="164" y="44"/>
                        </a:lnTo>
                        <a:lnTo>
                          <a:pt x="160" y="40"/>
                        </a:lnTo>
                        <a:close/>
                      </a:path>
                    </a:pathLst>
                  </a:custGeom>
                  <a:solidFill>
                    <a:srgbClr val="0000C4"/>
                  </a:solidFill>
                  <a:ln w="9525">
                    <a:noFill/>
                    <a:round/>
                    <a:headEnd/>
                    <a:tailEnd/>
                  </a:ln>
                </p:spPr>
                <p:txBody>
                  <a:bodyPr/>
                  <a:lstStyle/>
                  <a:p>
                    <a:endParaRPr lang="en-US"/>
                  </a:p>
                </p:txBody>
              </p:sp>
              <p:grpSp>
                <p:nvGrpSpPr>
                  <p:cNvPr id="31216" name="Group 1154"/>
                  <p:cNvGrpSpPr>
                    <a:grpSpLocks noChangeAspect="1"/>
                  </p:cNvGrpSpPr>
                  <p:nvPr/>
                </p:nvGrpSpPr>
                <p:grpSpPr bwMode="auto">
                  <a:xfrm>
                    <a:off x="5024" y="1612"/>
                    <a:ext cx="439" cy="412"/>
                    <a:chOff x="5024" y="1612"/>
                    <a:chExt cx="439" cy="412"/>
                  </a:xfrm>
                </p:grpSpPr>
                <p:grpSp>
                  <p:nvGrpSpPr>
                    <p:cNvPr id="31218" name="Group 1152"/>
                    <p:cNvGrpSpPr>
                      <a:grpSpLocks noChangeAspect="1"/>
                    </p:cNvGrpSpPr>
                    <p:nvPr/>
                  </p:nvGrpSpPr>
                  <p:grpSpPr bwMode="auto">
                    <a:xfrm>
                      <a:off x="5024" y="1612"/>
                      <a:ext cx="439" cy="412"/>
                      <a:chOff x="5024" y="1612"/>
                      <a:chExt cx="439" cy="412"/>
                    </a:xfrm>
                  </p:grpSpPr>
                  <p:sp>
                    <p:nvSpPr>
                      <p:cNvPr id="31109" name="Freeform 1147"/>
                      <p:cNvSpPr>
                        <a:spLocks noChangeAspect="1"/>
                      </p:cNvSpPr>
                      <p:nvPr/>
                    </p:nvSpPr>
                    <p:spPr bwMode="auto">
                      <a:xfrm>
                        <a:off x="5240" y="1636"/>
                        <a:ext cx="223" cy="377"/>
                      </a:xfrm>
                      <a:custGeom>
                        <a:avLst/>
                        <a:gdLst>
                          <a:gd name="T0" fmla="*/ 64 w 223"/>
                          <a:gd name="T1" fmla="*/ 68 h 377"/>
                          <a:gd name="T2" fmla="*/ 27 w 223"/>
                          <a:gd name="T3" fmla="*/ 76 h 377"/>
                          <a:gd name="T4" fmla="*/ 4 w 223"/>
                          <a:gd name="T5" fmla="*/ 98 h 377"/>
                          <a:gd name="T6" fmla="*/ 20 w 223"/>
                          <a:gd name="T7" fmla="*/ 218 h 377"/>
                          <a:gd name="T8" fmla="*/ 57 w 223"/>
                          <a:gd name="T9" fmla="*/ 312 h 377"/>
                          <a:gd name="T10" fmla="*/ 95 w 223"/>
                          <a:gd name="T11" fmla="*/ 351 h 377"/>
                          <a:gd name="T12" fmla="*/ 129 w 223"/>
                          <a:gd name="T13" fmla="*/ 377 h 377"/>
                          <a:gd name="T14" fmla="*/ 174 w 223"/>
                          <a:gd name="T15" fmla="*/ 340 h 377"/>
                          <a:gd name="T16" fmla="*/ 178 w 223"/>
                          <a:gd name="T17" fmla="*/ 292 h 377"/>
                          <a:gd name="T18" fmla="*/ 206 w 223"/>
                          <a:gd name="T19" fmla="*/ 259 h 377"/>
                          <a:gd name="T20" fmla="*/ 214 w 223"/>
                          <a:gd name="T21" fmla="*/ 191 h 377"/>
                          <a:gd name="T22" fmla="*/ 203 w 223"/>
                          <a:gd name="T23" fmla="*/ 136 h 377"/>
                          <a:gd name="T24" fmla="*/ 174 w 223"/>
                          <a:gd name="T25" fmla="*/ 129 h 377"/>
                          <a:gd name="T26" fmla="*/ 208 w 223"/>
                          <a:gd name="T27" fmla="*/ 127 h 377"/>
                          <a:gd name="T28" fmla="*/ 223 w 223"/>
                          <a:gd name="T29" fmla="*/ 105 h 377"/>
                          <a:gd name="T30" fmla="*/ 220 w 223"/>
                          <a:gd name="T31" fmla="*/ 50 h 377"/>
                          <a:gd name="T32" fmla="*/ 189 w 223"/>
                          <a:gd name="T33" fmla="*/ 17 h 377"/>
                          <a:gd name="T34" fmla="*/ 146 w 223"/>
                          <a:gd name="T35" fmla="*/ 34 h 377"/>
                          <a:gd name="T36" fmla="*/ 135 w 223"/>
                          <a:gd name="T37" fmla="*/ 90 h 377"/>
                          <a:gd name="T38" fmla="*/ 149 w 223"/>
                          <a:gd name="T39" fmla="*/ 73 h 377"/>
                          <a:gd name="T40" fmla="*/ 163 w 223"/>
                          <a:gd name="T41" fmla="*/ 71 h 377"/>
                          <a:gd name="T42" fmla="*/ 139 w 223"/>
                          <a:gd name="T43" fmla="*/ 108 h 377"/>
                          <a:gd name="T44" fmla="*/ 174 w 223"/>
                          <a:gd name="T45" fmla="*/ 94 h 377"/>
                          <a:gd name="T46" fmla="*/ 180 w 223"/>
                          <a:gd name="T47" fmla="*/ 102 h 377"/>
                          <a:gd name="T48" fmla="*/ 145 w 223"/>
                          <a:gd name="T49" fmla="*/ 113 h 377"/>
                          <a:gd name="T50" fmla="*/ 127 w 223"/>
                          <a:gd name="T51" fmla="*/ 135 h 377"/>
                          <a:gd name="T52" fmla="*/ 158 w 223"/>
                          <a:gd name="T53" fmla="*/ 154 h 377"/>
                          <a:gd name="T54" fmla="*/ 152 w 223"/>
                          <a:gd name="T55" fmla="*/ 164 h 377"/>
                          <a:gd name="T56" fmla="*/ 115 w 223"/>
                          <a:gd name="T57" fmla="*/ 179 h 377"/>
                          <a:gd name="T58" fmla="*/ 139 w 223"/>
                          <a:gd name="T59" fmla="*/ 207 h 377"/>
                          <a:gd name="T60" fmla="*/ 160 w 223"/>
                          <a:gd name="T61" fmla="*/ 238 h 377"/>
                          <a:gd name="T62" fmla="*/ 132 w 223"/>
                          <a:gd name="T63" fmla="*/ 218 h 377"/>
                          <a:gd name="T64" fmla="*/ 151 w 223"/>
                          <a:gd name="T65" fmla="*/ 247 h 377"/>
                          <a:gd name="T66" fmla="*/ 139 w 223"/>
                          <a:gd name="T67" fmla="*/ 247 h 377"/>
                          <a:gd name="T68" fmla="*/ 131 w 223"/>
                          <a:gd name="T69" fmla="*/ 244 h 377"/>
                          <a:gd name="T70" fmla="*/ 127 w 223"/>
                          <a:gd name="T71" fmla="*/ 235 h 377"/>
                          <a:gd name="T72" fmla="*/ 127 w 223"/>
                          <a:gd name="T73" fmla="*/ 226 h 377"/>
                          <a:gd name="T74" fmla="*/ 101 w 223"/>
                          <a:gd name="T75" fmla="*/ 170 h 377"/>
                          <a:gd name="T76" fmla="*/ 69 w 223"/>
                          <a:gd name="T77" fmla="*/ 141 h 377"/>
                          <a:gd name="T78" fmla="*/ 74 w 223"/>
                          <a:gd name="T79" fmla="*/ 102 h 3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3"/>
                          <a:gd name="T121" fmla="*/ 0 h 377"/>
                          <a:gd name="T122" fmla="*/ 223 w 223"/>
                          <a:gd name="T123" fmla="*/ 377 h 3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3" h="377">
                            <a:moveTo>
                              <a:pt x="70" y="90"/>
                            </a:moveTo>
                            <a:lnTo>
                              <a:pt x="64" y="68"/>
                            </a:lnTo>
                            <a:lnTo>
                              <a:pt x="43" y="68"/>
                            </a:lnTo>
                            <a:lnTo>
                              <a:pt x="27" y="76"/>
                            </a:lnTo>
                            <a:lnTo>
                              <a:pt x="9" y="88"/>
                            </a:lnTo>
                            <a:lnTo>
                              <a:pt x="4" y="98"/>
                            </a:lnTo>
                            <a:lnTo>
                              <a:pt x="0" y="110"/>
                            </a:lnTo>
                            <a:lnTo>
                              <a:pt x="20" y="218"/>
                            </a:lnTo>
                            <a:lnTo>
                              <a:pt x="37" y="272"/>
                            </a:lnTo>
                            <a:lnTo>
                              <a:pt x="57" y="312"/>
                            </a:lnTo>
                            <a:lnTo>
                              <a:pt x="78" y="335"/>
                            </a:lnTo>
                            <a:lnTo>
                              <a:pt x="95" y="351"/>
                            </a:lnTo>
                            <a:lnTo>
                              <a:pt x="112" y="377"/>
                            </a:lnTo>
                            <a:lnTo>
                              <a:pt x="129" y="377"/>
                            </a:lnTo>
                            <a:lnTo>
                              <a:pt x="151" y="368"/>
                            </a:lnTo>
                            <a:lnTo>
                              <a:pt x="174" y="340"/>
                            </a:lnTo>
                            <a:lnTo>
                              <a:pt x="188" y="306"/>
                            </a:lnTo>
                            <a:lnTo>
                              <a:pt x="178" y="292"/>
                            </a:lnTo>
                            <a:lnTo>
                              <a:pt x="189" y="301"/>
                            </a:lnTo>
                            <a:lnTo>
                              <a:pt x="206" y="259"/>
                            </a:lnTo>
                            <a:lnTo>
                              <a:pt x="211" y="230"/>
                            </a:lnTo>
                            <a:lnTo>
                              <a:pt x="214" y="191"/>
                            </a:lnTo>
                            <a:lnTo>
                              <a:pt x="220" y="158"/>
                            </a:lnTo>
                            <a:lnTo>
                              <a:pt x="203" y="136"/>
                            </a:lnTo>
                            <a:lnTo>
                              <a:pt x="189" y="131"/>
                            </a:lnTo>
                            <a:lnTo>
                              <a:pt x="174" y="129"/>
                            </a:lnTo>
                            <a:lnTo>
                              <a:pt x="186" y="125"/>
                            </a:lnTo>
                            <a:lnTo>
                              <a:pt x="208" y="127"/>
                            </a:lnTo>
                            <a:lnTo>
                              <a:pt x="223" y="142"/>
                            </a:lnTo>
                            <a:lnTo>
                              <a:pt x="223" y="105"/>
                            </a:lnTo>
                            <a:lnTo>
                              <a:pt x="223" y="79"/>
                            </a:lnTo>
                            <a:lnTo>
                              <a:pt x="220" y="50"/>
                            </a:lnTo>
                            <a:lnTo>
                              <a:pt x="208" y="32"/>
                            </a:lnTo>
                            <a:lnTo>
                              <a:pt x="189" y="17"/>
                            </a:lnTo>
                            <a:lnTo>
                              <a:pt x="168" y="0"/>
                            </a:lnTo>
                            <a:lnTo>
                              <a:pt x="146" y="34"/>
                            </a:lnTo>
                            <a:lnTo>
                              <a:pt x="139" y="68"/>
                            </a:lnTo>
                            <a:lnTo>
                              <a:pt x="135" y="90"/>
                            </a:lnTo>
                            <a:lnTo>
                              <a:pt x="132" y="104"/>
                            </a:lnTo>
                            <a:lnTo>
                              <a:pt x="149" y="73"/>
                            </a:lnTo>
                            <a:lnTo>
                              <a:pt x="174" y="53"/>
                            </a:lnTo>
                            <a:lnTo>
                              <a:pt x="163" y="71"/>
                            </a:lnTo>
                            <a:lnTo>
                              <a:pt x="151" y="88"/>
                            </a:lnTo>
                            <a:lnTo>
                              <a:pt x="139" y="108"/>
                            </a:lnTo>
                            <a:lnTo>
                              <a:pt x="157" y="98"/>
                            </a:lnTo>
                            <a:lnTo>
                              <a:pt x="174" y="94"/>
                            </a:lnTo>
                            <a:lnTo>
                              <a:pt x="206" y="99"/>
                            </a:lnTo>
                            <a:lnTo>
                              <a:pt x="180" y="102"/>
                            </a:lnTo>
                            <a:lnTo>
                              <a:pt x="158" y="110"/>
                            </a:lnTo>
                            <a:lnTo>
                              <a:pt x="145" y="113"/>
                            </a:lnTo>
                            <a:lnTo>
                              <a:pt x="129" y="117"/>
                            </a:lnTo>
                            <a:lnTo>
                              <a:pt x="127" y="135"/>
                            </a:lnTo>
                            <a:lnTo>
                              <a:pt x="121" y="158"/>
                            </a:lnTo>
                            <a:lnTo>
                              <a:pt x="158" y="154"/>
                            </a:lnTo>
                            <a:lnTo>
                              <a:pt x="182" y="158"/>
                            </a:lnTo>
                            <a:lnTo>
                              <a:pt x="152" y="164"/>
                            </a:lnTo>
                            <a:lnTo>
                              <a:pt x="120" y="166"/>
                            </a:lnTo>
                            <a:lnTo>
                              <a:pt x="115" y="179"/>
                            </a:lnTo>
                            <a:lnTo>
                              <a:pt x="127" y="195"/>
                            </a:lnTo>
                            <a:lnTo>
                              <a:pt x="139" y="207"/>
                            </a:lnTo>
                            <a:lnTo>
                              <a:pt x="155" y="222"/>
                            </a:lnTo>
                            <a:lnTo>
                              <a:pt x="160" y="238"/>
                            </a:lnTo>
                            <a:lnTo>
                              <a:pt x="145" y="227"/>
                            </a:lnTo>
                            <a:lnTo>
                              <a:pt x="132" y="218"/>
                            </a:lnTo>
                            <a:lnTo>
                              <a:pt x="139" y="238"/>
                            </a:lnTo>
                            <a:lnTo>
                              <a:pt x="151" y="247"/>
                            </a:lnTo>
                            <a:lnTo>
                              <a:pt x="165" y="267"/>
                            </a:lnTo>
                            <a:lnTo>
                              <a:pt x="139" y="247"/>
                            </a:lnTo>
                            <a:lnTo>
                              <a:pt x="143" y="269"/>
                            </a:lnTo>
                            <a:lnTo>
                              <a:pt x="131" y="244"/>
                            </a:lnTo>
                            <a:lnTo>
                              <a:pt x="123" y="253"/>
                            </a:lnTo>
                            <a:lnTo>
                              <a:pt x="127" y="235"/>
                            </a:lnTo>
                            <a:lnTo>
                              <a:pt x="109" y="246"/>
                            </a:lnTo>
                            <a:lnTo>
                              <a:pt x="127" y="226"/>
                            </a:lnTo>
                            <a:lnTo>
                              <a:pt x="123" y="207"/>
                            </a:lnTo>
                            <a:lnTo>
                              <a:pt x="101" y="170"/>
                            </a:lnTo>
                            <a:lnTo>
                              <a:pt x="88" y="135"/>
                            </a:lnTo>
                            <a:lnTo>
                              <a:pt x="69" y="141"/>
                            </a:lnTo>
                            <a:lnTo>
                              <a:pt x="84" y="125"/>
                            </a:lnTo>
                            <a:lnTo>
                              <a:pt x="74" y="102"/>
                            </a:lnTo>
                            <a:lnTo>
                              <a:pt x="70" y="90"/>
                            </a:lnTo>
                            <a:close/>
                          </a:path>
                        </a:pathLst>
                      </a:custGeom>
                      <a:solidFill>
                        <a:srgbClr val="4040FF"/>
                      </a:solidFill>
                      <a:ln w="9525">
                        <a:noFill/>
                        <a:round/>
                        <a:headEnd/>
                        <a:tailEnd/>
                      </a:ln>
                    </p:spPr>
                    <p:txBody>
                      <a:bodyPr/>
                      <a:lstStyle/>
                      <a:p>
                        <a:endParaRPr lang="en-US"/>
                      </a:p>
                    </p:txBody>
                  </p:sp>
                  <p:sp>
                    <p:nvSpPr>
                      <p:cNvPr id="31110" name="Freeform 1148"/>
                      <p:cNvSpPr>
                        <a:spLocks noChangeAspect="1"/>
                      </p:cNvSpPr>
                      <p:nvPr/>
                    </p:nvSpPr>
                    <p:spPr bwMode="auto">
                      <a:xfrm>
                        <a:off x="5300" y="1612"/>
                        <a:ext cx="112" cy="202"/>
                      </a:xfrm>
                      <a:custGeom>
                        <a:avLst/>
                        <a:gdLst>
                          <a:gd name="T0" fmla="*/ 52 w 112"/>
                          <a:gd name="T1" fmla="*/ 12 h 202"/>
                          <a:gd name="T2" fmla="*/ 6 w 112"/>
                          <a:gd name="T3" fmla="*/ 0 h 202"/>
                          <a:gd name="T4" fmla="*/ 4 w 112"/>
                          <a:gd name="T5" fmla="*/ 24 h 202"/>
                          <a:gd name="T6" fmla="*/ 3 w 112"/>
                          <a:gd name="T7" fmla="*/ 50 h 202"/>
                          <a:gd name="T8" fmla="*/ 0 w 112"/>
                          <a:gd name="T9" fmla="*/ 80 h 202"/>
                          <a:gd name="T10" fmla="*/ 9 w 112"/>
                          <a:gd name="T11" fmla="*/ 91 h 202"/>
                          <a:gd name="T12" fmla="*/ 20 w 112"/>
                          <a:gd name="T13" fmla="*/ 118 h 202"/>
                          <a:gd name="T14" fmla="*/ 26 w 112"/>
                          <a:gd name="T15" fmla="*/ 141 h 202"/>
                          <a:gd name="T16" fmla="*/ 35 w 112"/>
                          <a:gd name="T17" fmla="*/ 171 h 202"/>
                          <a:gd name="T18" fmla="*/ 46 w 112"/>
                          <a:gd name="T19" fmla="*/ 117 h 202"/>
                          <a:gd name="T20" fmla="*/ 52 w 112"/>
                          <a:gd name="T21" fmla="*/ 85 h 202"/>
                          <a:gd name="T22" fmla="*/ 63 w 112"/>
                          <a:gd name="T23" fmla="*/ 58 h 202"/>
                          <a:gd name="T24" fmla="*/ 79 w 112"/>
                          <a:gd name="T25" fmla="*/ 46 h 202"/>
                          <a:gd name="T26" fmla="*/ 67 w 112"/>
                          <a:gd name="T27" fmla="*/ 67 h 202"/>
                          <a:gd name="T28" fmla="*/ 57 w 112"/>
                          <a:gd name="T29" fmla="*/ 104 h 202"/>
                          <a:gd name="T30" fmla="*/ 52 w 112"/>
                          <a:gd name="T31" fmla="*/ 128 h 202"/>
                          <a:gd name="T32" fmla="*/ 41 w 112"/>
                          <a:gd name="T33" fmla="*/ 180 h 202"/>
                          <a:gd name="T34" fmla="*/ 49 w 112"/>
                          <a:gd name="T35" fmla="*/ 202 h 202"/>
                          <a:gd name="T36" fmla="*/ 63 w 112"/>
                          <a:gd name="T37" fmla="*/ 132 h 202"/>
                          <a:gd name="T38" fmla="*/ 67 w 112"/>
                          <a:gd name="T39" fmla="*/ 103 h 202"/>
                          <a:gd name="T40" fmla="*/ 77 w 112"/>
                          <a:gd name="T41" fmla="*/ 74 h 202"/>
                          <a:gd name="T42" fmla="*/ 89 w 112"/>
                          <a:gd name="T43" fmla="*/ 49 h 202"/>
                          <a:gd name="T44" fmla="*/ 103 w 112"/>
                          <a:gd name="T45" fmla="*/ 35 h 202"/>
                          <a:gd name="T46" fmla="*/ 112 w 112"/>
                          <a:gd name="T47" fmla="*/ 27 h 202"/>
                          <a:gd name="T48" fmla="*/ 92 w 112"/>
                          <a:gd name="T49" fmla="*/ 23 h 202"/>
                          <a:gd name="T50" fmla="*/ 67 w 112"/>
                          <a:gd name="T51" fmla="*/ 19 h 202"/>
                          <a:gd name="T52" fmla="*/ 52 w 112"/>
                          <a:gd name="T53" fmla="*/ 12 h 2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2"/>
                          <a:gd name="T82" fmla="*/ 0 h 202"/>
                          <a:gd name="T83" fmla="*/ 112 w 112"/>
                          <a:gd name="T84" fmla="*/ 202 h 2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2" h="202">
                            <a:moveTo>
                              <a:pt x="52" y="12"/>
                            </a:moveTo>
                            <a:lnTo>
                              <a:pt x="6" y="0"/>
                            </a:lnTo>
                            <a:lnTo>
                              <a:pt x="4" y="24"/>
                            </a:lnTo>
                            <a:lnTo>
                              <a:pt x="3" y="50"/>
                            </a:lnTo>
                            <a:lnTo>
                              <a:pt x="0" y="80"/>
                            </a:lnTo>
                            <a:lnTo>
                              <a:pt x="9" y="91"/>
                            </a:lnTo>
                            <a:lnTo>
                              <a:pt x="20" y="118"/>
                            </a:lnTo>
                            <a:lnTo>
                              <a:pt x="26" y="141"/>
                            </a:lnTo>
                            <a:lnTo>
                              <a:pt x="35" y="171"/>
                            </a:lnTo>
                            <a:lnTo>
                              <a:pt x="46" y="117"/>
                            </a:lnTo>
                            <a:lnTo>
                              <a:pt x="52" y="85"/>
                            </a:lnTo>
                            <a:lnTo>
                              <a:pt x="63" y="58"/>
                            </a:lnTo>
                            <a:lnTo>
                              <a:pt x="79" y="46"/>
                            </a:lnTo>
                            <a:lnTo>
                              <a:pt x="67" y="67"/>
                            </a:lnTo>
                            <a:lnTo>
                              <a:pt x="57" y="104"/>
                            </a:lnTo>
                            <a:lnTo>
                              <a:pt x="52" y="128"/>
                            </a:lnTo>
                            <a:lnTo>
                              <a:pt x="41" y="180"/>
                            </a:lnTo>
                            <a:lnTo>
                              <a:pt x="49" y="202"/>
                            </a:lnTo>
                            <a:lnTo>
                              <a:pt x="63" y="132"/>
                            </a:lnTo>
                            <a:lnTo>
                              <a:pt x="67" y="103"/>
                            </a:lnTo>
                            <a:lnTo>
                              <a:pt x="77" y="74"/>
                            </a:lnTo>
                            <a:lnTo>
                              <a:pt x="89" y="49"/>
                            </a:lnTo>
                            <a:lnTo>
                              <a:pt x="103" y="35"/>
                            </a:lnTo>
                            <a:lnTo>
                              <a:pt x="112" y="27"/>
                            </a:lnTo>
                            <a:lnTo>
                              <a:pt x="92" y="23"/>
                            </a:lnTo>
                            <a:lnTo>
                              <a:pt x="67" y="19"/>
                            </a:lnTo>
                            <a:lnTo>
                              <a:pt x="52" y="12"/>
                            </a:lnTo>
                            <a:close/>
                          </a:path>
                        </a:pathLst>
                      </a:custGeom>
                      <a:solidFill>
                        <a:srgbClr val="4040FF"/>
                      </a:solidFill>
                      <a:ln w="9525">
                        <a:noFill/>
                        <a:round/>
                        <a:headEnd/>
                        <a:tailEnd/>
                      </a:ln>
                    </p:spPr>
                    <p:txBody>
                      <a:bodyPr/>
                      <a:lstStyle/>
                      <a:p>
                        <a:endParaRPr lang="en-US"/>
                      </a:p>
                    </p:txBody>
                  </p:sp>
                  <p:sp>
                    <p:nvSpPr>
                      <p:cNvPr id="31111" name="Freeform 1149"/>
                      <p:cNvSpPr>
                        <a:spLocks noChangeAspect="1"/>
                      </p:cNvSpPr>
                      <p:nvPr/>
                    </p:nvSpPr>
                    <p:spPr bwMode="auto">
                      <a:xfrm>
                        <a:off x="5095" y="1627"/>
                        <a:ext cx="140" cy="394"/>
                      </a:xfrm>
                      <a:custGeom>
                        <a:avLst/>
                        <a:gdLst>
                          <a:gd name="T0" fmla="*/ 82 w 140"/>
                          <a:gd name="T1" fmla="*/ 0 h 394"/>
                          <a:gd name="T2" fmla="*/ 78 w 140"/>
                          <a:gd name="T3" fmla="*/ 28 h 394"/>
                          <a:gd name="T4" fmla="*/ 82 w 140"/>
                          <a:gd name="T5" fmla="*/ 60 h 394"/>
                          <a:gd name="T6" fmla="*/ 94 w 140"/>
                          <a:gd name="T7" fmla="*/ 102 h 394"/>
                          <a:gd name="T8" fmla="*/ 103 w 140"/>
                          <a:gd name="T9" fmla="*/ 144 h 394"/>
                          <a:gd name="T10" fmla="*/ 115 w 140"/>
                          <a:gd name="T11" fmla="*/ 194 h 394"/>
                          <a:gd name="T12" fmla="*/ 129 w 140"/>
                          <a:gd name="T13" fmla="*/ 233 h 394"/>
                          <a:gd name="T14" fmla="*/ 131 w 140"/>
                          <a:gd name="T15" fmla="*/ 266 h 394"/>
                          <a:gd name="T16" fmla="*/ 140 w 140"/>
                          <a:gd name="T17" fmla="*/ 326 h 394"/>
                          <a:gd name="T18" fmla="*/ 131 w 140"/>
                          <a:gd name="T19" fmla="*/ 394 h 394"/>
                          <a:gd name="T20" fmla="*/ 37 w 140"/>
                          <a:gd name="T21" fmla="*/ 394 h 394"/>
                          <a:gd name="T22" fmla="*/ 46 w 140"/>
                          <a:gd name="T23" fmla="*/ 326 h 394"/>
                          <a:gd name="T24" fmla="*/ 39 w 140"/>
                          <a:gd name="T25" fmla="*/ 289 h 394"/>
                          <a:gd name="T26" fmla="*/ 26 w 140"/>
                          <a:gd name="T27" fmla="*/ 258 h 394"/>
                          <a:gd name="T28" fmla="*/ 20 w 140"/>
                          <a:gd name="T29" fmla="*/ 227 h 394"/>
                          <a:gd name="T30" fmla="*/ 20 w 140"/>
                          <a:gd name="T31" fmla="*/ 194 h 394"/>
                          <a:gd name="T32" fmla="*/ 27 w 140"/>
                          <a:gd name="T33" fmla="*/ 163 h 394"/>
                          <a:gd name="T34" fmla="*/ 27 w 140"/>
                          <a:gd name="T35" fmla="*/ 145 h 394"/>
                          <a:gd name="T36" fmla="*/ 37 w 140"/>
                          <a:gd name="T37" fmla="*/ 156 h 394"/>
                          <a:gd name="T38" fmla="*/ 43 w 140"/>
                          <a:gd name="T39" fmla="*/ 171 h 394"/>
                          <a:gd name="T40" fmla="*/ 43 w 140"/>
                          <a:gd name="T41" fmla="*/ 150 h 394"/>
                          <a:gd name="T42" fmla="*/ 32 w 140"/>
                          <a:gd name="T43" fmla="*/ 138 h 394"/>
                          <a:gd name="T44" fmla="*/ 27 w 140"/>
                          <a:gd name="T45" fmla="*/ 130 h 394"/>
                          <a:gd name="T46" fmla="*/ 37 w 140"/>
                          <a:gd name="T47" fmla="*/ 117 h 394"/>
                          <a:gd name="T48" fmla="*/ 52 w 140"/>
                          <a:gd name="T49" fmla="*/ 105 h 394"/>
                          <a:gd name="T50" fmla="*/ 32 w 140"/>
                          <a:gd name="T51" fmla="*/ 111 h 394"/>
                          <a:gd name="T52" fmla="*/ 21 w 140"/>
                          <a:gd name="T53" fmla="*/ 128 h 394"/>
                          <a:gd name="T54" fmla="*/ 20 w 140"/>
                          <a:gd name="T55" fmla="*/ 113 h 394"/>
                          <a:gd name="T56" fmla="*/ 20 w 140"/>
                          <a:gd name="T57" fmla="*/ 91 h 394"/>
                          <a:gd name="T58" fmla="*/ 21 w 140"/>
                          <a:gd name="T59" fmla="*/ 72 h 394"/>
                          <a:gd name="T60" fmla="*/ 15 w 140"/>
                          <a:gd name="T61" fmla="*/ 83 h 394"/>
                          <a:gd name="T62" fmla="*/ 12 w 140"/>
                          <a:gd name="T63" fmla="*/ 107 h 394"/>
                          <a:gd name="T64" fmla="*/ 14 w 140"/>
                          <a:gd name="T65" fmla="*/ 126 h 394"/>
                          <a:gd name="T66" fmla="*/ 3 w 140"/>
                          <a:gd name="T67" fmla="*/ 94 h 394"/>
                          <a:gd name="T68" fmla="*/ 0 w 140"/>
                          <a:gd name="T69" fmla="*/ 74 h 394"/>
                          <a:gd name="T70" fmla="*/ 1 w 140"/>
                          <a:gd name="T71" fmla="*/ 46 h 394"/>
                          <a:gd name="T72" fmla="*/ 20 w 140"/>
                          <a:gd name="T73" fmla="*/ 39 h 394"/>
                          <a:gd name="T74" fmla="*/ 46 w 140"/>
                          <a:gd name="T75" fmla="*/ 23 h 394"/>
                          <a:gd name="T76" fmla="*/ 82 w 140"/>
                          <a:gd name="T77" fmla="*/ 0 h 3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94"/>
                          <a:gd name="T119" fmla="*/ 140 w 140"/>
                          <a:gd name="T120" fmla="*/ 394 h 3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94">
                            <a:moveTo>
                              <a:pt x="82" y="0"/>
                            </a:moveTo>
                            <a:lnTo>
                              <a:pt x="78" y="28"/>
                            </a:lnTo>
                            <a:lnTo>
                              <a:pt x="82" y="60"/>
                            </a:lnTo>
                            <a:lnTo>
                              <a:pt x="94" y="102"/>
                            </a:lnTo>
                            <a:lnTo>
                              <a:pt x="103" y="144"/>
                            </a:lnTo>
                            <a:lnTo>
                              <a:pt x="115" y="194"/>
                            </a:lnTo>
                            <a:lnTo>
                              <a:pt x="129" y="233"/>
                            </a:lnTo>
                            <a:lnTo>
                              <a:pt x="131" y="266"/>
                            </a:lnTo>
                            <a:lnTo>
                              <a:pt x="140" y="326"/>
                            </a:lnTo>
                            <a:lnTo>
                              <a:pt x="131" y="394"/>
                            </a:lnTo>
                            <a:lnTo>
                              <a:pt x="37" y="394"/>
                            </a:lnTo>
                            <a:lnTo>
                              <a:pt x="46" y="326"/>
                            </a:lnTo>
                            <a:lnTo>
                              <a:pt x="39" y="289"/>
                            </a:lnTo>
                            <a:lnTo>
                              <a:pt x="26" y="258"/>
                            </a:lnTo>
                            <a:lnTo>
                              <a:pt x="20" y="227"/>
                            </a:lnTo>
                            <a:lnTo>
                              <a:pt x="20" y="194"/>
                            </a:lnTo>
                            <a:lnTo>
                              <a:pt x="27" y="163"/>
                            </a:lnTo>
                            <a:lnTo>
                              <a:pt x="27" y="145"/>
                            </a:lnTo>
                            <a:lnTo>
                              <a:pt x="37" y="156"/>
                            </a:lnTo>
                            <a:lnTo>
                              <a:pt x="43" y="171"/>
                            </a:lnTo>
                            <a:lnTo>
                              <a:pt x="43" y="150"/>
                            </a:lnTo>
                            <a:lnTo>
                              <a:pt x="32" y="138"/>
                            </a:lnTo>
                            <a:lnTo>
                              <a:pt x="27" y="130"/>
                            </a:lnTo>
                            <a:lnTo>
                              <a:pt x="37" y="117"/>
                            </a:lnTo>
                            <a:lnTo>
                              <a:pt x="52" y="105"/>
                            </a:lnTo>
                            <a:lnTo>
                              <a:pt x="32" y="111"/>
                            </a:lnTo>
                            <a:lnTo>
                              <a:pt x="21" y="128"/>
                            </a:lnTo>
                            <a:lnTo>
                              <a:pt x="20" y="113"/>
                            </a:lnTo>
                            <a:lnTo>
                              <a:pt x="20" y="91"/>
                            </a:lnTo>
                            <a:lnTo>
                              <a:pt x="21" y="72"/>
                            </a:lnTo>
                            <a:lnTo>
                              <a:pt x="15" y="83"/>
                            </a:lnTo>
                            <a:lnTo>
                              <a:pt x="12" y="107"/>
                            </a:lnTo>
                            <a:lnTo>
                              <a:pt x="14" y="126"/>
                            </a:lnTo>
                            <a:lnTo>
                              <a:pt x="3" y="94"/>
                            </a:lnTo>
                            <a:lnTo>
                              <a:pt x="0" y="74"/>
                            </a:lnTo>
                            <a:lnTo>
                              <a:pt x="1" y="46"/>
                            </a:lnTo>
                            <a:lnTo>
                              <a:pt x="20" y="39"/>
                            </a:lnTo>
                            <a:lnTo>
                              <a:pt x="46" y="23"/>
                            </a:lnTo>
                            <a:lnTo>
                              <a:pt x="82" y="0"/>
                            </a:lnTo>
                            <a:close/>
                          </a:path>
                        </a:pathLst>
                      </a:custGeom>
                      <a:solidFill>
                        <a:srgbClr val="4040FF"/>
                      </a:solidFill>
                      <a:ln w="9525">
                        <a:noFill/>
                        <a:round/>
                        <a:headEnd/>
                        <a:tailEnd/>
                      </a:ln>
                    </p:spPr>
                    <p:txBody>
                      <a:bodyPr/>
                      <a:lstStyle/>
                      <a:p>
                        <a:endParaRPr lang="en-US"/>
                      </a:p>
                    </p:txBody>
                  </p:sp>
                  <p:sp>
                    <p:nvSpPr>
                      <p:cNvPr id="31112" name="Freeform 1150"/>
                      <p:cNvSpPr>
                        <a:spLocks noChangeAspect="1"/>
                      </p:cNvSpPr>
                      <p:nvPr/>
                    </p:nvSpPr>
                    <p:spPr bwMode="auto">
                      <a:xfrm>
                        <a:off x="5024" y="1673"/>
                        <a:ext cx="110" cy="348"/>
                      </a:xfrm>
                      <a:custGeom>
                        <a:avLst/>
                        <a:gdLst>
                          <a:gd name="T0" fmla="*/ 71 w 110"/>
                          <a:gd name="T1" fmla="*/ 19 h 348"/>
                          <a:gd name="T2" fmla="*/ 86 w 110"/>
                          <a:gd name="T3" fmla="*/ 90 h 348"/>
                          <a:gd name="T4" fmla="*/ 49 w 110"/>
                          <a:gd name="T5" fmla="*/ 45 h 348"/>
                          <a:gd name="T6" fmla="*/ 47 w 110"/>
                          <a:gd name="T7" fmla="*/ 51 h 348"/>
                          <a:gd name="T8" fmla="*/ 57 w 110"/>
                          <a:gd name="T9" fmla="*/ 74 h 348"/>
                          <a:gd name="T10" fmla="*/ 77 w 110"/>
                          <a:gd name="T11" fmla="*/ 94 h 348"/>
                          <a:gd name="T12" fmla="*/ 74 w 110"/>
                          <a:gd name="T13" fmla="*/ 119 h 348"/>
                          <a:gd name="T14" fmla="*/ 45 w 110"/>
                          <a:gd name="T15" fmla="*/ 147 h 348"/>
                          <a:gd name="T16" fmla="*/ 79 w 110"/>
                          <a:gd name="T17" fmla="*/ 127 h 348"/>
                          <a:gd name="T18" fmla="*/ 88 w 110"/>
                          <a:gd name="T19" fmla="*/ 127 h 348"/>
                          <a:gd name="T20" fmla="*/ 83 w 110"/>
                          <a:gd name="T21" fmla="*/ 156 h 348"/>
                          <a:gd name="T22" fmla="*/ 86 w 110"/>
                          <a:gd name="T23" fmla="*/ 207 h 348"/>
                          <a:gd name="T24" fmla="*/ 102 w 110"/>
                          <a:gd name="T25" fmla="*/ 246 h 348"/>
                          <a:gd name="T26" fmla="*/ 66 w 110"/>
                          <a:gd name="T27" fmla="*/ 232 h 348"/>
                          <a:gd name="T28" fmla="*/ 72 w 110"/>
                          <a:gd name="T29" fmla="*/ 238 h 348"/>
                          <a:gd name="T30" fmla="*/ 97 w 110"/>
                          <a:gd name="T31" fmla="*/ 253 h 348"/>
                          <a:gd name="T32" fmla="*/ 110 w 110"/>
                          <a:gd name="T33" fmla="*/ 286 h 348"/>
                          <a:gd name="T34" fmla="*/ 79 w 110"/>
                          <a:gd name="T35" fmla="*/ 263 h 348"/>
                          <a:gd name="T36" fmla="*/ 45 w 110"/>
                          <a:gd name="T37" fmla="*/ 258 h 348"/>
                          <a:gd name="T38" fmla="*/ 94 w 110"/>
                          <a:gd name="T39" fmla="*/ 280 h 348"/>
                          <a:gd name="T40" fmla="*/ 108 w 110"/>
                          <a:gd name="T41" fmla="*/ 300 h 348"/>
                          <a:gd name="T42" fmla="*/ 94 w 110"/>
                          <a:gd name="T43" fmla="*/ 348 h 348"/>
                          <a:gd name="T44" fmla="*/ 8 w 110"/>
                          <a:gd name="T45" fmla="*/ 329 h 348"/>
                          <a:gd name="T46" fmla="*/ 15 w 110"/>
                          <a:gd name="T47" fmla="*/ 284 h 348"/>
                          <a:gd name="T48" fmla="*/ 28 w 110"/>
                          <a:gd name="T49" fmla="*/ 253 h 348"/>
                          <a:gd name="T50" fmla="*/ 59 w 110"/>
                          <a:gd name="T51" fmla="*/ 251 h 348"/>
                          <a:gd name="T52" fmla="*/ 72 w 110"/>
                          <a:gd name="T53" fmla="*/ 249 h 348"/>
                          <a:gd name="T54" fmla="*/ 41 w 110"/>
                          <a:gd name="T55" fmla="*/ 241 h 348"/>
                          <a:gd name="T56" fmla="*/ 29 w 110"/>
                          <a:gd name="T57" fmla="*/ 226 h 348"/>
                          <a:gd name="T58" fmla="*/ 28 w 110"/>
                          <a:gd name="T59" fmla="*/ 189 h 348"/>
                          <a:gd name="T60" fmla="*/ 28 w 110"/>
                          <a:gd name="T61" fmla="*/ 150 h 348"/>
                          <a:gd name="T62" fmla="*/ 40 w 110"/>
                          <a:gd name="T63" fmla="*/ 124 h 348"/>
                          <a:gd name="T64" fmla="*/ 34 w 110"/>
                          <a:gd name="T65" fmla="*/ 125 h 348"/>
                          <a:gd name="T66" fmla="*/ 28 w 110"/>
                          <a:gd name="T67" fmla="*/ 116 h 348"/>
                          <a:gd name="T68" fmla="*/ 28 w 110"/>
                          <a:gd name="T69" fmla="*/ 74 h 348"/>
                          <a:gd name="T70" fmla="*/ 23 w 110"/>
                          <a:gd name="T71" fmla="*/ 53 h 348"/>
                          <a:gd name="T72" fmla="*/ 31 w 110"/>
                          <a:gd name="T73" fmla="*/ 24 h 348"/>
                          <a:gd name="T74" fmla="*/ 72 w 110"/>
                          <a:gd name="T75" fmla="*/ 0 h 3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0"/>
                          <a:gd name="T115" fmla="*/ 0 h 348"/>
                          <a:gd name="T116" fmla="*/ 110 w 110"/>
                          <a:gd name="T117" fmla="*/ 348 h 3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0" h="348">
                            <a:moveTo>
                              <a:pt x="72" y="0"/>
                            </a:moveTo>
                            <a:lnTo>
                              <a:pt x="71" y="19"/>
                            </a:lnTo>
                            <a:lnTo>
                              <a:pt x="72" y="68"/>
                            </a:lnTo>
                            <a:lnTo>
                              <a:pt x="86" y="90"/>
                            </a:lnTo>
                            <a:lnTo>
                              <a:pt x="61" y="68"/>
                            </a:lnTo>
                            <a:lnTo>
                              <a:pt x="49" y="45"/>
                            </a:lnTo>
                            <a:lnTo>
                              <a:pt x="45" y="37"/>
                            </a:lnTo>
                            <a:lnTo>
                              <a:pt x="47" y="51"/>
                            </a:lnTo>
                            <a:lnTo>
                              <a:pt x="49" y="62"/>
                            </a:lnTo>
                            <a:lnTo>
                              <a:pt x="57" y="74"/>
                            </a:lnTo>
                            <a:lnTo>
                              <a:pt x="71" y="87"/>
                            </a:lnTo>
                            <a:lnTo>
                              <a:pt x="77" y="94"/>
                            </a:lnTo>
                            <a:lnTo>
                              <a:pt x="85" y="99"/>
                            </a:lnTo>
                            <a:lnTo>
                              <a:pt x="74" y="119"/>
                            </a:lnTo>
                            <a:lnTo>
                              <a:pt x="63" y="133"/>
                            </a:lnTo>
                            <a:lnTo>
                              <a:pt x="45" y="147"/>
                            </a:lnTo>
                            <a:lnTo>
                              <a:pt x="65" y="139"/>
                            </a:lnTo>
                            <a:lnTo>
                              <a:pt x="79" y="127"/>
                            </a:lnTo>
                            <a:lnTo>
                              <a:pt x="86" y="111"/>
                            </a:lnTo>
                            <a:lnTo>
                              <a:pt x="88" y="127"/>
                            </a:lnTo>
                            <a:lnTo>
                              <a:pt x="85" y="139"/>
                            </a:lnTo>
                            <a:lnTo>
                              <a:pt x="83" y="156"/>
                            </a:lnTo>
                            <a:lnTo>
                              <a:pt x="80" y="181"/>
                            </a:lnTo>
                            <a:lnTo>
                              <a:pt x="86" y="207"/>
                            </a:lnTo>
                            <a:lnTo>
                              <a:pt x="94" y="227"/>
                            </a:lnTo>
                            <a:lnTo>
                              <a:pt x="102" y="246"/>
                            </a:lnTo>
                            <a:lnTo>
                              <a:pt x="80" y="235"/>
                            </a:lnTo>
                            <a:lnTo>
                              <a:pt x="66" y="232"/>
                            </a:lnTo>
                            <a:lnTo>
                              <a:pt x="54" y="232"/>
                            </a:lnTo>
                            <a:lnTo>
                              <a:pt x="72" y="238"/>
                            </a:lnTo>
                            <a:lnTo>
                              <a:pt x="86" y="246"/>
                            </a:lnTo>
                            <a:lnTo>
                              <a:pt x="97" y="253"/>
                            </a:lnTo>
                            <a:lnTo>
                              <a:pt x="108" y="264"/>
                            </a:lnTo>
                            <a:lnTo>
                              <a:pt x="110" y="286"/>
                            </a:lnTo>
                            <a:lnTo>
                              <a:pt x="94" y="271"/>
                            </a:lnTo>
                            <a:lnTo>
                              <a:pt x="79" y="263"/>
                            </a:lnTo>
                            <a:lnTo>
                              <a:pt x="63" y="258"/>
                            </a:lnTo>
                            <a:lnTo>
                              <a:pt x="45" y="258"/>
                            </a:lnTo>
                            <a:lnTo>
                              <a:pt x="74" y="269"/>
                            </a:lnTo>
                            <a:lnTo>
                              <a:pt x="94" y="280"/>
                            </a:lnTo>
                            <a:lnTo>
                              <a:pt x="103" y="288"/>
                            </a:lnTo>
                            <a:lnTo>
                              <a:pt x="108" y="300"/>
                            </a:lnTo>
                            <a:lnTo>
                              <a:pt x="103" y="323"/>
                            </a:lnTo>
                            <a:lnTo>
                              <a:pt x="94" y="348"/>
                            </a:lnTo>
                            <a:lnTo>
                              <a:pt x="0" y="348"/>
                            </a:lnTo>
                            <a:lnTo>
                              <a:pt x="8" y="329"/>
                            </a:lnTo>
                            <a:lnTo>
                              <a:pt x="12" y="309"/>
                            </a:lnTo>
                            <a:lnTo>
                              <a:pt x="15" y="284"/>
                            </a:lnTo>
                            <a:lnTo>
                              <a:pt x="26" y="264"/>
                            </a:lnTo>
                            <a:lnTo>
                              <a:pt x="28" y="253"/>
                            </a:lnTo>
                            <a:lnTo>
                              <a:pt x="49" y="249"/>
                            </a:lnTo>
                            <a:lnTo>
                              <a:pt x="59" y="251"/>
                            </a:lnTo>
                            <a:lnTo>
                              <a:pt x="83" y="255"/>
                            </a:lnTo>
                            <a:lnTo>
                              <a:pt x="72" y="249"/>
                            </a:lnTo>
                            <a:lnTo>
                              <a:pt x="59" y="243"/>
                            </a:lnTo>
                            <a:lnTo>
                              <a:pt x="41" y="241"/>
                            </a:lnTo>
                            <a:lnTo>
                              <a:pt x="29" y="241"/>
                            </a:lnTo>
                            <a:lnTo>
                              <a:pt x="29" y="226"/>
                            </a:lnTo>
                            <a:lnTo>
                              <a:pt x="28" y="210"/>
                            </a:lnTo>
                            <a:lnTo>
                              <a:pt x="28" y="189"/>
                            </a:lnTo>
                            <a:lnTo>
                              <a:pt x="28" y="167"/>
                            </a:lnTo>
                            <a:lnTo>
                              <a:pt x="28" y="150"/>
                            </a:lnTo>
                            <a:lnTo>
                              <a:pt x="28" y="142"/>
                            </a:lnTo>
                            <a:lnTo>
                              <a:pt x="40" y="124"/>
                            </a:lnTo>
                            <a:lnTo>
                              <a:pt x="41" y="105"/>
                            </a:lnTo>
                            <a:lnTo>
                              <a:pt x="34" y="125"/>
                            </a:lnTo>
                            <a:lnTo>
                              <a:pt x="28" y="135"/>
                            </a:lnTo>
                            <a:lnTo>
                              <a:pt x="28" y="116"/>
                            </a:lnTo>
                            <a:lnTo>
                              <a:pt x="28" y="99"/>
                            </a:lnTo>
                            <a:lnTo>
                              <a:pt x="28" y="74"/>
                            </a:lnTo>
                            <a:lnTo>
                              <a:pt x="26" y="61"/>
                            </a:lnTo>
                            <a:lnTo>
                              <a:pt x="23" y="53"/>
                            </a:lnTo>
                            <a:lnTo>
                              <a:pt x="26" y="37"/>
                            </a:lnTo>
                            <a:lnTo>
                              <a:pt x="31" y="24"/>
                            </a:lnTo>
                            <a:lnTo>
                              <a:pt x="43" y="16"/>
                            </a:lnTo>
                            <a:lnTo>
                              <a:pt x="72" y="0"/>
                            </a:lnTo>
                            <a:close/>
                          </a:path>
                        </a:pathLst>
                      </a:custGeom>
                      <a:solidFill>
                        <a:srgbClr val="4040FF"/>
                      </a:solidFill>
                      <a:ln w="9525">
                        <a:noFill/>
                        <a:round/>
                        <a:headEnd/>
                        <a:tailEnd/>
                      </a:ln>
                    </p:spPr>
                    <p:txBody>
                      <a:bodyPr/>
                      <a:lstStyle/>
                      <a:p>
                        <a:endParaRPr lang="en-US"/>
                      </a:p>
                    </p:txBody>
                  </p:sp>
                  <p:sp>
                    <p:nvSpPr>
                      <p:cNvPr id="31113" name="Freeform 1151"/>
                      <p:cNvSpPr>
                        <a:spLocks noChangeAspect="1"/>
                      </p:cNvSpPr>
                      <p:nvPr/>
                    </p:nvSpPr>
                    <p:spPr bwMode="auto">
                      <a:xfrm>
                        <a:off x="5228" y="1827"/>
                        <a:ext cx="169" cy="197"/>
                      </a:xfrm>
                      <a:custGeom>
                        <a:avLst/>
                        <a:gdLst>
                          <a:gd name="T0" fmla="*/ 18 w 169"/>
                          <a:gd name="T1" fmla="*/ 27 h 197"/>
                          <a:gd name="T2" fmla="*/ 16 w 169"/>
                          <a:gd name="T3" fmla="*/ 41 h 197"/>
                          <a:gd name="T4" fmla="*/ 10 w 169"/>
                          <a:gd name="T5" fmla="*/ 56 h 197"/>
                          <a:gd name="T6" fmla="*/ 2 w 169"/>
                          <a:gd name="T7" fmla="*/ 80 h 197"/>
                          <a:gd name="T8" fmla="*/ 0 w 169"/>
                          <a:gd name="T9" fmla="*/ 117 h 197"/>
                          <a:gd name="T10" fmla="*/ 10 w 169"/>
                          <a:gd name="T11" fmla="*/ 197 h 197"/>
                          <a:gd name="T12" fmla="*/ 169 w 169"/>
                          <a:gd name="T13" fmla="*/ 197 h 197"/>
                          <a:gd name="T14" fmla="*/ 161 w 169"/>
                          <a:gd name="T15" fmla="*/ 184 h 197"/>
                          <a:gd name="T16" fmla="*/ 147 w 169"/>
                          <a:gd name="T17" fmla="*/ 189 h 197"/>
                          <a:gd name="T18" fmla="*/ 133 w 169"/>
                          <a:gd name="T19" fmla="*/ 191 h 197"/>
                          <a:gd name="T20" fmla="*/ 115 w 169"/>
                          <a:gd name="T21" fmla="*/ 189 h 197"/>
                          <a:gd name="T22" fmla="*/ 107 w 169"/>
                          <a:gd name="T23" fmla="*/ 172 h 197"/>
                          <a:gd name="T24" fmla="*/ 89 w 169"/>
                          <a:gd name="T25" fmla="*/ 149 h 197"/>
                          <a:gd name="T26" fmla="*/ 64 w 169"/>
                          <a:gd name="T27" fmla="*/ 126 h 197"/>
                          <a:gd name="T28" fmla="*/ 55 w 169"/>
                          <a:gd name="T29" fmla="*/ 104 h 197"/>
                          <a:gd name="T30" fmla="*/ 41 w 169"/>
                          <a:gd name="T31" fmla="*/ 72 h 197"/>
                          <a:gd name="T32" fmla="*/ 32 w 169"/>
                          <a:gd name="T33" fmla="*/ 43 h 197"/>
                          <a:gd name="T34" fmla="*/ 24 w 169"/>
                          <a:gd name="T35" fmla="*/ 0 h 197"/>
                          <a:gd name="T36" fmla="*/ 18 w 169"/>
                          <a:gd name="T37" fmla="*/ 27 h 1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9"/>
                          <a:gd name="T58" fmla="*/ 0 h 197"/>
                          <a:gd name="T59" fmla="*/ 169 w 169"/>
                          <a:gd name="T60" fmla="*/ 197 h 19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9" h="197">
                            <a:moveTo>
                              <a:pt x="18" y="27"/>
                            </a:moveTo>
                            <a:lnTo>
                              <a:pt x="16" y="41"/>
                            </a:lnTo>
                            <a:lnTo>
                              <a:pt x="10" y="56"/>
                            </a:lnTo>
                            <a:lnTo>
                              <a:pt x="2" y="80"/>
                            </a:lnTo>
                            <a:lnTo>
                              <a:pt x="0" y="117"/>
                            </a:lnTo>
                            <a:lnTo>
                              <a:pt x="10" y="197"/>
                            </a:lnTo>
                            <a:lnTo>
                              <a:pt x="169" y="197"/>
                            </a:lnTo>
                            <a:lnTo>
                              <a:pt x="161" y="184"/>
                            </a:lnTo>
                            <a:lnTo>
                              <a:pt x="147" y="189"/>
                            </a:lnTo>
                            <a:lnTo>
                              <a:pt x="133" y="191"/>
                            </a:lnTo>
                            <a:lnTo>
                              <a:pt x="115" y="189"/>
                            </a:lnTo>
                            <a:lnTo>
                              <a:pt x="107" y="172"/>
                            </a:lnTo>
                            <a:lnTo>
                              <a:pt x="89" y="149"/>
                            </a:lnTo>
                            <a:lnTo>
                              <a:pt x="64" y="126"/>
                            </a:lnTo>
                            <a:lnTo>
                              <a:pt x="55" y="104"/>
                            </a:lnTo>
                            <a:lnTo>
                              <a:pt x="41" y="72"/>
                            </a:lnTo>
                            <a:lnTo>
                              <a:pt x="32" y="43"/>
                            </a:lnTo>
                            <a:lnTo>
                              <a:pt x="24" y="0"/>
                            </a:lnTo>
                            <a:lnTo>
                              <a:pt x="18" y="27"/>
                            </a:lnTo>
                            <a:close/>
                          </a:path>
                        </a:pathLst>
                      </a:custGeom>
                      <a:solidFill>
                        <a:srgbClr val="4040FF"/>
                      </a:solidFill>
                      <a:ln w="9525">
                        <a:noFill/>
                        <a:round/>
                        <a:headEnd/>
                        <a:tailEnd/>
                      </a:ln>
                    </p:spPr>
                    <p:txBody>
                      <a:bodyPr/>
                      <a:lstStyle/>
                      <a:p>
                        <a:endParaRPr lang="en-US"/>
                      </a:p>
                    </p:txBody>
                  </p:sp>
                </p:grpSp>
                <p:sp>
                  <p:nvSpPr>
                    <p:cNvPr id="31108" name="Oval 1153"/>
                    <p:cNvSpPr>
                      <a:spLocks noChangeAspect="1" noChangeArrowheads="1"/>
                    </p:cNvSpPr>
                    <p:nvPr/>
                  </p:nvSpPr>
                  <p:spPr bwMode="auto">
                    <a:xfrm>
                      <a:off x="5222" y="1919"/>
                      <a:ext cx="16" cy="15"/>
                    </a:xfrm>
                    <a:prstGeom prst="ellipse">
                      <a:avLst/>
                    </a:prstGeom>
                    <a:solidFill>
                      <a:srgbClr val="0000C4"/>
                    </a:solidFill>
                    <a:ln w="9525">
                      <a:noFill/>
                      <a:round/>
                      <a:headEnd/>
                      <a:tailEnd/>
                    </a:ln>
                  </p:spPr>
                  <p:txBody>
                    <a:bodyPr/>
                    <a:lstStyle/>
                    <a:p>
                      <a:endParaRPr lang="en-US"/>
                    </a:p>
                  </p:txBody>
                </p:sp>
              </p:grpSp>
            </p:grpSp>
            <p:grpSp>
              <p:nvGrpSpPr>
                <p:cNvPr id="31219" name="Group 1175"/>
                <p:cNvGrpSpPr>
                  <a:grpSpLocks noChangeAspect="1"/>
                </p:cNvGrpSpPr>
                <p:nvPr/>
              </p:nvGrpSpPr>
              <p:grpSpPr bwMode="auto">
                <a:xfrm>
                  <a:off x="5133" y="1466"/>
                  <a:ext cx="169" cy="559"/>
                  <a:chOff x="5133" y="1466"/>
                  <a:chExt cx="169" cy="559"/>
                </a:xfrm>
              </p:grpSpPr>
              <p:sp>
                <p:nvSpPr>
                  <p:cNvPr id="31086" name="Freeform 1156"/>
                  <p:cNvSpPr>
                    <a:spLocks noChangeAspect="1"/>
                  </p:cNvSpPr>
                  <p:nvPr/>
                </p:nvSpPr>
                <p:spPr bwMode="auto">
                  <a:xfrm>
                    <a:off x="5133" y="1636"/>
                    <a:ext cx="72" cy="389"/>
                  </a:xfrm>
                  <a:custGeom>
                    <a:avLst/>
                    <a:gdLst>
                      <a:gd name="T0" fmla="*/ 43 w 72"/>
                      <a:gd name="T1" fmla="*/ 0 h 389"/>
                      <a:gd name="T2" fmla="*/ 20 w 72"/>
                      <a:gd name="T3" fmla="*/ 26 h 389"/>
                      <a:gd name="T4" fmla="*/ 8 w 72"/>
                      <a:gd name="T5" fmla="*/ 49 h 389"/>
                      <a:gd name="T6" fmla="*/ 0 w 72"/>
                      <a:gd name="T7" fmla="*/ 72 h 389"/>
                      <a:gd name="T8" fmla="*/ 3 w 72"/>
                      <a:gd name="T9" fmla="*/ 101 h 389"/>
                      <a:gd name="T10" fmla="*/ 8 w 72"/>
                      <a:gd name="T11" fmla="*/ 128 h 389"/>
                      <a:gd name="T12" fmla="*/ 15 w 72"/>
                      <a:gd name="T13" fmla="*/ 149 h 389"/>
                      <a:gd name="T14" fmla="*/ 27 w 72"/>
                      <a:gd name="T15" fmla="*/ 165 h 389"/>
                      <a:gd name="T16" fmla="*/ 41 w 72"/>
                      <a:gd name="T17" fmla="*/ 182 h 389"/>
                      <a:gd name="T18" fmla="*/ 57 w 72"/>
                      <a:gd name="T19" fmla="*/ 208 h 389"/>
                      <a:gd name="T20" fmla="*/ 66 w 72"/>
                      <a:gd name="T21" fmla="*/ 222 h 389"/>
                      <a:gd name="T22" fmla="*/ 72 w 72"/>
                      <a:gd name="T23" fmla="*/ 245 h 389"/>
                      <a:gd name="T24" fmla="*/ 72 w 72"/>
                      <a:gd name="T25" fmla="*/ 270 h 389"/>
                      <a:gd name="T26" fmla="*/ 69 w 72"/>
                      <a:gd name="T27" fmla="*/ 299 h 389"/>
                      <a:gd name="T28" fmla="*/ 65 w 72"/>
                      <a:gd name="T29" fmla="*/ 324 h 389"/>
                      <a:gd name="T30" fmla="*/ 57 w 72"/>
                      <a:gd name="T31" fmla="*/ 347 h 389"/>
                      <a:gd name="T32" fmla="*/ 43 w 72"/>
                      <a:gd name="T33" fmla="*/ 367 h 389"/>
                      <a:gd name="T34" fmla="*/ 23 w 72"/>
                      <a:gd name="T35" fmla="*/ 389 h 3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
                      <a:gd name="T55" fmla="*/ 0 h 389"/>
                      <a:gd name="T56" fmla="*/ 72 w 72"/>
                      <a:gd name="T57" fmla="*/ 389 h 38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 h="389">
                        <a:moveTo>
                          <a:pt x="43" y="0"/>
                        </a:moveTo>
                        <a:lnTo>
                          <a:pt x="20" y="26"/>
                        </a:lnTo>
                        <a:lnTo>
                          <a:pt x="8" y="49"/>
                        </a:lnTo>
                        <a:lnTo>
                          <a:pt x="0" y="72"/>
                        </a:lnTo>
                        <a:lnTo>
                          <a:pt x="3" y="101"/>
                        </a:lnTo>
                        <a:lnTo>
                          <a:pt x="8" y="128"/>
                        </a:lnTo>
                        <a:lnTo>
                          <a:pt x="15" y="149"/>
                        </a:lnTo>
                        <a:lnTo>
                          <a:pt x="27" y="165"/>
                        </a:lnTo>
                        <a:lnTo>
                          <a:pt x="41" y="182"/>
                        </a:lnTo>
                        <a:lnTo>
                          <a:pt x="57" y="208"/>
                        </a:lnTo>
                        <a:lnTo>
                          <a:pt x="66" y="222"/>
                        </a:lnTo>
                        <a:lnTo>
                          <a:pt x="72" y="245"/>
                        </a:lnTo>
                        <a:lnTo>
                          <a:pt x="72" y="270"/>
                        </a:lnTo>
                        <a:lnTo>
                          <a:pt x="69" y="299"/>
                        </a:lnTo>
                        <a:lnTo>
                          <a:pt x="65" y="324"/>
                        </a:lnTo>
                        <a:lnTo>
                          <a:pt x="57" y="347"/>
                        </a:lnTo>
                        <a:lnTo>
                          <a:pt x="43" y="367"/>
                        </a:lnTo>
                        <a:lnTo>
                          <a:pt x="23" y="389"/>
                        </a:lnTo>
                      </a:path>
                    </a:pathLst>
                  </a:custGeom>
                  <a:noFill/>
                  <a:ln w="4763">
                    <a:solidFill>
                      <a:srgbClr val="C0C0C0"/>
                    </a:solidFill>
                    <a:round/>
                    <a:headEnd/>
                    <a:tailEnd/>
                  </a:ln>
                </p:spPr>
                <p:txBody>
                  <a:bodyPr/>
                  <a:lstStyle/>
                  <a:p>
                    <a:endParaRPr lang="en-US"/>
                  </a:p>
                </p:txBody>
              </p:sp>
              <p:grpSp>
                <p:nvGrpSpPr>
                  <p:cNvPr id="31230" name="Group 1174"/>
                  <p:cNvGrpSpPr>
                    <a:grpSpLocks noChangeAspect="1"/>
                  </p:cNvGrpSpPr>
                  <p:nvPr/>
                </p:nvGrpSpPr>
                <p:grpSpPr bwMode="auto">
                  <a:xfrm>
                    <a:off x="5161" y="1466"/>
                    <a:ext cx="141" cy="256"/>
                    <a:chOff x="5161" y="1466"/>
                    <a:chExt cx="141" cy="256"/>
                  </a:xfrm>
                </p:grpSpPr>
                <p:grpSp>
                  <p:nvGrpSpPr>
                    <p:cNvPr id="31232" name="Group 1162"/>
                    <p:cNvGrpSpPr>
                      <a:grpSpLocks noChangeAspect="1"/>
                    </p:cNvGrpSpPr>
                    <p:nvPr/>
                  </p:nvGrpSpPr>
                  <p:grpSpPr bwMode="auto">
                    <a:xfrm>
                      <a:off x="5161" y="1466"/>
                      <a:ext cx="139" cy="195"/>
                      <a:chOff x="5161" y="1466"/>
                      <a:chExt cx="139" cy="195"/>
                    </a:xfrm>
                  </p:grpSpPr>
                  <p:sp>
                    <p:nvSpPr>
                      <p:cNvPr id="31100" name="Freeform 1157"/>
                      <p:cNvSpPr>
                        <a:spLocks noChangeAspect="1"/>
                      </p:cNvSpPr>
                      <p:nvPr/>
                    </p:nvSpPr>
                    <p:spPr bwMode="auto">
                      <a:xfrm>
                        <a:off x="5161" y="1466"/>
                        <a:ext cx="139" cy="195"/>
                      </a:xfrm>
                      <a:custGeom>
                        <a:avLst/>
                        <a:gdLst>
                          <a:gd name="T0" fmla="*/ 108 w 139"/>
                          <a:gd name="T1" fmla="*/ 2 h 195"/>
                          <a:gd name="T2" fmla="*/ 93 w 139"/>
                          <a:gd name="T3" fmla="*/ 53 h 195"/>
                          <a:gd name="T4" fmla="*/ 49 w 139"/>
                          <a:gd name="T5" fmla="*/ 124 h 195"/>
                          <a:gd name="T6" fmla="*/ 2 w 139"/>
                          <a:gd name="T7" fmla="*/ 147 h 195"/>
                          <a:gd name="T8" fmla="*/ 0 w 139"/>
                          <a:gd name="T9" fmla="*/ 158 h 195"/>
                          <a:gd name="T10" fmla="*/ 26 w 139"/>
                          <a:gd name="T11" fmla="*/ 195 h 195"/>
                          <a:gd name="T12" fmla="*/ 80 w 139"/>
                          <a:gd name="T13" fmla="*/ 169 h 195"/>
                          <a:gd name="T14" fmla="*/ 131 w 139"/>
                          <a:gd name="T15" fmla="*/ 82 h 195"/>
                          <a:gd name="T16" fmla="*/ 139 w 139"/>
                          <a:gd name="T17" fmla="*/ 36 h 195"/>
                          <a:gd name="T18" fmla="*/ 120 w 139"/>
                          <a:gd name="T19" fmla="*/ 0 h 195"/>
                          <a:gd name="T20" fmla="*/ 108 w 139"/>
                          <a:gd name="T21" fmla="*/ 2 h 1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
                          <a:gd name="T34" fmla="*/ 0 h 195"/>
                          <a:gd name="T35" fmla="*/ 139 w 139"/>
                          <a:gd name="T36" fmla="*/ 195 h 1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 h="195">
                            <a:moveTo>
                              <a:pt x="108" y="2"/>
                            </a:moveTo>
                            <a:lnTo>
                              <a:pt x="93" y="53"/>
                            </a:lnTo>
                            <a:lnTo>
                              <a:pt x="49" y="124"/>
                            </a:lnTo>
                            <a:lnTo>
                              <a:pt x="2" y="147"/>
                            </a:lnTo>
                            <a:lnTo>
                              <a:pt x="0" y="158"/>
                            </a:lnTo>
                            <a:lnTo>
                              <a:pt x="26" y="195"/>
                            </a:lnTo>
                            <a:lnTo>
                              <a:pt x="80" y="169"/>
                            </a:lnTo>
                            <a:lnTo>
                              <a:pt x="131" y="82"/>
                            </a:lnTo>
                            <a:lnTo>
                              <a:pt x="139" y="36"/>
                            </a:lnTo>
                            <a:lnTo>
                              <a:pt x="120" y="0"/>
                            </a:lnTo>
                            <a:lnTo>
                              <a:pt x="108" y="2"/>
                            </a:lnTo>
                            <a:close/>
                          </a:path>
                        </a:pathLst>
                      </a:custGeom>
                      <a:solidFill>
                        <a:srgbClr val="808080"/>
                      </a:solidFill>
                      <a:ln w="9525">
                        <a:noFill/>
                        <a:round/>
                        <a:headEnd/>
                        <a:tailEnd/>
                      </a:ln>
                    </p:spPr>
                    <p:txBody>
                      <a:bodyPr/>
                      <a:lstStyle/>
                      <a:p>
                        <a:endParaRPr lang="en-US"/>
                      </a:p>
                    </p:txBody>
                  </p:sp>
                  <p:sp>
                    <p:nvSpPr>
                      <p:cNvPr id="31101" name="Freeform 1158"/>
                      <p:cNvSpPr>
                        <a:spLocks noChangeAspect="1"/>
                      </p:cNvSpPr>
                      <p:nvPr/>
                    </p:nvSpPr>
                    <p:spPr bwMode="auto">
                      <a:xfrm>
                        <a:off x="5163" y="1470"/>
                        <a:ext cx="115" cy="151"/>
                      </a:xfrm>
                      <a:custGeom>
                        <a:avLst/>
                        <a:gdLst>
                          <a:gd name="T0" fmla="*/ 3 w 115"/>
                          <a:gd name="T1" fmla="*/ 143 h 151"/>
                          <a:gd name="T2" fmla="*/ 0 w 115"/>
                          <a:gd name="T3" fmla="*/ 151 h 151"/>
                          <a:gd name="T4" fmla="*/ 53 w 115"/>
                          <a:gd name="T5" fmla="*/ 128 h 151"/>
                          <a:gd name="T6" fmla="*/ 103 w 115"/>
                          <a:gd name="T7" fmla="*/ 52 h 151"/>
                          <a:gd name="T8" fmla="*/ 115 w 115"/>
                          <a:gd name="T9" fmla="*/ 0 h 151"/>
                          <a:gd name="T10" fmla="*/ 108 w 115"/>
                          <a:gd name="T11" fmla="*/ 0 h 151"/>
                          <a:gd name="T12" fmla="*/ 95 w 115"/>
                          <a:gd name="T13" fmla="*/ 49 h 151"/>
                          <a:gd name="T14" fmla="*/ 47 w 115"/>
                          <a:gd name="T15" fmla="*/ 123 h 151"/>
                          <a:gd name="T16" fmla="*/ 3 w 115"/>
                          <a:gd name="T17" fmla="*/ 143 h 1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
                          <a:gd name="T28" fmla="*/ 0 h 151"/>
                          <a:gd name="T29" fmla="*/ 115 w 115"/>
                          <a:gd name="T30" fmla="*/ 151 h 1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 h="151">
                            <a:moveTo>
                              <a:pt x="3" y="143"/>
                            </a:moveTo>
                            <a:lnTo>
                              <a:pt x="0" y="151"/>
                            </a:lnTo>
                            <a:lnTo>
                              <a:pt x="53" y="128"/>
                            </a:lnTo>
                            <a:lnTo>
                              <a:pt x="103" y="52"/>
                            </a:lnTo>
                            <a:lnTo>
                              <a:pt x="115" y="0"/>
                            </a:lnTo>
                            <a:lnTo>
                              <a:pt x="108" y="0"/>
                            </a:lnTo>
                            <a:lnTo>
                              <a:pt x="95" y="49"/>
                            </a:lnTo>
                            <a:lnTo>
                              <a:pt x="47" y="123"/>
                            </a:lnTo>
                            <a:lnTo>
                              <a:pt x="3" y="143"/>
                            </a:lnTo>
                            <a:close/>
                          </a:path>
                        </a:pathLst>
                      </a:custGeom>
                      <a:solidFill>
                        <a:srgbClr val="C0C0C0"/>
                      </a:solidFill>
                      <a:ln w="9525">
                        <a:noFill/>
                        <a:round/>
                        <a:headEnd/>
                        <a:tailEnd/>
                      </a:ln>
                    </p:spPr>
                    <p:txBody>
                      <a:bodyPr/>
                      <a:lstStyle/>
                      <a:p>
                        <a:endParaRPr lang="en-US"/>
                      </a:p>
                    </p:txBody>
                  </p:sp>
                  <p:sp>
                    <p:nvSpPr>
                      <p:cNvPr id="31102" name="Freeform 1159"/>
                      <p:cNvSpPr>
                        <a:spLocks noChangeAspect="1"/>
                      </p:cNvSpPr>
                      <p:nvPr/>
                    </p:nvSpPr>
                    <p:spPr bwMode="auto">
                      <a:xfrm>
                        <a:off x="5166" y="1602"/>
                        <a:ext cx="72" cy="54"/>
                      </a:xfrm>
                      <a:custGeom>
                        <a:avLst/>
                        <a:gdLst>
                          <a:gd name="T0" fmla="*/ 0 w 72"/>
                          <a:gd name="T1" fmla="*/ 22 h 54"/>
                          <a:gd name="T2" fmla="*/ 23 w 72"/>
                          <a:gd name="T3" fmla="*/ 54 h 54"/>
                          <a:gd name="T4" fmla="*/ 72 w 72"/>
                          <a:gd name="T5" fmla="*/ 31 h 54"/>
                          <a:gd name="T6" fmla="*/ 50 w 72"/>
                          <a:gd name="T7" fmla="*/ 0 h 54"/>
                          <a:gd name="T8" fmla="*/ 0 w 72"/>
                          <a:gd name="T9" fmla="*/ 22 h 54"/>
                          <a:gd name="T10" fmla="*/ 0 60000 65536"/>
                          <a:gd name="T11" fmla="*/ 0 60000 65536"/>
                          <a:gd name="T12" fmla="*/ 0 60000 65536"/>
                          <a:gd name="T13" fmla="*/ 0 60000 65536"/>
                          <a:gd name="T14" fmla="*/ 0 60000 65536"/>
                          <a:gd name="T15" fmla="*/ 0 w 72"/>
                          <a:gd name="T16" fmla="*/ 0 h 54"/>
                          <a:gd name="T17" fmla="*/ 72 w 72"/>
                          <a:gd name="T18" fmla="*/ 54 h 54"/>
                        </a:gdLst>
                        <a:ahLst/>
                        <a:cxnLst>
                          <a:cxn ang="T10">
                            <a:pos x="T0" y="T1"/>
                          </a:cxn>
                          <a:cxn ang="T11">
                            <a:pos x="T2" y="T3"/>
                          </a:cxn>
                          <a:cxn ang="T12">
                            <a:pos x="T4" y="T5"/>
                          </a:cxn>
                          <a:cxn ang="T13">
                            <a:pos x="T6" y="T7"/>
                          </a:cxn>
                          <a:cxn ang="T14">
                            <a:pos x="T8" y="T9"/>
                          </a:cxn>
                        </a:cxnLst>
                        <a:rect l="T15" t="T16" r="T17" b="T18"/>
                        <a:pathLst>
                          <a:path w="72" h="54">
                            <a:moveTo>
                              <a:pt x="0" y="22"/>
                            </a:moveTo>
                            <a:lnTo>
                              <a:pt x="23" y="54"/>
                            </a:lnTo>
                            <a:lnTo>
                              <a:pt x="72" y="31"/>
                            </a:lnTo>
                            <a:lnTo>
                              <a:pt x="50" y="0"/>
                            </a:lnTo>
                            <a:lnTo>
                              <a:pt x="0" y="22"/>
                            </a:lnTo>
                            <a:close/>
                          </a:path>
                        </a:pathLst>
                      </a:custGeom>
                      <a:solidFill>
                        <a:srgbClr val="C0C0C0"/>
                      </a:solidFill>
                      <a:ln w="9525">
                        <a:noFill/>
                        <a:round/>
                        <a:headEnd/>
                        <a:tailEnd/>
                      </a:ln>
                    </p:spPr>
                    <p:txBody>
                      <a:bodyPr/>
                      <a:lstStyle/>
                      <a:p>
                        <a:endParaRPr lang="en-US"/>
                      </a:p>
                    </p:txBody>
                  </p:sp>
                  <p:sp>
                    <p:nvSpPr>
                      <p:cNvPr id="31103" name="Freeform 1160"/>
                      <p:cNvSpPr>
                        <a:spLocks noChangeAspect="1"/>
                      </p:cNvSpPr>
                      <p:nvPr/>
                    </p:nvSpPr>
                    <p:spPr bwMode="auto">
                      <a:xfrm>
                        <a:off x="5218" y="1522"/>
                        <a:ext cx="71" cy="109"/>
                      </a:xfrm>
                      <a:custGeom>
                        <a:avLst/>
                        <a:gdLst>
                          <a:gd name="T0" fmla="*/ 0 w 71"/>
                          <a:gd name="T1" fmla="*/ 78 h 109"/>
                          <a:gd name="T2" fmla="*/ 22 w 71"/>
                          <a:gd name="T3" fmla="*/ 109 h 109"/>
                          <a:gd name="T4" fmla="*/ 71 w 71"/>
                          <a:gd name="T5" fmla="*/ 23 h 109"/>
                          <a:gd name="T6" fmla="*/ 51 w 71"/>
                          <a:gd name="T7" fmla="*/ 0 h 109"/>
                          <a:gd name="T8" fmla="*/ 0 w 71"/>
                          <a:gd name="T9" fmla="*/ 78 h 109"/>
                          <a:gd name="T10" fmla="*/ 0 60000 65536"/>
                          <a:gd name="T11" fmla="*/ 0 60000 65536"/>
                          <a:gd name="T12" fmla="*/ 0 60000 65536"/>
                          <a:gd name="T13" fmla="*/ 0 60000 65536"/>
                          <a:gd name="T14" fmla="*/ 0 60000 65536"/>
                          <a:gd name="T15" fmla="*/ 0 w 71"/>
                          <a:gd name="T16" fmla="*/ 0 h 109"/>
                          <a:gd name="T17" fmla="*/ 71 w 71"/>
                          <a:gd name="T18" fmla="*/ 109 h 109"/>
                        </a:gdLst>
                        <a:ahLst/>
                        <a:cxnLst>
                          <a:cxn ang="T10">
                            <a:pos x="T0" y="T1"/>
                          </a:cxn>
                          <a:cxn ang="T11">
                            <a:pos x="T2" y="T3"/>
                          </a:cxn>
                          <a:cxn ang="T12">
                            <a:pos x="T4" y="T5"/>
                          </a:cxn>
                          <a:cxn ang="T13">
                            <a:pos x="T6" y="T7"/>
                          </a:cxn>
                          <a:cxn ang="T14">
                            <a:pos x="T8" y="T9"/>
                          </a:cxn>
                        </a:cxnLst>
                        <a:rect l="T15" t="T16" r="T17" b="T18"/>
                        <a:pathLst>
                          <a:path w="71" h="109">
                            <a:moveTo>
                              <a:pt x="0" y="78"/>
                            </a:moveTo>
                            <a:lnTo>
                              <a:pt x="22" y="109"/>
                            </a:lnTo>
                            <a:lnTo>
                              <a:pt x="71" y="23"/>
                            </a:lnTo>
                            <a:lnTo>
                              <a:pt x="51" y="0"/>
                            </a:lnTo>
                            <a:lnTo>
                              <a:pt x="0" y="78"/>
                            </a:lnTo>
                            <a:close/>
                          </a:path>
                        </a:pathLst>
                      </a:custGeom>
                      <a:solidFill>
                        <a:srgbClr val="C0C0C0"/>
                      </a:solidFill>
                      <a:ln w="9525">
                        <a:noFill/>
                        <a:round/>
                        <a:headEnd/>
                        <a:tailEnd/>
                      </a:ln>
                    </p:spPr>
                    <p:txBody>
                      <a:bodyPr/>
                      <a:lstStyle/>
                      <a:p>
                        <a:endParaRPr lang="en-US"/>
                      </a:p>
                    </p:txBody>
                  </p:sp>
                  <p:sp>
                    <p:nvSpPr>
                      <p:cNvPr id="31104" name="Freeform 1161"/>
                      <p:cNvSpPr>
                        <a:spLocks noChangeAspect="1"/>
                      </p:cNvSpPr>
                      <p:nvPr/>
                    </p:nvSpPr>
                    <p:spPr bwMode="auto">
                      <a:xfrm>
                        <a:off x="5269" y="1472"/>
                        <a:ext cx="29" cy="72"/>
                      </a:xfrm>
                      <a:custGeom>
                        <a:avLst/>
                        <a:gdLst>
                          <a:gd name="T0" fmla="*/ 0 w 29"/>
                          <a:gd name="T1" fmla="*/ 48 h 72"/>
                          <a:gd name="T2" fmla="*/ 22 w 29"/>
                          <a:gd name="T3" fmla="*/ 72 h 72"/>
                          <a:gd name="T4" fmla="*/ 29 w 29"/>
                          <a:gd name="T5" fmla="*/ 31 h 72"/>
                          <a:gd name="T6" fmla="*/ 12 w 29"/>
                          <a:gd name="T7" fmla="*/ 0 h 72"/>
                          <a:gd name="T8" fmla="*/ 0 w 29"/>
                          <a:gd name="T9" fmla="*/ 48 h 72"/>
                          <a:gd name="T10" fmla="*/ 0 60000 65536"/>
                          <a:gd name="T11" fmla="*/ 0 60000 65536"/>
                          <a:gd name="T12" fmla="*/ 0 60000 65536"/>
                          <a:gd name="T13" fmla="*/ 0 60000 65536"/>
                          <a:gd name="T14" fmla="*/ 0 60000 65536"/>
                          <a:gd name="T15" fmla="*/ 0 w 29"/>
                          <a:gd name="T16" fmla="*/ 0 h 72"/>
                          <a:gd name="T17" fmla="*/ 29 w 29"/>
                          <a:gd name="T18" fmla="*/ 72 h 72"/>
                        </a:gdLst>
                        <a:ahLst/>
                        <a:cxnLst>
                          <a:cxn ang="T10">
                            <a:pos x="T0" y="T1"/>
                          </a:cxn>
                          <a:cxn ang="T11">
                            <a:pos x="T2" y="T3"/>
                          </a:cxn>
                          <a:cxn ang="T12">
                            <a:pos x="T4" y="T5"/>
                          </a:cxn>
                          <a:cxn ang="T13">
                            <a:pos x="T6" y="T7"/>
                          </a:cxn>
                          <a:cxn ang="T14">
                            <a:pos x="T8" y="T9"/>
                          </a:cxn>
                        </a:cxnLst>
                        <a:rect l="T15" t="T16" r="T17" b="T18"/>
                        <a:pathLst>
                          <a:path w="29" h="72">
                            <a:moveTo>
                              <a:pt x="0" y="48"/>
                            </a:moveTo>
                            <a:lnTo>
                              <a:pt x="22" y="72"/>
                            </a:lnTo>
                            <a:lnTo>
                              <a:pt x="29" y="31"/>
                            </a:lnTo>
                            <a:lnTo>
                              <a:pt x="12" y="0"/>
                            </a:lnTo>
                            <a:lnTo>
                              <a:pt x="0" y="48"/>
                            </a:lnTo>
                            <a:close/>
                          </a:path>
                        </a:pathLst>
                      </a:custGeom>
                      <a:solidFill>
                        <a:srgbClr val="C0C0C0"/>
                      </a:solidFill>
                      <a:ln w="9525">
                        <a:noFill/>
                        <a:round/>
                        <a:headEnd/>
                        <a:tailEnd/>
                      </a:ln>
                    </p:spPr>
                    <p:txBody>
                      <a:bodyPr/>
                      <a:lstStyle/>
                      <a:p>
                        <a:endParaRPr lang="en-US"/>
                      </a:p>
                    </p:txBody>
                  </p:sp>
                </p:grpSp>
                <p:grpSp>
                  <p:nvGrpSpPr>
                    <p:cNvPr id="31233" name="Group 1173"/>
                    <p:cNvGrpSpPr>
                      <a:grpSpLocks noChangeAspect="1"/>
                    </p:cNvGrpSpPr>
                    <p:nvPr/>
                  </p:nvGrpSpPr>
                  <p:grpSpPr bwMode="auto">
                    <a:xfrm>
                      <a:off x="5213" y="1504"/>
                      <a:ext cx="89" cy="218"/>
                      <a:chOff x="5213" y="1504"/>
                      <a:chExt cx="89" cy="218"/>
                    </a:xfrm>
                  </p:grpSpPr>
                  <p:sp>
                    <p:nvSpPr>
                      <p:cNvPr id="31090" name="Freeform 1163"/>
                      <p:cNvSpPr>
                        <a:spLocks noChangeAspect="1"/>
                      </p:cNvSpPr>
                      <p:nvPr/>
                    </p:nvSpPr>
                    <p:spPr bwMode="auto">
                      <a:xfrm>
                        <a:off x="5213" y="1504"/>
                        <a:ext cx="89" cy="218"/>
                      </a:xfrm>
                      <a:custGeom>
                        <a:avLst/>
                        <a:gdLst>
                          <a:gd name="T0" fmla="*/ 86 w 89"/>
                          <a:gd name="T1" fmla="*/ 196 h 218"/>
                          <a:gd name="T2" fmla="*/ 81 w 89"/>
                          <a:gd name="T3" fmla="*/ 187 h 218"/>
                          <a:gd name="T4" fmla="*/ 83 w 89"/>
                          <a:gd name="T5" fmla="*/ 169 h 218"/>
                          <a:gd name="T6" fmla="*/ 85 w 89"/>
                          <a:gd name="T7" fmla="*/ 147 h 218"/>
                          <a:gd name="T8" fmla="*/ 86 w 89"/>
                          <a:gd name="T9" fmla="*/ 134 h 218"/>
                          <a:gd name="T10" fmla="*/ 89 w 89"/>
                          <a:gd name="T11" fmla="*/ 121 h 218"/>
                          <a:gd name="T12" fmla="*/ 86 w 89"/>
                          <a:gd name="T13" fmla="*/ 99 h 218"/>
                          <a:gd name="T14" fmla="*/ 86 w 89"/>
                          <a:gd name="T15" fmla="*/ 78 h 218"/>
                          <a:gd name="T16" fmla="*/ 86 w 89"/>
                          <a:gd name="T17" fmla="*/ 59 h 218"/>
                          <a:gd name="T18" fmla="*/ 89 w 89"/>
                          <a:gd name="T19" fmla="*/ 48 h 218"/>
                          <a:gd name="T20" fmla="*/ 86 w 89"/>
                          <a:gd name="T21" fmla="*/ 28 h 218"/>
                          <a:gd name="T22" fmla="*/ 85 w 89"/>
                          <a:gd name="T23" fmla="*/ 22 h 218"/>
                          <a:gd name="T24" fmla="*/ 81 w 89"/>
                          <a:gd name="T25" fmla="*/ 16 h 218"/>
                          <a:gd name="T26" fmla="*/ 79 w 89"/>
                          <a:gd name="T27" fmla="*/ 14 h 218"/>
                          <a:gd name="T28" fmla="*/ 77 w 89"/>
                          <a:gd name="T29" fmla="*/ 17 h 218"/>
                          <a:gd name="T30" fmla="*/ 75 w 89"/>
                          <a:gd name="T31" fmla="*/ 31 h 218"/>
                          <a:gd name="T32" fmla="*/ 75 w 89"/>
                          <a:gd name="T33" fmla="*/ 45 h 218"/>
                          <a:gd name="T34" fmla="*/ 67 w 89"/>
                          <a:gd name="T35" fmla="*/ 62 h 218"/>
                          <a:gd name="T36" fmla="*/ 61 w 89"/>
                          <a:gd name="T37" fmla="*/ 36 h 218"/>
                          <a:gd name="T38" fmla="*/ 54 w 89"/>
                          <a:gd name="T39" fmla="*/ 23 h 218"/>
                          <a:gd name="T40" fmla="*/ 51 w 89"/>
                          <a:gd name="T41" fmla="*/ 17 h 218"/>
                          <a:gd name="T42" fmla="*/ 46 w 89"/>
                          <a:gd name="T43" fmla="*/ 6 h 218"/>
                          <a:gd name="T44" fmla="*/ 42 w 89"/>
                          <a:gd name="T45" fmla="*/ 2 h 218"/>
                          <a:gd name="T46" fmla="*/ 38 w 89"/>
                          <a:gd name="T47" fmla="*/ 0 h 218"/>
                          <a:gd name="T48" fmla="*/ 35 w 89"/>
                          <a:gd name="T49" fmla="*/ 8 h 218"/>
                          <a:gd name="T50" fmla="*/ 35 w 89"/>
                          <a:gd name="T51" fmla="*/ 28 h 218"/>
                          <a:gd name="T52" fmla="*/ 28 w 89"/>
                          <a:gd name="T53" fmla="*/ 17 h 218"/>
                          <a:gd name="T54" fmla="*/ 20 w 89"/>
                          <a:gd name="T55" fmla="*/ 16 h 218"/>
                          <a:gd name="T56" fmla="*/ 17 w 89"/>
                          <a:gd name="T57" fmla="*/ 16 h 218"/>
                          <a:gd name="T58" fmla="*/ 18 w 89"/>
                          <a:gd name="T59" fmla="*/ 22 h 218"/>
                          <a:gd name="T60" fmla="*/ 20 w 89"/>
                          <a:gd name="T61" fmla="*/ 31 h 218"/>
                          <a:gd name="T62" fmla="*/ 26 w 89"/>
                          <a:gd name="T63" fmla="*/ 41 h 218"/>
                          <a:gd name="T64" fmla="*/ 29 w 89"/>
                          <a:gd name="T65" fmla="*/ 56 h 218"/>
                          <a:gd name="T66" fmla="*/ 34 w 89"/>
                          <a:gd name="T67" fmla="*/ 74 h 218"/>
                          <a:gd name="T68" fmla="*/ 18 w 89"/>
                          <a:gd name="T69" fmla="*/ 60 h 218"/>
                          <a:gd name="T70" fmla="*/ 6 w 89"/>
                          <a:gd name="T71" fmla="*/ 54 h 218"/>
                          <a:gd name="T72" fmla="*/ 0 w 89"/>
                          <a:gd name="T73" fmla="*/ 53 h 218"/>
                          <a:gd name="T74" fmla="*/ 0 w 89"/>
                          <a:gd name="T75" fmla="*/ 59 h 218"/>
                          <a:gd name="T76" fmla="*/ 3 w 89"/>
                          <a:gd name="T77" fmla="*/ 64 h 218"/>
                          <a:gd name="T78" fmla="*/ 10 w 89"/>
                          <a:gd name="T79" fmla="*/ 74 h 218"/>
                          <a:gd name="T80" fmla="*/ 18 w 89"/>
                          <a:gd name="T81" fmla="*/ 85 h 218"/>
                          <a:gd name="T82" fmla="*/ 20 w 89"/>
                          <a:gd name="T83" fmla="*/ 101 h 218"/>
                          <a:gd name="T84" fmla="*/ 20 w 89"/>
                          <a:gd name="T85" fmla="*/ 119 h 218"/>
                          <a:gd name="T86" fmla="*/ 17 w 89"/>
                          <a:gd name="T87" fmla="*/ 134 h 218"/>
                          <a:gd name="T88" fmla="*/ 14 w 89"/>
                          <a:gd name="T89" fmla="*/ 147 h 218"/>
                          <a:gd name="T90" fmla="*/ 17 w 89"/>
                          <a:gd name="T91" fmla="*/ 167 h 218"/>
                          <a:gd name="T92" fmla="*/ 20 w 89"/>
                          <a:gd name="T93" fmla="*/ 176 h 218"/>
                          <a:gd name="T94" fmla="*/ 26 w 89"/>
                          <a:gd name="T95" fmla="*/ 187 h 218"/>
                          <a:gd name="T96" fmla="*/ 32 w 89"/>
                          <a:gd name="T97" fmla="*/ 196 h 218"/>
                          <a:gd name="T98" fmla="*/ 34 w 89"/>
                          <a:gd name="T99" fmla="*/ 218 h 218"/>
                          <a:gd name="T100" fmla="*/ 49 w 89"/>
                          <a:gd name="T101" fmla="*/ 206 h 218"/>
                          <a:gd name="T102" fmla="*/ 65 w 89"/>
                          <a:gd name="T103" fmla="*/ 196 h 218"/>
                          <a:gd name="T104" fmla="*/ 86 w 89"/>
                          <a:gd name="T105" fmla="*/ 196 h 2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218"/>
                          <a:gd name="T161" fmla="*/ 89 w 89"/>
                          <a:gd name="T162" fmla="*/ 218 h 21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218">
                            <a:moveTo>
                              <a:pt x="86" y="196"/>
                            </a:moveTo>
                            <a:lnTo>
                              <a:pt x="81" y="187"/>
                            </a:lnTo>
                            <a:lnTo>
                              <a:pt x="83" y="169"/>
                            </a:lnTo>
                            <a:lnTo>
                              <a:pt x="85" y="147"/>
                            </a:lnTo>
                            <a:lnTo>
                              <a:pt x="86" y="134"/>
                            </a:lnTo>
                            <a:lnTo>
                              <a:pt x="89" y="121"/>
                            </a:lnTo>
                            <a:lnTo>
                              <a:pt x="86" y="99"/>
                            </a:lnTo>
                            <a:lnTo>
                              <a:pt x="86" y="78"/>
                            </a:lnTo>
                            <a:lnTo>
                              <a:pt x="86" y="59"/>
                            </a:lnTo>
                            <a:lnTo>
                              <a:pt x="89" y="48"/>
                            </a:lnTo>
                            <a:lnTo>
                              <a:pt x="86" y="28"/>
                            </a:lnTo>
                            <a:lnTo>
                              <a:pt x="85" y="22"/>
                            </a:lnTo>
                            <a:lnTo>
                              <a:pt x="81" y="16"/>
                            </a:lnTo>
                            <a:lnTo>
                              <a:pt x="79" y="14"/>
                            </a:lnTo>
                            <a:lnTo>
                              <a:pt x="77" y="17"/>
                            </a:lnTo>
                            <a:lnTo>
                              <a:pt x="75" y="31"/>
                            </a:lnTo>
                            <a:lnTo>
                              <a:pt x="75" y="45"/>
                            </a:lnTo>
                            <a:lnTo>
                              <a:pt x="67" y="62"/>
                            </a:lnTo>
                            <a:lnTo>
                              <a:pt x="61" y="36"/>
                            </a:lnTo>
                            <a:lnTo>
                              <a:pt x="54" y="23"/>
                            </a:lnTo>
                            <a:lnTo>
                              <a:pt x="51" y="17"/>
                            </a:lnTo>
                            <a:lnTo>
                              <a:pt x="46" y="6"/>
                            </a:lnTo>
                            <a:lnTo>
                              <a:pt x="42" y="2"/>
                            </a:lnTo>
                            <a:lnTo>
                              <a:pt x="38" y="0"/>
                            </a:lnTo>
                            <a:lnTo>
                              <a:pt x="35" y="8"/>
                            </a:lnTo>
                            <a:lnTo>
                              <a:pt x="35" y="28"/>
                            </a:lnTo>
                            <a:lnTo>
                              <a:pt x="28" y="17"/>
                            </a:lnTo>
                            <a:lnTo>
                              <a:pt x="20" y="16"/>
                            </a:lnTo>
                            <a:lnTo>
                              <a:pt x="17" y="16"/>
                            </a:lnTo>
                            <a:lnTo>
                              <a:pt x="18" y="22"/>
                            </a:lnTo>
                            <a:lnTo>
                              <a:pt x="20" y="31"/>
                            </a:lnTo>
                            <a:lnTo>
                              <a:pt x="26" y="41"/>
                            </a:lnTo>
                            <a:lnTo>
                              <a:pt x="29" y="56"/>
                            </a:lnTo>
                            <a:lnTo>
                              <a:pt x="34" y="74"/>
                            </a:lnTo>
                            <a:lnTo>
                              <a:pt x="18" y="60"/>
                            </a:lnTo>
                            <a:lnTo>
                              <a:pt x="6" y="54"/>
                            </a:lnTo>
                            <a:lnTo>
                              <a:pt x="0" y="53"/>
                            </a:lnTo>
                            <a:lnTo>
                              <a:pt x="0" y="59"/>
                            </a:lnTo>
                            <a:lnTo>
                              <a:pt x="3" y="64"/>
                            </a:lnTo>
                            <a:lnTo>
                              <a:pt x="10" y="74"/>
                            </a:lnTo>
                            <a:lnTo>
                              <a:pt x="18" y="85"/>
                            </a:lnTo>
                            <a:lnTo>
                              <a:pt x="20" y="101"/>
                            </a:lnTo>
                            <a:lnTo>
                              <a:pt x="20" y="119"/>
                            </a:lnTo>
                            <a:lnTo>
                              <a:pt x="17" y="134"/>
                            </a:lnTo>
                            <a:lnTo>
                              <a:pt x="14" y="147"/>
                            </a:lnTo>
                            <a:lnTo>
                              <a:pt x="17" y="167"/>
                            </a:lnTo>
                            <a:lnTo>
                              <a:pt x="20" y="176"/>
                            </a:lnTo>
                            <a:lnTo>
                              <a:pt x="26" y="187"/>
                            </a:lnTo>
                            <a:lnTo>
                              <a:pt x="32" y="196"/>
                            </a:lnTo>
                            <a:lnTo>
                              <a:pt x="34" y="218"/>
                            </a:lnTo>
                            <a:lnTo>
                              <a:pt x="49" y="206"/>
                            </a:lnTo>
                            <a:lnTo>
                              <a:pt x="65" y="196"/>
                            </a:lnTo>
                            <a:lnTo>
                              <a:pt x="86" y="196"/>
                            </a:lnTo>
                            <a:close/>
                          </a:path>
                        </a:pathLst>
                      </a:custGeom>
                      <a:solidFill>
                        <a:srgbClr val="FFC080"/>
                      </a:solidFill>
                      <a:ln w="3175">
                        <a:solidFill>
                          <a:srgbClr val="402000"/>
                        </a:solidFill>
                        <a:round/>
                        <a:headEnd/>
                        <a:tailEnd/>
                      </a:ln>
                    </p:spPr>
                    <p:txBody>
                      <a:bodyPr/>
                      <a:lstStyle/>
                      <a:p>
                        <a:endParaRPr lang="en-US"/>
                      </a:p>
                    </p:txBody>
                  </p:sp>
                  <p:sp>
                    <p:nvSpPr>
                      <p:cNvPr id="31091" name="Freeform 1164"/>
                      <p:cNvSpPr>
                        <a:spLocks noChangeAspect="1"/>
                      </p:cNvSpPr>
                      <p:nvPr/>
                    </p:nvSpPr>
                    <p:spPr bwMode="auto">
                      <a:xfrm>
                        <a:off x="5260" y="1556"/>
                        <a:ext cx="11" cy="32"/>
                      </a:xfrm>
                      <a:custGeom>
                        <a:avLst/>
                        <a:gdLst>
                          <a:gd name="T0" fmla="*/ 0 w 11"/>
                          <a:gd name="T1" fmla="*/ 0 h 32"/>
                          <a:gd name="T2" fmla="*/ 3 w 11"/>
                          <a:gd name="T3" fmla="*/ 15 h 32"/>
                          <a:gd name="T4" fmla="*/ 6 w 11"/>
                          <a:gd name="T5" fmla="*/ 31 h 32"/>
                          <a:gd name="T6" fmla="*/ 11 w 11"/>
                          <a:gd name="T7" fmla="*/ 32 h 32"/>
                          <a:gd name="T8" fmla="*/ 9 w 11"/>
                          <a:gd name="T9" fmla="*/ 25 h 32"/>
                          <a:gd name="T10" fmla="*/ 7 w 11"/>
                          <a:gd name="T11" fmla="*/ 11 h 32"/>
                          <a:gd name="T12" fmla="*/ 0 w 11"/>
                          <a:gd name="T13" fmla="*/ 0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0" y="0"/>
                            </a:moveTo>
                            <a:lnTo>
                              <a:pt x="3" y="15"/>
                            </a:lnTo>
                            <a:lnTo>
                              <a:pt x="6" y="31"/>
                            </a:lnTo>
                            <a:lnTo>
                              <a:pt x="11" y="32"/>
                            </a:lnTo>
                            <a:lnTo>
                              <a:pt x="9" y="25"/>
                            </a:lnTo>
                            <a:lnTo>
                              <a:pt x="7" y="11"/>
                            </a:lnTo>
                            <a:lnTo>
                              <a:pt x="0" y="0"/>
                            </a:lnTo>
                            <a:close/>
                          </a:path>
                        </a:pathLst>
                      </a:custGeom>
                      <a:solidFill>
                        <a:srgbClr val="402000"/>
                      </a:solidFill>
                      <a:ln w="9525">
                        <a:noFill/>
                        <a:round/>
                        <a:headEnd/>
                        <a:tailEnd/>
                      </a:ln>
                    </p:spPr>
                    <p:txBody>
                      <a:bodyPr/>
                      <a:lstStyle/>
                      <a:p>
                        <a:endParaRPr lang="en-US"/>
                      </a:p>
                    </p:txBody>
                  </p:sp>
                  <p:sp>
                    <p:nvSpPr>
                      <p:cNvPr id="31092" name="Freeform 1165"/>
                      <p:cNvSpPr>
                        <a:spLocks noChangeAspect="1"/>
                      </p:cNvSpPr>
                      <p:nvPr/>
                    </p:nvSpPr>
                    <p:spPr bwMode="auto">
                      <a:xfrm>
                        <a:off x="5246" y="1581"/>
                        <a:ext cx="6" cy="12"/>
                      </a:xfrm>
                      <a:custGeom>
                        <a:avLst/>
                        <a:gdLst>
                          <a:gd name="T0" fmla="*/ 0 w 6"/>
                          <a:gd name="T1" fmla="*/ 0 h 12"/>
                          <a:gd name="T2" fmla="*/ 1 w 6"/>
                          <a:gd name="T3" fmla="*/ 12 h 12"/>
                          <a:gd name="T4" fmla="*/ 6 w 6"/>
                          <a:gd name="T5" fmla="*/ 9 h 12"/>
                          <a:gd name="T6" fmla="*/ 0 w 6"/>
                          <a:gd name="T7" fmla="*/ 0 h 12"/>
                          <a:gd name="T8" fmla="*/ 0 60000 65536"/>
                          <a:gd name="T9" fmla="*/ 0 60000 65536"/>
                          <a:gd name="T10" fmla="*/ 0 60000 65536"/>
                          <a:gd name="T11" fmla="*/ 0 60000 65536"/>
                          <a:gd name="T12" fmla="*/ 0 w 6"/>
                          <a:gd name="T13" fmla="*/ 0 h 12"/>
                          <a:gd name="T14" fmla="*/ 6 w 6"/>
                          <a:gd name="T15" fmla="*/ 12 h 12"/>
                        </a:gdLst>
                        <a:ahLst/>
                        <a:cxnLst>
                          <a:cxn ang="T8">
                            <a:pos x="T0" y="T1"/>
                          </a:cxn>
                          <a:cxn ang="T9">
                            <a:pos x="T2" y="T3"/>
                          </a:cxn>
                          <a:cxn ang="T10">
                            <a:pos x="T4" y="T5"/>
                          </a:cxn>
                          <a:cxn ang="T11">
                            <a:pos x="T6" y="T7"/>
                          </a:cxn>
                        </a:cxnLst>
                        <a:rect l="T12" t="T13" r="T14" b="T15"/>
                        <a:pathLst>
                          <a:path w="6" h="12">
                            <a:moveTo>
                              <a:pt x="0" y="0"/>
                            </a:moveTo>
                            <a:lnTo>
                              <a:pt x="1" y="12"/>
                            </a:lnTo>
                            <a:lnTo>
                              <a:pt x="6" y="9"/>
                            </a:lnTo>
                            <a:lnTo>
                              <a:pt x="0" y="0"/>
                            </a:lnTo>
                            <a:close/>
                          </a:path>
                        </a:pathLst>
                      </a:custGeom>
                      <a:solidFill>
                        <a:srgbClr val="402000"/>
                      </a:solidFill>
                      <a:ln w="9525">
                        <a:noFill/>
                        <a:round/>
                        <a:headEnd/>
                        <a:tailEnd/>
                      </a:ln>
                    </p:spPr>
                    <p:txBody>
                      <a:bodyPr/>
                      <a:lstStyle/>
                      <a:p>
                        <a:endParaRPr lang="en-US"/>
                      </a:p>
                    </p:txBody>
                  </p:sp>
                  <p:sp>
                    <p:nvSpPr>
                      <p:cNvPr id="31093" name="Freeform 1166"/>
                      <p:cNvSpPr>
                        <a:spLocks noChangeAspect="1"/>
                      </p:cNvSpPr>
                      <p:nvPr/>
                    </p:nvSpPr>
                    <p:spPr bwMode="auto">
                      <a:xfrm>
                        <a:off x="5252" y="1536"/>
                        <a:ext cx="8" cy="15"/>
                      </a:xfrm>
                      <a:custGeom>
                        <a:avLst/>
                        <a:gdLst>
                          <a:gd name="T0" fmla="*/ 0 w 8"/>
                          <a:gd name="T1" fmla="*/ 0 h 15"/>
                          <a:gd name="T2" fmla="*/ 6 w 8"/>
                          <a:gd name="T3" fmla="*/ 6 h 15"/>
                          <a:gd name="T4" fmla="*/ 8 w 8"/>
                          <a:gd name="T5" fmla="*/ 15 h 15"/>
                          <a:gd name="T6" fmla="*/ 8 w 8"/>
                          <a:gd name="T7" fmla="*/ 6 h 15"/>
                          <a:gd name="T8" fmla="*/ 0 w 8"/>
                          <a:gd name="T9" fmla="*/ 0 h 15"/>
                          <a:gd name="T10" fmla="*/ 0 60000 65536"/>
                          <a:gd name="T11" fmla="*/ 0 60000 65536"/>
                          <a:gd name="T12" fmla="*/ 0 60000 65536"/>
                          <a:gd name="T13" fmla="*/ 0 60000 65536"/>
                          <a:gd name="T14" fmla="*/ 0 60000 65536"/>
                          <a:gd name="T15" fmla="*/ 0 w 8"/>
                          <a:gd name="T16" fmla="*/ 0 h 15"/>
                          <a:gd name="T17" fmla="*/ 8 w 8"/>
                          <a:gd name="T18" fmla="*/ 15 h 15"/>
                        </a:gdLst>
                        <a:ahLst/>
                        <a:cxnLst>
                          <a:cxn ang="T10">
                            <a:pos x="T0" y="T1"/>
                          </a:cxn>
                          <a:cxn ang="T11">
                            <a:pos x="T2" y="T3"/>
                          </a:cxn>
                          <a:cxn ang="T12">
                            <a:pos x="T4" y="T5"/>
                          </a:cxn>
                          <a:cxn ang="T13">
                            <a:pos x="T6" y="T7"/>
                          </a:cxn>
                          <a:cxn ang="T14">
                            <a:pos x="T8" y="T9"/>
                          </a:cxn>
                        </a:cxnLst>
                        <a:rect l="T15" t="T16" r="T17" b="T18"/>
                        <a:pathLst>
                          <a:path w="8" h="15">
                            <a:moveTo>
                              <a:pt x="0" y="0"/>
                            </a:moveTo>
                            <a:lnTo>
                              <a:pt x="6" y="6"/>
                            </a:lnTo>
                            <a:lnTo>
                              <a:pt x="8" y="15"/>
                            </a:lnTo>
                            <a:lnTo>
                              <a:pt x="8" y="6"/>
                            </a:lnTo>
                            <a:lnTo>
                              <a:pt x="0" y="0"/>
                            </a:lnTo>
                            <a:close/>
                          </a:path>
                        </a:pathLst>
                      </a:custGeom>
                      <a:solidFill>
                        <a:srgbClr val="402000"/>
                      </a:solidFill>
                      <a:ln w="9525">
                        <a:noFill/>
                        <a:round/>
                        <a:headEnd/>
                        <a:tailEnd/>
                      </a:ln>
                    </p:spPr>
                    <p:txBody>
                      <a:bodyPr/>
                      <a:lstStyle/>
                      <a:p>
                        <a:endParaRPr lang="en-US"/>
                      </a:p>
                    </p:txBody>
                  </p:sp>
                  <p:sp>
                    <p:nvSpPr>
                      <p:cNvPr id="31094" name="Freeform 1167"/>
                      <p:cNvSpPr>
                        <a:spLocks noChangeAspect="1"/>
                      </p:cNvSpPr>
                      <p:nvPr/>
                    </p:nvSpPr>
                    <p:spPr bwMode="auto">
                      <a:xfrm>
                        <a:off x="5281" y="1570"/>
                        <a:ext cx="8" cy="17"/>
                      </a:xfrm>
                      <a:custGeom>
                        <a:avLst/>
                        <a:gdLst>
                          <a:gd name="T0" fmla="*/ 0 w 8"/>
                          <a:gd name="T1" fmla="*/ 0 h 17"/>
                          <a:gd name="T2" fmla="*/ 2 w 8"/>
                          <a:gd name="T3" fmla="*/ 11 h 17"/>
                          <a:gd name="T4" fmla="*/ 8 w 8"/>
                          <a:gd name="T5" fmla="*/ 17 h 17"/>
                          <a:gd name="T6" fmla="*/ 6 w 8"/>
                          <a:gd name="T7" fmla="*/ 9 h 17"/>
                          <a:gd name="T8" fmla="*/ 0 w 8"/>
                          <a:gd name="T9" fmla="*/ 0 h 17"/>
                          <a:gd name="T10" fmla="*/ 0 60000 65536"/>
                          <a:gd name="T11" fmla="*/ 0 60000 65536"/>
                          <a:gd name="T12" fmla="*/ 0 60000 65536"/>
                          <a:gd name="T13" fmla="*/ 0 60000 65536"/>
                          <a:gd name="T14" fmla="*/ 0 60000 65536"/>
                          <a:gd name="T15" fmla="*/ 0 w 8"/>
                          <a:gd name="T16" fmla="*/ 0 h 17"/>
                          <a:gd name="T17" fmla="*/ 8 w 8"/>
                          <a:gd name="T18" fmla="*/ 17 h 17"/>
                        </a:gdLst>
                        <a:ahLst/>
                        <a:cxnLst>
                          <a:cxn ang="T10">
                            <a:pos x="T0" y="T1"/>
                          </a:cxn>
                          <a:cxn ang="T11">
                            <a:pos x="T2" y="T3"/>
                          </a:cxn>
                          <a:cxn ang="T12">
                            <a:pos x="T4" y="T5"/>
                          </a:cxn>
                          <a:cxn ang="T13">
                            <a:pos x="T6" y="T7"/>
                          </a:cxn>
                          <a:cxn ang="T14">
                            <a:pos x="T8" y="T9"/>
                          </a:cxn>
                        </a:cxnLst>
                        <a:rect l="T15" t="T16" r="T17" b="T18"/>
                        <a:pathLst>
                          <a:path w="8" h="17">
                            <a:moveTo>
                              <a:pt x="0" y="0"/>
                            </a:moveTo>
                            <a:lnTo>
                              <a:pt x="2" y="11"/>
                            </a:lnTo>
                            <a:lnTo>
                              <a:pt x="8" y="17"/>
                            </a:lnTo>
                            <a:lnTo>
                              <a:pt x="6" y="9"/>
                            </a:lnTo>
                            <a:lnTo>
                              <a:pt x="0" y="0"/>
                            </a:lnTo>
                            <a:close/>
                          </a:path>
                        </a:pathLst>
                      </a:custGeom>
                      <a:solidFill>
                        <a:srgbClr val="402000"/>
                      </a:solidFill>
                      <a:ln w="9525">
                        <a:noFill/>
                        <a:round/>
                        <a:headEnd/>
                        <a:tailEnd/>
                      </a:ln>
                    </p:spPr>
                    <p:txBody>
                      <a:bodyPr/>
                      <a:lstStyle/>
                      <a:p>
                        <a:endParaRPr lang="en-US"/>
                      </a:p>
                    </p:txBody>
                  </p:sp>
                  <p:sp>
                    <p:nvSpPr>
                      <p:cNvPr id="31095" name="Freeform 1168"/>
                      <p:cNvSpPr>
                        <a:spLocks noChangeAspect="1"/>
                      </p:cNvSpPr>
                      <p:nvPr/>
                    </p:nvSpPr>
                    <p:spPr bwMode="auto">
                      <a:xfrm>
                        <a:off x="5216" y="1563"/>
                        <a:ext cx="10" cy="4"/>
                      </a:xfrm>
                      <a:custGeom>
                        <a:avLst/>
                        <a:gdLst>
                          <a:gd name="T0" fmla="*/ 10 w 10"/>
                          <a:gd name="T1" fmla="*/ 0 h 4"/>
                          <a:gd name="T2" fmla="*/ 8 w 10"/>
                          <a:gd name="T3" fmla="*/ 4 h 4"/>
                          <a:gd name="T4" fmla="*/ 0 w 10"/>
                          <a:gd name="T5" fmla="*/ 0 h 4"/>
                          <a:gd name="T6" fmla="*/ 10 w 10"/>
                          <a:gd name="T7" fmla="*/ 0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10" y="0"/>
                            </a:moveTo>
                            <a:lnTo>
                              <a:pt x="8" y="4"/>
                            </a:lnTo>
                            <a:lnTo>
                              <a:pt x="0" y="0"/>
                            </a:lnTo>
                            <a:lnTo>
                              <a:pt x="10" y="0"/>
                            </a:lnTo>
                            <a:close/>
                          </a:path>
                        </a:pathLst>
                      </a:custGeom>
                      <a:solidFill>
                        <a:srgbClr val="402000"/>
                      </a:solidFill>
                      <a:ln w="9525">
                        <a:noFill/>
                        <a:round/>
                        <a:headEnd/>
                        <a:tailEnd/>
                      </a:ln>
                    </p:spPr>
                    <p:txBody>
                      <a:bodyPr/>
                      <a:lstStyle/>
                      <a:p>
                        <a:endParaRPr lang="en-US"/>
                      </a:p>
                    </p:txBody>
                  </p:sp>
                  <p:sp>
                    <p:nvSpPr>
                      <p:cNvPr id="31096" name="Freeform 1169"/>
                      <p:cNvSpPr>
                        <a:spLocks noChangeAspect="1"/>
                      </p:cNvSpPr>
                      <p:nvPr/>
                    </p:nvSpPr>
                    <p:spPr bwMode="auto">
                      <a:xfrm>
                        <a:off x="5234" y="1528"/>
                        <a:ext cx="10" cy="6"/>
                      </a:xfrm>
                      <a:custGeom>
                        <a:avLst/>
                        <a:gdLst>
                          <a:gd name="T0" fmla="*/ 10 w 10"/>
                          <a:gd name="T1" fmla="*/ 0 h 6"/>
                          <a:gd name="T2" fmla="*/ 7 w 10"/>
                          <a:gd name="T3" fmla="*/ 6 h 6"/>
                          <a:gd name="T4" fmla="*/ 0 w 10"/>
                          <a:gd name="T5" fmla="*/ 2 h 6"/>
                          <a:gd name="T6" fmla="*/ 10 w 10"/>
                          <a:gd name="T7" fmla="*/ 0 h 6"/>
                          <a:gd name="T8" fmla="*/ 0 60000 65536"/>
                          <a:gd name="T9" fmla="*/ 0 60000 65536"/>
                          <a:gd name="T10" fmla="*/ 0 60000 65536"/>
                          <a:gd name="T11" fmla="*/ 0 60000 65536"/>
                          <a:gd name="T12" fmla="*/ 0 w 10"/>
                          <a:gd name="T13" fmla="*/ 0 h 6"/>
                          <a:gd name="T14" fmla="*/ 10 w 10"/>
                          <a:gd name="T15" fmla="*/ 6 h 6"/>
                        </a:gdLst>
                        <a:ahLst/>
                        <a:cxnLst>
                          <a:cxn ang="T8">
                            <a:pos x="T0" y="T1"/>
                          </a:cxn>
                          <a:cxn ang="T9">
                            <a:pos x="T2" y="T3"/>
                          </a:cxn>
                          <a:cxn ang="T10">
                            <a:pos x="T4" y="T5"/>
                          </a:cxn>
                          <a:cxn ang="T11">
                            <a:pos x="T6" y="T7"/>
                          </a:cxn>
                        </a:cxnLst>
                        <a:rect l="T12" t="T13" r="T14" b="T15"/>
                        <a:pathLst>
                          <a:path w="10" h="6">
                            <a:moveTo>
                              <a:pt x="10" y="0"/>
                            </a:moveTo>
                            <a:lnTo>
                              <a:pt x="7" y="6"/>
                            </a:lnTo>
                            <a:lnTo>
                              <a:pt x="0" y="2"/>
                            </a:lnTo>
                            <a:lnTo>
                              <a:pt x="10" y="0"/>
                            </a:lnTo>
                            <a:close/>
                          </a:path>
                        </a:pathLst>
                      </a:custGeom>
                      <a:solidFill>
                        <a:srgbClr val="402000"/>
                      </a:solidFill>
                      <a:ln w="9525">
                        <a:noFill/>
                        <a:round/>
                        <a:headEnd/>
                        <a:tailEnd/>
                      </a:ln>
                    </p:spPr>
                    <p:txBody>
                      <a:bodyPr/>
                      <a:lstStyle/>
                      <a:p>
                        <a:endParaRPr lang="en-US"/>
                      </a:p>
                    </p:txBody>
                  </p:sp>
                  <p:sp>
                    <p:nvSpPr>
                      <p:cNvPr id="31097" name="Freeform 1170"/>
                      <p:cNvSpPr>
                        <a:spLocks noChangeAspect="1"/>
                      </p:cNvSpPr>
                      <p:nvPr/>
                    </p:nvSpPr>
                    <p:spPr bwMode="auto">
                      <a:xfrm>
                        <a:off x="5254" y="1519"/>
                        <a:ext cx="7" cy="6"/>
                      </a:xfrm>
                      <a:custGeom>
                        <a:avLst/>
                        <a:gdLst>
                          <a:gd name="T0" fmla="*/ 0 w 7"/>
                          <a:gd name="T1" fmla="*/ 0 h 6"/>
                          <a:gd name="T2" fmla="*/ 4 w 7"/>
                          <a:gd name="T3" fmla="*/ 6 h 6"/>
                          <a:gd name="T4" fmla="*/ 7 w 7"/>
                          <a:gd name="T5" fmla="*/ 1 h 6"/>
                          <a:gd name="T6" fmla="*/ 0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0" y="0"/>
                            </a:moveTo>
                            <a:lnTo>
                              <a:pt x="4" y="6"/>
                            </a:lnTo>
                            <a:lnTo>
                              <a:pt x="7" y="1"/>
                            </a:lnTo>
                            <a:lnTo>
                              <a:pt x="0" y="0"/>
                            </a:lnTo>
                            <a:close/>
                          </a:path>
                        </a:pathLst>
                      </a:custGeom>
                      <a:solidFill>
                        <a:srgbClr val="402000"/>
                      </a:solidFill>
                      <a:ln w="9525">
                        <a:noFill/>
                        <a:round/>
                        <a:headEnd/>
                        <a:tailEnd/>
                      </a:ln>
                    </p:spPr>
                    <p:txBody>
                      <a:bodyPr/>
                      <a:lstStyle/>
                      <a:p>
                        <a:endParaRPr lang="en-US"/>
                      </a:p>
                    </p:txBody>
                  </p:sp>
                  <p:sp>
                    <p:nvSpPr>
                      <p:cNvPr id="31098" name="Freeform 1171"/>
                      <p:cNvSpPr>
                        <a:spLocks noChangeAspect="1"/>
                      </p:cNvSpPr>
                      <p:nvPr/>
                    </p:nvSpPr>
                    <p:spPr bwMode="auto">
                      <a:xfrm>
                        <a:off x="5291" y="1528"/>
                        <a:ext cx="6" cy="6"/>
                      </a:xfrm>
                      <a:custGeom>
                        <a:avLst/>
                        <a:gdLst>
                          <a:gd name="T0" fmla="*/ 6 w 6"/>
                          <a:gd name="T1" fmla="*/ 6 h 6"/>
                          <a:gd name="T2" fmla="*/ 4 w 6"/>
                          <a:gd name="T3" fmla="*/ 6 h 6"/>
                          <a:gd name="T4" fmla="*/ 0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6"/>
                            </a:moveTo>
                            <a:lnTo>
                              <a:pt x="4" y="6"/>
                            </a:lnTo>
                            <a:lnTo>
                              <a:pt x="0" y="0"/>
                            </a:lnTo>
                            <a:lnTo>
                              <a:pt x="6" y="6"/>
                            </a:lnTo>
                            <a:close/>
                          </a:path>
                        </a:pathLst>
                      </a:custGeom>
                      <a:solidFill>
                        <a:srgbClr val="402000"/>
                      </a:solidFill>
                      <a:ln w="9525">
                        <a:noFill/>
                        <a:round/>
                        <a:headEnd/>
                        <a:tailEnd/>
                      </a:ln>
                    </p:spPr>
                    <p:txBody>
                      <a:bodyPr/>
                      <a:lstStyle/>
                      <a:p>
                        <a:endParaRPr lang="en-US"/>
                      </a:p>
                    </p:txBody>
                  </p:sp>
                  <p:sp>
                    <p:nvSpPr>
                      <p:cNvPr id="31099" name="Freeform 1172"/>
                      <p:cNvSpPr>
                        <a:spLocks noChangeAspect="1"/>
                      </p:cNvSpPr>
                      <p:nvPr/>
                    </p:nvSpPr>
                    <p:spPr bwMode="auto">
                      <a:xfrm>
                        <a:off x="5258" y="1684"/>
                        <a:ext cx="25" cy="5"/>
                      </a:xfrm>
                      <a:custGeom>
                        <a:avLst/>
                        <a:gdLst>
                          <a:gd name="T0" fmla="*/ 25 w 25"/>
                          <a:gd name="T1" fmla="*/ 3 h 5"/>
                          <a:gd name="T2" fmla="*/ 13 w 25"/>
                          <a:gd name="T3" fmla="*/ 2 h 5"/>
                          <a:gd name="T4" fmla="*/ 0 w 25"/>
                          <a:gd name="T5" fmla="*/ 5 h 5"/>
                          <a:gd name="T6" fmla="*/ 13 w 25"/>
                          <a:gd name="T7" fmla="*/ 0 h 5"/>
                          <a:gd name="T8" fmla="*/ 25 w 25"/>
                          <a:gd name="T9" fmla="*/ 3 h 5"/>
                          <a:gd name="T10" fmla="*/ 0 60000 65536"/>
                          <a:gd name="T11" fmla="*/ 0 60000 65536"/>
                          <a:gd name="T12" fmla="*/ 0 60000 65536"/>
                          <a:gd name="T13" fmla="*/ 0 60000 65536"/>
                          <a:gd name="T14" fmla="*/ 0 60000 65536"/>
                          <a:gd name="T15" fmla="*/ 0 w 25"/>
                          <a:gd name="T16" fmla="*/ 0 h 5"/>
                          <a:gd name="T17" fmla="*/ 25 w 25"/>
                          <a:gd name="T18" fmla="*/ 5 h 5"/>
                        </a:gdLst>
                        <a:ahLst/>
                        <a:cxnLst>
                          <a:cxn ang="T10">
                            <a:pos x="T0" y="T1"/>
                          </a:cxn>
                          <a:cxn ang="T11">
                            <a:pos x="T2" y="T3"/>
                          </a:cxn>
                          <a:cxn ang="T12">
                            <a:pos x="T4" y="T5"/>
                          </a:cxn>
                          <a:cxn ang="T13">
                            <a:pos x="T6" y="T7"/>
                          </a:cxn>
                          <a:cxn ang="T14">
                            <a:pos x="T8" y="T9"/>
                          </a:cxn>
                        </a:cxnLst>
                        <a:rect l="T15" t="T16" r="T17" b="T18"/>
                        <a:pathLst>
                          <a:path w="25" h="5">
                            <a:moveTo>
                              <a:pt x="25" y="3"/>
                            </a:moveTo>
                            <a:lnTo>
                              <a:pt x="13" y="2"/>
                            </a:lnTo>
                            <a:lnTo>
                              <a:pt x="0" y="5"/>
                            </a:lnTo>
                            <a:lnTo>
                              <a:pt x="13" y="0"/>
                            </a:lnTo>
                            <a:lnTo>
                              <a:pt x="25" y="3"/>
                            </a:lnTo>
                            <a:close/>
                          </a:path>
                        </a:pathLst>
                      </a:custGeom>
                      <a:solidFill>
                        <a:srgbClr val="402000"/>
                      </a:solidFill>
                      <a:ln w="9525">
                        <a:noFill/>
                        <a:round/>
                        <a:headEnd/>
                        <a:tailEnd/>
                      </a:ln>
                    </p:spPr>
                    <p:txBody>
                      <a:bodyPr/>
                      <a:lstStyle/>
                      <a:p>
                        <a:endParaRPr lang="en-US"/>
                      </a:p>
                    </p:txBody>
                  </p:sp>
                </p:grpSp>
              </p:grpSp>
            </p:grpSp>
          </p:grpSp>
        </p:grpSp>
        <p:grpSp>
          <p:nvGrpSpPr>
            <p:cNvPr id="31243" name="Group 1185"/>
            <p:cNvGrpSpPr>
              <a:grpSpLocks noChangeAspect="1"/>
            </p:cNvGrpSpPr>
            <p:nvPr/>
          </p:nvGrpSpPr>
          <p:grpSpPr bwMode="auto">
            <a:xfrm>
              <a:off x="2974" y="1133"/>
              <a:ext cx="227" cy="900"/>
              <a:chOff x="2974" y="1133"/>
              <a:chExt cx="227" cy="900"/>
            </a:xfrm>
          </p:grpSpPr>
          <p:sp>
            <p:nvSpPr>
              <p:cNvPr id="31074" name="Line 1178"/>
              <p:cNvSpPr>
                <a:spLocks noChangeAspect="1" noChangeShapeType="1"/>
              </p:cNvSpPr>
              <p:nvPr/>
            </p:nvSpPr>
            <p:spPr bwMode="auto">
              <a:xfrm>
                <a:off x="2991" y="1307"/>
                <a:ext cx="67" cy="142"/>
              </a:xfrm>
              <a:prstGeom prst="line">
                <a:avLst/>
              </a:prstGeom>
              <a:noFill/>
              <a:ln w="38100">
                <a:solidFill>
                  <a:srgbClr val="29284C"/>
                </a:solidFill>
                <a:round/>
                <a:headEnd/>
                <a:tailEnd/>
              </a:ln>
            </p:spPr>
            <p:txBody>
              <a:bodyPr/>
              <a:lstStyle/>
              <a:p>
                <a:endParaRPr lang="en-US"/>
              </a:p>
            </p:txBody>
          </p:sp>
          <p:sp>
            <p:nvSpPr>
              <p:cNvPr id="31075" name="Line 1179"/>
              <p:cNvSpPr>
                <a:spLocks noChangeAspect="1" noChangeShapeType="1"/>
              </p:cNvSpPr>
              <p:nvPr/>
            </p:nvSpPr>
            <p:spPr bwMode="auto">
              <a:xfrm>
                <a:off x="2986" y="1298"/>
                <a:ext cx="179" cy="43"/>
              </a:xfrm>
              <a:prstGeom prst="line">
                <a:avLst/>
              </a:prstGeom>
              <a:noFill/>
              <a:ln w="31750">
                <a:solidFill>
                  <a:srgbClr val="29284C"/>
                </a:solidFill>
                <a:round/>
                <a:headEnd/>
                <a:tailEnd/>
              </a:ln>
            </p:spPr>
            <p:txBody>
              <a:bodyPr/>
              <a:lstStyle/>
              <a:p>
                <a:endParaRPr lang="en-US"/>
              </a:p>
            </p:txBody>
          </p:sp>
          <p:sp>
            <p:nvSpPr>
              <p:cNvPr id="31076" name="Line 1180"/>
              <p:cNvSpPr>
                <a:spLocks noChangeAspect="1" noChangeShapeType="1"/>
              </p:cNvSpPr>
              <p:nvPr/>
            </p:nvSpPr>
            <p:spPr bwMode="auto">
              <a:xfrm flipH="1">
                <a:off x="3106" y="1360"/>
                <a:ext cx="46" cy="100"/>
              </a:xfrm>
              <a:prstGeom prst="line">
                <a:avLst/>
              </a:prstGeom>
              <a:noFill/>
              <a:ln w="38100">
                <a:solidFill>
                  <a:srgbClr val="29284C"/>
                </a:solidFill>
                <a:round/>
                <a:headEnd/>
                <a:tailEnd/>
              </a:ln>
            </p:spPr>
            <p:txBody>
              <a:bodyPr/>
              <a:lstStyle/>
              <a:p>
                <a:endParaRPr lang="en-US"/>
              </a:p>
            </p:txBody>
          </p:sp>
          <p:sp>
            <p:nvSpPr>
              <p:cNvPr id="31077" name="Rectangle 1181"/>
              <p:cNvSpPr>
                <a:spLocks noChangeAspect="1" noChangeArrowheads="1"/>
              </p:cNvSpPr>
              <p:nvPr/>
            </p:nvSpPr>
            <p:spPr bwMode="auto">
              <a:xfrm>
                <a:off x="2974" y="1133"/>
                <a:ext cx="43" cy="340"/>
              </a:xfrm>
              <a:prstGeom prst="rect">
                <a:avLst/>
              </a:prstGeom>
              <a:solidFill>
                <a:srgbClr val="C1CEFF"/>
              </a:solidFill>
              <a:ln w="14288">
                <a:solidFill>
                  <a:srgbClr val="29284C"/>
                </a:solidFill>
                <a:miter lim="800000"/>
                <a:headEnd/>
                <a:tailEnd/>
              </a:ln>
            </p:spPr>
            <p:txBody>
              <a:bodyPr/>
              <a:lstStyle/>
              <a:p>
                <a:endParaRPr lang="en-US"/>
              </a:p>
            </p:txBody>
          </p:sp>
          <p:sp>
            <p:nvSpPr>
              <p:cNvPr id="31078" name="Rectangle 1182"/>
              <p:cNvSpPr>
                <a:spLocks noChangeAspect="1" noChangeArrowheads="1"/>
              </p:cNvSpPr>
              <p:nvPr/>
            </p:nvSpPr>
            <p:spPr bwMode="auto">
              <a:xfrm>
                <a:off x="3156" y="1189"/>
                <a:ext cx="45" cy="340"/>
              </a:xfrm>
              <a:prstGeom prst="rect">
                <a:avLst/>
              </a:prstGeom>
              <a:solidFill>
                <a:srgbClr val="C1CEFF"/>
              </a:solidFill>
              <a:ln w="14288">
                <a:solidFill>
                  <a:srgbClr val="29284C"/>
                </a:solidFill>
                <a:miter lim="800000"/>
                <a:headEnd/>
                <a:tailEnd/>
              </a:ln>
            </p:spPr>
            <p:txBody>
              <a:bodyPr/>
              <a:lstStyle/>
              <a:p>
                <a:endParaRPr lang="en-US"/>
              </a:p>
            </p:txBody>
          </p:sp>
          <p:sp>
            <p:nvSpPr>
              <p:cNvPr id="31079" name="Line 1183"/>
              <p:cNvSpPr>
                <a:spLocks noChangeAspect="1" noChangeShapeType="1"/>
              </p:cNvSpPr>
              <p:nvPr/>
            </p:nvSpPr>
            <p:spPr bwMode="auto">
              <a:xfrm>
                <a:off x="3067" y="1389"/>
                <a:ext cx="1" cy="644"/>
              </a:xfrm>
              <a:prstGeom prst="line">
                <a:avLst/>
              </a:prstGeom>
              <a:noFill/>
              <a:ln w="58738">
                <a:solidFill>
                  <a:srgbClr val="29284C"/>
                </a:solidFill>
                <a:round/>
                <a:headEnd/>
                <a:tailEnd/>
              </a:ln>
            </p:spPr>
            <p:txBody>
              <a:bodyPr/>
              <a:lstStyle/>
              <a:p>
                <a:endParaRPr lang="en-US"/>
              </a:p>
            </p:txBody>
          </p:sp>
          <p:sp>
            <p:nvSpPr>
              <p:cNvPr id="31080" name="Rectangle 1184"/>
              <p:cNvSpPr>
                <a:spLocks noChangeAspect="1" noChangeArrowheads="1"/>
              </p:cNvSpPr>
              <p:nvPr/>
            </p:nvSpPr>
            <p:spPr bwMode="auto">
              <a:xfrm>
                <a:off x="3065" y="1299"/>
                <a:ext cx="44" cy="339"/>
              </a:xfrm>
              <a:prstGeom prst="rect">
                <a:avLst/>
              </a:prstGeom>
              <a:solidFill>
                <a:srgbClr val="C1CEFF"/>
              </a:solidFill>
              <a:ln w="14288">
                <a:solidFill>
                  <a:srgbClr val="29284C"/>
                </a:solidFill>
                <a:miter lim="800000"/>
                <a:headEnd/>
                <a:tailEnd/>
              </a:ln>
            </p:spPr>
            <p:txBody>
              <a:bodyPr/>
              <a:lstStyle/>
              <a:p>
                <a:endParaRPr lang="en-US"/>
              </a:p>
            </p:txBody>
          </p:sp>
        </p:grpSp>
        <p:grpSp>
          <p:nvGrpSpPr>
            <p:cNvPr id="31244" name="Group 1343"/>
            <p:cNvGrpSpPr>
              <a:grpSpLocks noChangeAspect="1"/>
            </p:cNvGrpSpPr>
            <p:nvPr/>
          </p:nvGrpSpPr>
          <p:grpSpPr bwMode="auto">
            <a:xfrm>
              <a:off x="3338" y="1515"/>
              <a:ext cx="375" cy="414"/>
              <a:chOff x="3338" y="1515"/>
              <a:chExt cx="375" cy="414"/>
            </a:xfrm>
          </p:grpSpPr>
          <p:sp>
            <p:nvSpPr>
              <p:cNvPr id="30917" name="Freeform 1186"/>
              <p:cNvSpPr>
                <a:spLocks noChangeAspect="1"/>
              </p:cNvSpPr>
              <p:nvPr/>
            </p:nvSpPr>
            <p:spPr bwMode="auto">
              <a:xfrm>
                <a:off x="3588" y="1521"/>
                <a:ext cx="125" cy="408"/>
              </a:xfrm>
              <a:custGeom>
                <a:avLst/>
                <a:gdLst>
                  <a:gd name="T0" fmla="*/ 0 w 125"/>
                  <a:gd name="T1" fmla="*/ 19 h 408"/>
                  <a:gd name="T2" fmla="*/ 125 w 125"/>
                  <a:gd name="T3" fmla="*/ 0 h 408"/>
                  <a:gd name="T4" fmla="*/ 125 w 125"/>
                  <a:gd name="T5" fmla="*/ 335 h 408"/>
                  <a:gd name="T6" fmla="*/ 0 w 125"/>
                  <a:gd name="T7" fmla="*/ 408 h 408"/>
                  <a:gd name="T8" fmla="*/ 0 w 125"/>
                  <a:gd name="T9" fmla="*/ 19 h 408"/>
                  <a:gd name="T10" fmla="*/ 0 60000 65536"/>
                  <a:gd name="T11" fmla="*/ 0 60000 65536"/>
                  <a:gd name="T12" fmla="*/ 0 60000 65536"/>
                  <a:gd name="T13" fmla="*/ 0 60000 65536"/>
                  <a:gd name="T14" fmla="*/ 0 60000 65536"/>
                  <a:gd name="T15" fmla="*/ 0 w 125"/>
                  <a:gd name="T16" fmla="*/ 0 h 408"/>
                  <a:gd name="T17" fmla="*/ 125 w 125"/>
                  <a:gd name="T18" fmla="*/ 408 h 408"/>
                </a:gdLst>
                <a:ahLst/>
                <a:cxnLst>
                  <a:cxn ang="T10">
                    <a:pos x="T0" y="T1"/>
                  </a:cxn>
                  <a:cxn ang="T11">
                    <a:pos x="T2" y="T3"/>
                  </a:cxn>
                  <a:cxn ang="T12">
                    <a:pos x="T4" y="T5"/>
                  </a:cxn>
                  <a:cxn ang="T13">
                    <a:pos x="T6" y="T7"/>
                  </a:cxn>
                  <a:cxn ang="T14">
                    <a:pos x="T8" y="T9"/>
                  </a:cxn>
                </a:cxnLst>
                <a:rect l="T15" t="T16" r="T17" b="T18"/>
                <a:pathLst>
                  <a:path w="125" h="408">
                    <a:moveTo>
                      <a:pt x="0" y="19"/>
                    </a:moveTo>
                    <a:lnTo>
                      <a:pt x="125" y="0"/>
                    </a:lnTo>
                    <a:lnTo>
                      <a:pt x="125" y="335"/>
                    </a:lnTo>
                    <a:lnTo>
                      <a:pt x="0" y="408"/>
                    </a:lnTo>
                    <a:lnTo>
                      <a:pt x="0" y="19"/>
                    </a:lnTo>
                    <a:close/>
                  </a:path>
                </a:pathLst>
              </a:custGeom>
              <a:solidFill>
                <a:srgbClr val="A0A0A0"/>
              </a:solidFill>
              <a:ln w="1588">
                <a:solidFill>
                  <a:srgbClr val="808080"/>
                </a:solidFill>
                <a:round/>
                <a:headEnd/>
                <a:tailEnd/>
              </a:ln>
            </p:spPr>
            <p:txBody>
              <a:bodyPr/>
              <a:lstStyle/>
              <a:p>
                <a:endParaRPr lang="en-US"/>
              </a:p>
            </p:txBody>
          </p:sp>
          <p:sp>
            <p:nvSpPr>
              <p:cNvPr id="30918" name="Freeform 1187"/>
              <p:cNvSpPr>
                <a:spLocks noChangeAspect="1"/>
              </p:cNvSpPr>
              <p:nvPr/>
            </p:nvSpPr>
            <p:spPr bwMode="auto">
              <a:xfrm>
                <a:off x="3341" y="1838"/>
                <a:ext cx="242" cy="89"/>
              </a:xfrm>
              <a:custGeom>
                <a:avLst/>
                <a:gdLst>
                  <a:gd name="T0" fmla="*/ 0 w 242"/>
                  <a:gd name="T1" fmla="*/ 0 h 89"/>
                  <a:gd name="T2" fmla="*/ 0 w 242"/>
                  <a:gd name="T3" fmla="*/ 21 h 89"/>
                  <a:gd name="T4" fmla="*/ 242 w 242"/>
                  <a:gd name="T5" fmla="*/ 89 h 89"/>
                  <a:gd name="T6" fmla="*/ 242 w 242"/>
                  <a:gd name="T7" fmla="*/ 61 h 89"/>
                  <a:gd name="T8" fmla="*/ 0 w 242"/>
                  <a:gd name="T9" fmla="*/ 0 h 89"/>
                  <a:gd name="T10" fmla="*/ 0 60000 65536"/>
                  <a:gd name="T11" fmla="*/ 0 60000 65536"/>
                  <a:gd name="T12" fmla="*/ 0 60000 65536"/>
                  <a:gd name="T13" fmla="*/ 0 60000 65536"/>
                  <a:gd name="T14" fmla="*/ 0 60000 65536"/>
                  <a:gd name="T15" fmla="*/ 0 w 242"/>
                  <a:gd name="T16" fmla="*/ 0 h 89"/>
                  <a:gd name="T17" fmla="*/ 242 w 242"/>
                  <a:gd name="T18" fmla="*/ 89 h 89"/>
                </a:gdLst>
                <a:ahLst/>
                <a:cxnLst>
                  <a:cxn ang="T10">
                    <a:pos x="T0" y="T1"/>
                  </a:cxn>
                  <a:cxn ang="T11">
                    <a:pos x="T2" y="T3"/>
                  </a:cxn>
                  <a:cxn ang="T12">
                    <a:pos x="T4" y="T5"/>
                  </a:cxn>
                  <a:cxn ang="T13">
                    <a:pos x="T6" y="T7"/>
                  </a:cxn>
                  <a:cxn ang="T14">
                    <a:pos x="T8" y="T9"/>
                  </a:cxn>
                </a:cxnLst>
                <a:rect l="T15" t="T16" r="T17" b="T18"/>
                <a:pathLst>
                  <a:path w="242" h="89">
                    <a:moveTo>
                      <a:pt x="0" y="0"/>
                    </a:moveTo>
                    <a:lnTo>
                      <a:pt x="0" y="21"/>
                    </a:lnTo>
                    <a:lnTo>
                      <a:pt x="242" y="89"/>
                    </a:lnTo>
                    <a:lnTo>
                      <a:pt x="242" y="61"/>
                    </a:lnTo>
                    <a:lnTo>
                      <a:pt x="0" y="0"/>
                    </a:lnTo>
                    <a:close/>
                  </a:path>
                </a:pathLst>
              </a:custGeom>
              <a:solidFill>
                <a:srgbClr val="A0A0A0"/>
              </a:solidFill>
              <a:ln w="1588">
                <a:solidFill>
                  <a:srgbClr val="808080"/>
                </a:solidFill>
                <a:round/>
                <a:headEnd/>
                <a:tailEnd/>
              </a:ln>
            </p:spPr>
            <p:txBody>
              <a:bodyPr/>
              <a:lstStyle/>
              <a:p>
                <a:endParaRPr lang="en-US"/>
              </a:p>
            </p:txBody>
          </p:sp>
          <p:sp>
            <p:nvSpPr>
              <p:cNvPr id="30919" name="Freeform 1188"/>
              <p:cNvSpPr>
                <a:spLocks noChangeAspect="1"/>
              </p:cNvSpPr>
              <p:nvPr/>
            </p:nvSpPr>
            <p:spPr bwMode="auto">
              <a:xfrm>
                <a:off x="3338" y="1535"/>
                <a:ext cx="245" cy="365"/>
              </a:xfrm>
              <a:custGeom>
                <a:avLst/>
                <a:gdLst>
                  <a:gd name="T0" fmla="*/ 0 w 245"/>
                  <a:gd name="T1" fmla="*/ 2 h 365"/>
                  <a:gd name="T2" fmla="*/ 0 w 245"/>
                  <a:gd name="T3" fmla="*/ 302 h 365"/>
                  <a:gd name="T4" fmla="*/ 245 w 245"/>
                  <a:gd name="T5" fmla="*/ 365 h 365"/>
                  <a:gd name="T6" fmla="*/ 245 w 245"/>
                  <a:gd name="T7" fmla="*/ 0 h 365"/>
                  <a:gd name="T8" fmla="*/ 0 w 245"/>
                  <a:gd name="T9" fmla="*/ 2 h 365"/>
                  <a:gd name="T10" fmla="*/ 0 60000 65536"/>
                  <a:gd name="T11" fmla="*/ 0 60000 65536"/>
                  <a:gd name="T12" fmla="*/ 0 60000 65536"/>
                  <a:gd name="T13" fmla="*/ 0 60000 65536"/>
                  <a:gd name="T14" fmla="*/ 0 60000 65536"/>
                  <a:gd name="T15" fmla="*/ 0 w 245"/>
                  <a:gd name="T16" fmla="*/ 0 h 365"/>
                  <a:gd name="T17" fmla="*/ 245 w 245"/>
                  <a:gd name="T18" fmla="*/ 365 h 365"/>
                </a:gdLst>
                <a:ahLst/>
                <a:cxnLst>
                  <a:cxn ang="T10">
                    <a:pos x="T0" y="T1"/>
                  </a:cxn>
                  <a:cxn ang="T11">
                    <a:pos x="T2" y="T3"/>
                  </a:cxn>
                  <a:cxn ang="T12">
                    <a:pos x="T4" y="T5"/>
                  </a:cxn>
                  <a:cxn ang="T13">
                    <a:pos x="T6" y="T7"/>
                  </a:cxn>
                  <a:cxn ang="T14">
                    <a:pos x="T8" y="T9"/>
                  </a:cxn>
                </a:cxnLst>
                <a:rect l="T15" t="T16" r="T17" b="T18"/>
                <a:pathLst>
                  <a:path w="245" h="365">
                    <a:moveTo>
                      <a:pt x="0" y="2"/>
                    </a:moveTo>
                    <a:lnTo>
                      <a:pt x="0" y="302"/>
                    </a:lnTo>
                    <a:lnTo>
                      <a:pt x="245" y="365"/>
                    </a:lnTo>
                    <a:lnTo>
                      <a:pt x="245" y="0"/>
                    </a:lnTo>
                    <a:lnTo>
                      <a:pt x="0" y="2"/>
                    </a:lnTo>
                    <a:close/>
                  </a:path>
                </a:pathLst>
              </a:custGeom>
              <a:solidFill>
                <a:srgbClr val="C0C0C0"/>
              </a:solidFill>
              <a:ln w="1588">
                <a:solidFill>
                  <a:srgbClr val="808080"/>
                </a:solidFill>
                <a:round/>
                <a:headEnd/>
                <a:tailEnd/>
              </a:ln>
            </p:spPr>
            <p:txBody>
              <a:bodyPr/>
              <a:lstStyle/>
              <a:p>
                <a:endParaRPr lang="en-US"/>
              </a:p>
            </p:txBody>
          </p:sp>
          <p:grpSp>
            <p:nvGrpSpPr>
              <p:cNvPr id="31245" name="Group 1258"/>
              <p:cNvGrpSpPr>
                <a:grpSpLocks noChangeAspect="1"/>
              </p:cNvGrpSpPr>
              <p:nvPr/>
            </p:nvGrpSpPr>
            <p:grpSpPr bwMode="auto">
              <a:xfrm>
                <a:off x="3347" y="1550"/>
                <a:ext cx="227" cy="151"/>
                <a:chOff x="3347" y="1550"/>
                <a:chExt cx="227" cy="151"/>
              </a:xfrm>
            </p:grpSpPr>
            <p:sp>
              <p:nvSpPr>
                <p:cNvPr id="31005" name="Freeform 1189"/>
                <p:cNvSpPr>
                  <a:spLocks noChangeAspect="1"/>
                </p:cNvSpPr>
                <p:nvPr/>
              </p:nvSpPr>
              <p:spPr bwMode="auto">
                <a:xfrm>
                  <a:off x="3347" y="1550"/>
                  <a:ext cx="227" cy="151"/>
                </a:xfrm>
                <a:custGeom>
                  <a:avLst/>
                  <a:gdLst>
                    <a:gd name="T0" fmla="*/ 0 w 227"/>
                    <a:gd name="T1" fmla="*/ 0 h 151"/>
                    <a:gd name="T2" fmla="*/ 227 w 227"/>
                    <a:gd name="T3" fmla="*/ 0 h 151"/>
                    <a:gd name="T4" fmla="*/ 227 w 227"/>
                    <a:gd name="T5" fmla="*/ 151 h 151"/>
                    <a:gd name="T6" fmla="*/ 0 w 227"/>
                    <a:gd name="T7" fmla="*/ 124 h 151"/>
                    <a:gd name="T8" fmla="*/ 0 w 227"/>
                    <a:gd name="T9" fmla="*/ 0 h 151"/>
                    <a:gd name="T10" fmla="*/ 0 60000 65536"/>
                    <a:gd name="T11" fmla="*/ 0 60000 65536"/>
                    <a:gd name="T12" fmla="*/ 0 60000 65536"/>
                    <a:gd name="T13" fmla="*/ 0 60000 65536"/>
                    <a:gd name="T14" fmla="*/ 0 60000 65536"/>
                    <a:gd name="T15" fmla="*/ 0 w 227"/>
                    <a:gd name="T16" fmla="*/ 0 h 151"/>
                    <a:gd name="T17" fmla="*/ 227 w 227"/>
                    <a:gd name="T18" fmla="*/ 151 h 151"/>
                  </a:gdLst>
                  <a:ahLst/>
                  <a:cxnLst>
                    <a:cxn ang="T10">
                      <a:pos x="T0" y="T1"/>
                    </a:cxn>
                    <a:cxn ang="T11">
                      <a:pos x="T2" y="T3"/>
                    </a:cxn>
                    <a:cxn ang="T12">
                      <a:pos x="T4" y="T5"/>
                    </a:cxn>
                    <a:cxn ang="T13">
                      <a:pos x="T6" y="T7"/>
                    </a:cxn>
                    <a:cxn ang="T14">
                      <a:pos x="T8" y="T9"/>
                    </a:cxn>
                  </a:cxnLst>
                  <a:rect l="T15" t="T16" r="T17" b="T18"/>
                  <a:pathLst>
                    <a:path w="227" h="151">
                      <a:moveTo>
                        <a:pt x="0" y="0"/>
                      </a:moveTo>
                      <a:lnTo>
                        <a:pt x="227" y="0"/>
                      </a:lnTo>
                      <a:lnTo>
                        <a:pt x="227" y="151"/>
                      </a:lnTo>
                      <a:lnTo>
                        <a:pt x="0" y="124"/>
                      </a:lnTo>
                      <a:lnTo>
                        <a:pt x="0" y="0"/>
                      </a:lnTo>
                      <a:close/>
                    </a:path>
                  </a:pathLst>
                </a:custGeom>
                <a:solidFill>
                  <a:srgbClr val="C0C0C0"/>
                </a:solidFill>
                <a:ln w="1588">
                  <a:solidFill>
                    <a:srgbClr val="808080"/>
                  </a:solidFill>
                  <a:round/>
                  <a:headEnd/>
                  <a:tailEnd/>
                </a:ln>
              </p:spPr>
              <p:txBody>
                <a:bodyPr/>
                <a:lstStyle/>
                <a:p>
                  <a:endParaRPr lang="en-US"/>
                </a:p>
              </p:txBody>
            </p:sp>
            <p:grpSp>
              <p:nvGrpSpPr>
                <p:cNvPr id="31282" name="Group 1257"/>
                <p:cNvGrpSpPr>
                  <a:grpSpLocks noChangeAspect="1"/>
                </p:cNvGrpSpPr>
                <p:nvPr/>
              </p:nvGrpSpPr>
              <p:grpSpPr bwMode="auto">
                <a:xfrm>
                  <a:off x="3356" y="1556"/>
                  <a:ext cx="207" cy="137"/>
                  <a:chOff x="3356" y="1556"/>
                  <a:chExt cx="207" cy="137"/>
                </a:xfrm>
              </p:grpSpPr>
              <p:sp>
                <p:nvSpPr>
                  <p:cNvPr id="31007" name="Freeform 1190"/>
                  <p:cNvSpPr>
                    <a:spLocks noChangeAspect="1"/>
                  </p:cNvSpPr>
                  <p:nvPr/>
                </p:nvSpPr>
                <p:spPr bwMode="auto">
                  <a:xfrm>
                    <a:off x="3356" y="1556"/>
                    <a:ext cx="206" cy="133"/>
                  </a:xfrm>
                  <a:custGeom>
                    <a:avLst/>
                    <a:gdLst>
                      <a:gd name="T0" fmla="*/ 0 w 206"/>
                      <a:gd name="T1" fmla="*/ 0 h 133"/>
                      <a:gd name="T2" fmla="*/ 0 w 206"/>
                      <a:gd name="T3" fmla="*/ 110 h 133"/>
                      <a:gd name="T4" fmla="*/ 206 w 206"/>
                      <a:gd name="T5" fmla="*/ 133 h 133"/>
                      <a:gd name="T6" fmla="*/ 206 w 206"/>
                      <a:gd name="T7" fmla="*/ 4 h 133"/>
                      <a:gd name="T8" fmla="*/ 0 w 206"/>
                      <a:gd name="T9" fmla="*/ 0 h 133"/>
                      <a:gd name="T10" fmla="*/ 0 60000 65536"/>
                      <a:gd name="T11" fmla="*/ 0 60000 65536"/>
                      <a:gd name="T12" fmla="*/ 0 60000 65536"/>
                      <a:gd name="T13" fmla="*/ 0 60000 65536"/>
                      <a:gd name="T14" fmla="*/ 0 60000 65536"/>
                      <a:gd name="T15" fmla="*/ 0 w 206"/>
                      <a:gd name="T16" fmla="*/ 0 h 133"/>
                      <a:gd name="T17" fmla="*/ 206 w 206"/>
                      <a:gd name="T18" fmla="*/ 133 h 133"/>
                    </a:gdLst>
                    <a:ahLst/>
                    <a:cxnLst>
                      <a:cxn ang="T10">
                        <a:pos x="T0" y="T1"/>
                      </a:cxn>
                      <a:cxn ang="T11">
                        <a:pos x="T2" y="T3"/>
                      </a:cxn>
                      <a:cxn ang="T12">
                        <a:pos x="T4" y="T5"/>
                      </a:cxn>
                      <a:cxn ang="T13">
                        <a:pos x="T6" y="T7"/>
                      </a:cxn>
                      <a:cxn ang="T14">
                        <a:pos x="T8" y="T9"/>
                      </a:cxn>
                    </a:cxnLst>
                    <a:rect l="T15" t="T16" r="T17" b="T18"/>
                    <a:pathLst>
                      <a:path w="206" h="133">
                        <a:moveTo>
                          <a:pt x="0" y="0"/>
                        </a:moveTo>
                        <a:lnTo>
                          <a:pt x="0" y="110"/>
                        </a:lnTo>
                        <a:lnTo>
                          <a:pt x="206" y="133"/>
                        </a:lnTo>
                        <a:lnTo>
                          <a:pt x="206" y="4"/>
                        </a:lnTo>
                        <a:lnTo>
                          <a:pt x="0" y="0"/>
                        </a:lnTo>
                        <a:close/>
                      </a:path>
                    </a:pathLst>
                  </a:custGeom>
                  <a:solidFill>
                    <a:srgbClr val="404040"/>
                  </a:solidFill>
                  <a:ln w="9525">
                    <a:noFill/>
                    <a:round/>
                    <a:headEnd/>
                    <a:tailEnd/>
                  </a:ln>
                </p:spPr>
                <p:txBody>
                  <a:bodyPr/>
                  <a:lstStyle/>
                  <a:p>
                    <a:endParaRPr lang="en-US"/>
                  </a:p>
                </p:txBody>
              </p:sp>
              <p:sp>
                <p:nvSpPr>
                  <p:cNvPr id="31008" name="Freeform 1191"/>
                  <p:cNvSpPr>
                    <a:spLocks noChangeAspect="1"/>
                  </p:cNvSpPr>
                  <p:nvPr/>
                </p:nvSpPr>
                <p:spPr bwMode="auto">
                  <a:xfrm>
                    <a:off x="3356" y="1558"/>
                    <a:ext cx="206" cy="135"/>
                  </a:xfrm>
                  <a:custGeom>
                    <a:avLst/>
                    <a:gdLst>
                      <a:gd name="T0" fmla="*/ 0 w 206"/>
                      <a:gd name="T1" fmla="*/ 0 h 135"/>
                      <a:gd name="T2" fmla="*/ 0 w 206"/>
                      <a:gd name="T3" fmla="*/ 111 h 135"/>
                      <a:gd name="T4" fmla="*/ 206 w 206"/>
                      <a:gd name="T5" fmla="*/ 135 h 135"/>
                      <a:gd name="T6" fmla="*/ 206 w 206"/>
                      <a:gd name="T7" fmla="*/ 131 h 135"/>
                      <a:gd name="T8" fmla="*/ 206 w 206"/>
                      <a:gd name="T9" fmla="*/ 5 h 135"/>
                      <a:gd name="T10" fmla="*/ 0 w 206"/>
                      <a:gd name="T11" fmla="*/ 0 h 135"/>
                      <a:gd name="T12" fmla="*/ 0 60000 65536"/>
                      <a:gd name="T13" fmla="*/ 0 60000 65536"/>
                      <a:gd name="T14" fmla="*/ 0 60000 65536"/>
                      <a:gd name="T15" fmla="*/ 0 60000 65536"/>
                      <a:gd name="T16" fmla="*/ 0 60000 65536"/>
                      <a:gd name="T17" fmla="*/ 0 60000 65536"/>
                      <a:gd name="T18" fmla="*/ 0 w 206"/>
                      <a:gd name="T19" fmla="*/ 0 h 135"/>
                      <a:gd name="T20" fmla="*/ 206 w 206"/>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206" h="135">
                        <a:moveTo>
                          <a:pt x="0" y="0"/>
                        </a:moveTo>
                        <a:lnTo>
                          <a:pt x="0" y="111"/>
                        </a:lnTo>
                        <a:lnTo>
                          <a:pt x="206" y="135"/>
                        </a:lnTo>
                        <a:lnTo>
                          <a:pt x="206" y="131"/>
                        </a:lnTo>
                        <a:lnTo>
                          <a:pt x="206" y="5"/>
                        </a:lnTo>
                        <a:lnTo>
                          <a:pt x="0" y="0"/>
                        </a:lnTo>
                        <a:close/>
                      </a:path>
                    </a:pathLst>
                  </a:custGeom>
                  <a:solidFill>
                    <a:srgbClr val="E0E0E0"/>
                  </a:solidFill>
                  <a:ln w="9525">
                    <a:noFill/>
                    <a:round/>
                    <a:headEnd/>
                    <a:tailEnd/>
                  </a:ln>
                </p:spPr>
                <p:txBody>
                  <a:bodyPr/>
                  <a:lstStyle/>
                  <a:p>
                    <a:endParaRPr lang="en-US"/>
                  </a:p>
                </p:txBody>
              </p:sp>
              <p:sp>
                <p:nvSpPr>
                  <p:cNvPr id="31009" name="Freeform 1192"/>
                  <p:cNvSpPr>
                    <a:spLocks noChangeAspect="1"/>
                  </p:cNvSpPr>
                  <p:nvPr/>
                </p:nvSpPr>
                <p:spPr bwMode="auto">
                  <a:xfrm>
                    <a:off x="3356" y="1556"/>
                    <a:ext cx="206" cy="133"/>
                  </a:xfrm>
                  <a:custGeom>
                    <a:avLst/>
                    <a:gdLst>
                      <a:gd name="T0" fmla="*/ 0 w 206"/>
                      <a:gd name="T1" fmla="*/ 0 h 133"/>
                      <a:gd name="T2" fmla="*/ 0 w 206"/>
                      <a:gd name="T3" fmla="*/ 112 h 133"/>
                      <a:gd name="T4" fmla="*/ 206 w 206"/>
                      <a:gd name="T5" fmla="*/ 133 h 133"/>
                      <a:gd name="T6" fmla="*/ 206 w 206"/>
                      <a:gd name="T7" fmla="*/ 4 h 133"/>
                      <a:gd name="T8" fmla="*/ 0 w 206"/>
                      <a:gd name="T9" fmla="*/ 0 h 133"/>
                      <a:gd name="T10" fmla="*/ 0 60000 65536"/>
                      <a:gd name="T11" fmla="*/ 0 60000 65536"/>
                      <a:gd name="T12" fmla="*/ 0 60000 65536"/>
                      <a:gd name="T13" fmla="*/ 0 60000 65536"/>
                      <a:gd name="T14" fmla="*/ 0 60000 65536"/>
                      <a:gd name="T15" fmla="*/ 0 w 206"/>
                      <a:gd name="T16" fmla="*/ 0 h 133"/>
                      <a:gd name="T17" fmla="*/ 206 w 206"/>
                      <a:gd name="T18" fmla="*/ 133 h 133"/>
                    </a:gdLst>
                    <a:ahLst/>
                    <a:cxnLst>
                      <a:cxn ang="T10">
                        <a:pos x="T0" y="T1"/>
                      </a:cxn>
                      <a:cxn ang="T11">
                        <a:pos x="T2" y="T3"/>
                      </a:cxn>
                      <a:cxn ang="T12">
                        <a:pos x="T4" y="T5"/>
                      </a:cxn>
                      <a:cxn ang="T13">
                        <a:pos x="T6" y="T7"/>
                      </a:cxn>
                      <a:cxn ang="T14">
                        <a:pos x="T8" y="T9"/>
                      </a:cxn>
                    </a:cxnLst>
                    <a:rect l="T15" t="T16" r="T17" b="T18"/>
                    <a:pathLst>
                      <a:path w="206" h="133">
                        <a:moveTo>
                          <a:pt x="0" y="0"/>
                        </a:moveTo>
                        <a:lnTo>
                          <a:pt x="0" y="112"/>
                        </a:lnTo>
                        <a:lnTo>
                          <a:pt x="206" y="133"/>
                        </a:lnTo>
                        <a:lnTo>
                          <a:pt x="206" y="4"/>
                        </a:lnTo>
                        <a:lnTo>
                          <a:pt x="0" y="0"/>
                        </a:lnTo>
                        <a:close/>
                      </a:path>
                    </a:pathLst>
                  </a:custGeom>
                  <a:solidFill>
                    <a:srgbClr val="606060"/>
                  </a:solidFill>
                  <a:ln w="9525">
                    <a:noFill/>
                    <a:round/>
                    <a:headEnd/>
                    <a:tailEnd/>
                  </a:ln>
                </p:spPr>
                <p:txBody>
                  <a:bodyPr/>
                  <a:lstStyle/>
                  <a:p>
                    <a:endParaRPr lang="en-US"/>
                  </a:p>
                </p:txBody>
              </p:sp>
              <p:grpSp>
                <p:nvGrpSpPr>
                  <p:cNvPr id="31283" name="Group 1207"/>
                  <p:cNvGrpSpPr>
                    <a:grpSpLocks noChangeAspect="1"/>
                  </p:cNvGrpSpPr>
                  <p:nvPr/>
                </p:nvGrpSpPr>
                <p:grpSpPr bwMode="auto">
                  <a:xfrm>
                    <a:off x="3359" y="1558"/>
                    <a:ext cx="201" cy="129"/>
                    <a:chOff x="3359" y="1558"/>
                    <a:chExt cx="201" cy="129"/>
                  </a:xfrm>
                </p:grpSpPr>
                <p:sp>
                  <p:nvSpPr>
                    <p:cNvPr id="31060" name="Freeform 1193"/>
                    <p:cNvSpPr>
                      <a:spLocks noChangeAspect="1"/>
                    </p:cNvSpPr>
                    <p:nvPr/>
                  </p:nvSpPr>
                  <p:spPr bwMode="auto">
                    <a:xfrm>
                      <a:off x="3359" y="1558"/>
                      <a:ext cx="12" cy="107"/>
                    </a:xfrm>
                    <a:custGeom>
                      <a:avLst/>
                      <a:gdLst>
                        <a:gd name="T0" fmla="*/ 0 w 12"/>
                        <a:gd name="T1" fmla="*/ 0 h 107"/>
                        <a:gd name="T2" fmla="*/ 0 w 12"/>
                        <a:gd name="T3" fmla="*/ 106 h 107"/>
                        <a:gd name="T4" fmla="*/ 12 w 12"/>
                        <a:gd name="T5" fmla="*/ 107 h 107"/>
                        <a:gd name="T6" fmla="*/ 12 w 12"/>
                        <a:gd name="T7" fmla="*/ 0 h 107"/>
                        <a:gd name="T8" fmla="*/ 0 w 12"/>
                        <a:gd name="T9" fmla="*/ 0 h 107"/>
                        <a:gd name="T10" fmla="*/ 0 60000 65536"/>
                        <a:gd name="T11" fmla="*/ 0 60000 65536"/>
                        <a:gd name="T12" fmla="*/ 0 60000 65536"/>
                        <a:gd name="T13" fmla="*/ 0 60000 65536"/>
                        <a:gd name="T14" fmla="*/ 0 60000 65536"/>
                        <a:gd name="T15" fmla="*/ 0 w 12"/>
                        <a:gd name="T16" fmla="*/ 0 h 107"/>
                        <a:gd name="T17" fmla="*/ 12 w 12"/>
                        <a:gd name="T18" fmla="*/ 107 h 107"/>
                      </a:gdLst>
                      <a:ahLst/>
                      <a:cxnLst>
                        <a:cxn ang="T10">
                          <a:pos x="T0" y="T1"/>
                        </a:cxn>
                        <a:cxn ang="T11">
                          <a:pos x="T2" y="T3"/>
                        </a:cxn>
                        <a:cxn ang="T12">
                          <a:pos x="T4" y="T5"/>
                        </a:cxn>
                        <a:cxn ang="T13">
                          <a:pos x="T6" y="T7"/>
                        </a:cxn>
                        <a:cxn ang="T14">
                          <a:pos x="T8" y="T9"/>
                        </a:cxn>
                      </a:cxnLst>
                      <a:rect l="T15" t="T16" r="T17" b="T18"/>
                      <a:pathLst>
                        <a:path w="12" h="107">
                          <a:moveTo>
                            <a:pt x="0" y="0"/>
                          </a:moveTo>
                          <a:lnTo>
                            <a:pt x="0" y="106"/>
                          </a:lnTo>
                          <a:lnTo>
                            <a:pt x="12" y="107"/>
                          </a:lnTo>
                          <a:lnTo>
                            <a:pt x="12" y="0"/>
                          </a:lnTo>
                          <a:lnTo>
                            <a:pt x="0" y="0"/>
                          </a:lnTo>
                          <a:close/>
                        </a:path>
                      </a:pathLst>
                    </a:custGeom>
                    <a:solidFill>
                      <a:srgbClr val="808080"/>
                    </a:solidFill>
                    <a:ln w="9525">
                      <a:noFill/>
                      <a:round/>
                      <a:headEnd/>
                      <a:tailEnd/>
                    </a:ln>
                  </p:spPr>
                  <p:txBody>
                    <a:bodyPr/>
                    <a:lstStyle/>
                    <a:p>
                      <a:endParaRPr lang="en-US"/>
                    </a:p>
                  </p:txBody>
                </p:sp>
                <p:sp>
                  <p:nvSpPr>
                    <p:cNvPr id="31061" name="Freeform 1194"/>
                    <p:cNvSpPr>
                      <a:spLocks noChangeAspect="1"/>
                    </p:cNvSpPr>
                    <p:nvPr/>
                  </p:nvSpPr>
                  <p:spPr bwMode="auto">
                    <a:xfrm>
                      <a:off x="3375" y="1558"/>
                      <a:ext cx="10" cy="110"/>
                    </a:xfrm>
                    <a:custGeom>
                      <a:avLst/>
                      <a:gdLst>
                        <a:gd name="T0" fmla="*/ 0 w 10"/>
                        <a:gd name="T1" fmla="*/ 0 h 110"/>
                        <a:gd name="T2" fmla="*/ 0 w 10"/>
                        <a:gd name="T3" fmla="*/ 108 h 110"/>
                        <a:gd name="T4" fmla="*/ 10 w 10"/>
                        <a:gd name="T5" fmla="*/ 110 h 110"/>
                        <a:gd name="T6" fmla="*/ 10 w 10"/>
                        <a:gd name="T7" fmla="*/ 0 h 110"/>
                        <a:gd name="T8" fmla="*/ 0 w 10"/>
                        <a:gd name="T9" fmla="*/ 0 h 110"/>
                        <a:gd name="T10" fmla="*/ 0 60000 65536"/>
                        <a:gd name="T11" fmla="*/ 0 60000 65536"/>
                        <a:gd name="T12" fmla="*/ 0 60000 65536"/>
                        <a:gd name="T13" fmla="*/ 0 60000 65536"/>
                        <a:gd name="T14" fmla="*/ 0 60000 65536"/>
                        <a:gd name="T15" fmla="*/ 0 w 10"/>
                        <a:gd name="T16" fmla="*/ 0 h 110"/>
                        <a:gd name="T17" fmla="*/ 10 w 10"/>
                        <a:gd name="T18" fmla="*/ 110 h 110"/>
                      </a:gdLst>
                      <a:ahLst/>
                      <a:cxnLst>
                        <a:cxn ang="T10">
                          <a:pos x="T0" y="T1"/>
                        </a:cxn>
                        <a:cxn ang="T11">
                          <a:pos x="T2" y="T3"/>
                        </a:cxn>
                        <a:cxn ang="T12">
                          <a:pos x="T4" y="T5"/>
                        </a:cxn>
                        <a:cxn ang="T13">
                          <a:pos x="T6" y="T7"/>
                        </a:cxn>
                        <a:cxn ang="T14">
                          <a:pos x="T8" y="T9"/>
                        </a:cxn>
                      </a:cxnLst>
                      <a:rect l="T15" t="T16" r="T17" b="T18"/>
                      <a:pathLst>
                        <a:path w="10" h="110">
                          <a:moveTo>
                            <a:pt x="0" y="0"/>
                          </a:moveTo>
                          <a:lnTo>
                            <a:pt x="0" y="108"/>
                          </a:lnTo>
                          <a:lnTo>
                            <a:pt x="10" y="110"/>
                          </a:lnTo>
                          <a:lnTo>
                            <a:pt x="10" y="0"/>
                          </a:lnTo>
                          <a:lnTo>
                            <a:pt x="0" y="0"/>
                          </a:lnTo>
                          <a:close/>
                        </a:path>
                      </a:pathLst>
                    </a:custGeom>
                    <a:solidFill>
                      <a:srgbClr val="808080"/>
                    </a:solidFill>
                    <a:ln w="9525">
                      <a:noFill/>
                      <a:round/>
                      <a:headEnd/>
                      <a:tailEnd/>
                    </a:ln>
                  </p:spPr>
                  <p:txBody>
                    <a:bodyPr/>
                    <a:lstStyle/>
                    <a:p>
                      <a:endParaRPr lang="en-US"/>
                    </a:p>
                  </p:txBody>
                </p:sp>
                <p:sp>
                  <p:nvSpPr>
                    <p:cNvPr id="31062" name="Freeform 1195"/>
                    <p:cNvSpPr>
                      <a:spLocks noChangeAspect="1"/>
                    </p:cNvSpPr>
                    <p:nvPr/>
                  </p:nvSpPr>
                  <p:spPr bwMode="auto">
                    <a:xfrm>
                      <a:off x="3389" y="1558"/>
                      <a:ext cx="11" cy="111"/>
                    </a:xfrm>
                    <a:custGeom>
                      <a:avLst/>
                      <a:gdLst>
                        <a:gd name="T0" fmla="*/ 0 w 11"/>
                        <a:gd name="T1" fmla="*/ 0 h 111"/>
                        <a:gd name="T2" fmla="*/ 0 w 11"/>
                        <a:gd name="T3" fmla="*/ 110 h 111"/>
                        <a:gd name="T4" fmla="*/ 11 w 11"/>
                        <a:gd name="T5" fmla="*/ 111 h 111"/>
                        <a:gd name="T6" fmla="*/ 11 w 11"/>
                        <a:gd name="T7" fmla="*/ 0 h 111"/>
                        <a:gd name="T8" fmla="*/ 0 w 11"/>
                        <a:gd name="T9" fmla="*/ 0 h 111"/>
                        <a:gd name="T10" fmla="*/ 0 60000 65536"/>
                        <a:gd name="T11" fmla="*/ 0 60000 65536"/>
                        <a:gd name="T12" fmla="*/ 0 60000 65536"/>
                        <a:gd name="T13" fmla="*/ 0 60000 65536"/>
                        <a:gd name="T14" fmla="*/ 0 60000 65536"/>
                        <a:gd name="T15" fmla="*/ 0 w 11"/>
                        <a:gd name="T16" fmla="*/ 0 h 111"/>
                        <a:gd name="T17" fmla="*/ 11 w 11"/>
                        <a:gd name="T18" fmla="*/ 111 h 111"/>
                      </a:gdLst>
                      <a:ahLst/>
                      <a:cxnLst>
                        <a:cxn ang="T10">
                          <a:pos x="T0" y="T1"/>
                        </a:cxn>
                        <a:cxn ang="T11">
                          <a:pos x="T2" y="T3"/>
                        </a:cxn>
                        <a:cxn ang="T12">
                          <a:pos x="T4" y="T5"/>
                        </a:cxn>
                        <a:cxn ang="T13">
                          <a:pos x="T6" y="T7"/>
                        </a:cxn>
                        <a:cxn ang="T14">
                          <a:pos x="T8" y="T9"/>
                        </a:cxn>
                      </a:cxnLst>
                      <a:rect l="T15" t="T16" r="T17" b="T18"/>
                      <a:pathLst>
                        <a:path w="11" h="111">
                          <a:moveTo>
                            <a:pt x="0" y="0"/>
                          </a:moveTo>
                          <a:lnTo>
                            <a:pt x="0" y="110"/>
                          </a:lnTo>
                          <a:lnTo>
                            <a:pt x="11" y="111"/>
                          </a:lnTo>
                          <a:lnTo>
                            <a:pt x="11" y="0"/>
                          </a:lnTo>
                          <a:lnTo>
                            <a:pt x="0" y="0"/>
                          </a:lnTo>
                          <a:close/>
                        </a:path>
                      </a:pathLst>
                    </a:custGeom>
                    <a:solidFill>
                      <a:srgbClr val="808080"/>
                    </a:solidFill>
                    <a:ln w="9525">
                      <a:noFill/>
                      <a:round/>
                      <a:headEnd/>
                      <a:tailEnd/>
                    </a:ln>
                  </p:spPr>
                  <p:txBody>
                    <a:bodyPr/>
                    <a:lstStyle/>
                    <a:p>
                      <a:endParaRPr lang="en-US"/>
                    </a:p>
                  </p:txBody>
                </p:sp>
                <p:sp>
                  <p:nvSpPr>
                    <p:cNvPr id="31063" name="Freeform 1196"/>
                    <p:cNvSpPr>
                      <a:spLocks noChangeAspect="1"/>
                    </p:cNvSpPr>
                    <p:nvPr/>
                  </p:nvSpPr>
                  <p:spPr bwMode="auto">
                    <a:xfrm>
                      <a:off x="3403" y="1558"/>
                      <a:ext cx="11" cy="113"/>
                    </a:xfrm>
                    <a:custGeom>
                      <a:avLst/>
                      <a:gdLst>
                        <a:gd name="T0" fmla="*/ 0 w 11"/>
                        <a:gd name="T1" fmla="*/ 0 h 113"/>
                        <a:gd name="T2" fmla="*/ 0 w 11"/>
                        <a:gd name="T3" fmla="*/ 111 h 113"/>
                        <a:gd name="T4" fmla="*/ 11 w 11"/>
                        <a:gd name="T5" fmla="*/ 113 h 113"/>
                        <a:gd name="T6" fmla="*/ 11 w 11"/>
                        <a:gd name="T7" fmla="*/ 0 h 113"/>
                        <a:gd name="T8" fmla="*/ 0 w 11"/>
                        <a:gd name="T9" fmla="*/ 0 h 113"/>
                        <a:gd name="T10" fmla="*/ 0 60000 65536"/>
                        <a:gd name="T11" fmla="*/ 0 60000 65536"/>
                        <a:gd name="T12" fmla="*/ 0 60000 65536"/>
                        <a:gd name="T13" fmla="*/ 0 60000 65536"/>
                        <a:gd name="T14" fmla="*/ 0 60000 65536"/>
                        <a:gd name="T15" fmla="*/ 0 w 11"/>
                        <a:gd name="T16" fmla="*/ 0 h 113"/>
                        <a:gd name="T17" fmla="*/ 11 w 11"/>
                        <a:gd name="T18" fmla="*/ 113 h 113"/>
                      </a:gdLst>
                      <a:ahLst/>
                      <a:cxnLst>
                        <a:cxn ang="T10">
                          <a:pos x="T0" y="T1"/>
                        </a:cxn>
                        <a:cxn ang="T11">
                          <a:pos x="T2" y="T3"/>
                        </a:cxn>
                        <a:cxn ang="T12">
                          <a:pos x="T4" y="T5"/>
                        </a:cxn>
                        <a:cxn ang="T13">
                          <a:pos x="T6" y="T7"/>
                        </a:cxn>
                        <a:cxn ang="T14">
                          <a:pos x="T8" y="T9"/>
                        </a:cxn>
                      </a:cxnLst>
                      <a:rect l="T15" t="T16" r="T17" b="T18"/>
                      <a:pathLst>
                        <a:path w="11" h="113">
                          <a:moveTo>
                            <a:pt x="0" y="0"/>
                          </a:moveTo>
                          <a:lnTo>
                            <a:pt x="0" y="111"/>
                          </a:lnTo>
                          <a:lnTo>
                            <a:pt x="11" y="113"/>
                          </a:lnTo>
                          <a:lnTo>
                            <a:pt x="11" y="0"/>
                          </a:lnTo>
                          <a:lnTo>
                            <a:pt x="0" y="0"/>
                          </a:lnTo>
                          <a:close/>
                        </a:path>
                      </a:pathLst>
                    </a:custGeom>
                    <a:solidFill>
                      <a:srgbClr val="808080"/>
                    </a:solidFill>
                    <a:ln w="9525">
                      <a:noFill/>
                      <a:round/>
                      <a:headEnd/>
                      <a:tailEnd/>
                    </a:ln>
                  </p:spPr>
                  <p:txBody>
                    <a:bodyPr/>
                    <a:lstStyle/>
                    <a:p>
                      <a:endParaRPr lang="en-US"/>
                    </a:p>
                  </p:txBody>
                </p:sp>
                <p:sp>
                  <p:nvSpPr>
                    <p:cNvPr id="31064" name="Freeform 1197"/>
                    <p:cNvSpPr>
                      <a:spLocks noChangeAspect="1"/>
                    </p:cNvSpPr>
                    <p:nvPr/>
                  </p:nvSpPr>
                  <p:spPr bwMode="auto">
                    <a:xfrm>
                      <a:off x="3418" y="1560"/>
                      <a:ext cx="11" cy="112"/>
                    </a:xfrm>
                    <a:custGeom>
                      <a:avLst/>
                      <a:gdLst>
                        <a:gd name="T0" fmla="*/ 0 w 11"/>
                        <a:gd name="T1" fmla="*/ 0 h 112"/>
                        <a:gd name="T2" fmla="*/ 0 w 11"/>
                        <a:gd name="T3" fmla="*/ 111 h 112"/>
                        <a:gd name="T4" fmla="*/ 11 w 11"/>
                        <a:gd name="T5" fmla="*/ 112 h 112"/>
                        <a:gd name="T6" fmla="*/ 11 w 11"/>
                        <a:gd name="T7" fmla="*/ 0 h 112"/>
                        <a:gd name="T8" fmla="*/ 0 w 11"/>
                        <a:gd name="T9" fmla="*/ 0 h 112"/>
                        <a:gd name="T10" fmla="*/ 0 60000 65536"/>
                        <a:gd name="T11" fmla="*/ 0 60000 65536"/>
                        <a:gd name="T12" fmla="*/ 0 60000 65536"/>
                        <a:gd name="T13" fmla="*/ 0 60000 65536"/>
                        <a:gd name="T14" fmla="*/ 0 60000 65536"/>
                        <a:gd name="T15" fmla="*/ 0 w 11"/>
                        <a:gd name="T16" fmla="*/ 0 h 112"/>
                        <a:gd name="T17" fmla="*/ 11 w 11"/>
                        <a:gd name="T18" fmla="*/ 112 h 112"/>
                      </a:gdLst>
                      <a:ahLst/>
                      <a:cxnLst>
                        <a:cxn ang="T10">
                          <a:pos x="T0" y="T1"/>
                        </a:cxn>
                        <a:cxn ang="T11">
                          <a:pos x="T2" y="T3"/>
                        </a:cxn>
                        <a:cxn ang="T12">
                          <a:pos x="T4" y="T5"/>
                        </a:cxn>
                        <a:cxn ang="T13">
                          <a:pos x="T6" y="T7"/>
                        </a:cxn>
                        <a:cxn ang="T14">
                          <a:pos x="T8" y="T9"/>
                        </a:cxn>
                      </a:cxnLst>
                      <a:rect l="T15" t="T16" r="T17" b="T18"/>
                      <a:pathLst>
                        <a:path w="11" h="112">
                          <a:moveTo>
                            <a:pt x="0" y="0"/>
                          </a:moveTo>
                          <a:lnTo>
                            <a:pt x="0" y="111"/>
                          </a:lnTo>
                          <a:lnTo>
                            <a:pt x="11" y="112"/>
                          </a:lnTo>
                          <a:lnTo>
                            <a:pt x="11" y="0"/>
                          </a:lnTo>
                          <a:lnTo>
                            <a:pt x="0" y="0"/>
                          </a:lnTo>
                          <a:close/>
                        </a:path>
                      </a:pathLst>
                    </a:custGeom>
                    <a:solidFill>
                      <a:srgbClr val="808080"/>
                    </a:solidFill>
                    <a:ln w="9525">
                      <a:noFill/>
                      <a:round/>
                      <a:headEnd/>
                      <a:tailEnd/>
                    </a:ln>
                  </p:spPr>
                  <p:txBody>
                    <a:bodyPr/>
                    <a:lstStyle/>
                    <a:p>
                      <a:endParaRPr lang="en-US"/>
                    </a:p>
                  </p:txBody>
                </p:sp>
                <p:sp>
                  <p:nvSpPr>
                    <p:cNvPr id="31065" name="Freeform 1198"/>
                    <p:cNvSpPr>
                      <a:spLocks noChangeAspect="1"/>
                    </p:cNvSpPr>
                    <p:nvPr/>
                  </p:nvSpPr>
                  <p:spPr bwMode="auto">
                    <a:xfrm>
                      <a:off x="3432" y="1560"/>
                      <a:ext cx="12" cy="113"/>
                    </a:xfrm>
                    <a:custGeom>
                      <a:avLst/>
                      <a:gdLst>
                        <a:gd name="T0" fmla="*/ 0 w 12"/>
                        <a:gd name="T1" fmla="*/ 0 h 113"/>
                        <a:gd name="T2" fmla="*/ 0 w 12"/>
                        <a:gd name="T3" fmla="*/ 112 h 113"/>
                        <a:gd name="T4" fmla="*/ 12 w 12"/>
                        <a:gd name="T5" fmla="*/ 113 h 113"/>
                        <a:gd name="T6" fmla="*/ 12 w 12"/>
                        <a:gd name="T7" fmla="*/ 0 h 113"/>
                        <a:gd name="T8" fmla="*/ 0 w 12"/>
                        <a:gd name="T9" fmla="*/ 0 h 113"/>
                        <a:gd name="T10" fmla="*/ 0 60000 65536"/>
                        <a:gd name="T11" fmla="*/ 0 60000 65536"/>
                        <a:gd name="T12" fmla="*/ 0 60000 65536"/>
                        <a:gd name="T13" fmla="*/ 0 60000 65536"/>
                        <a:gd name="T14" fmla="*/ 0 60000 65536"/>
                        <a:gd name="T15" fmla="*/ 0 w 12"/>
                        <a:gd name="T16" fmla="*/ 0 h 113"/>
                        <a:gd name="T17" fmla="*/ 12 w 12"/>
                        <a:gd name="T18" fmla="*/ 113 h 113"/>
                      </a:gdLst>
                      <a:ahLst/>
                      <a:cxnLst>
                        <a:cxn ang="T10">
                          <a:pos x="T0" y="T1"/>
                        </a:cxn>
                        <a:cxn ang="T11">
                          <a:pos x="T2" y="T3"/>
                        </a:cxn>
                        <a:cxn ang="T12">
                          <a:pos x="T4" y="T5"/>
                        </a:cxn>
                        <a:cxn ang="T13">
                          <a:pos x="T6" y="T7"/>
                        </a:cxn>
                        <a:cxn ang="T14">
                          <a:pos x="T8" y="T9"/>
                        </a:cxn>
                      </a:cxnLst>
                      <a:rect l="T15" t="T16" r="T17" b="T18"/>
                      <a:pathLst>
                        <a:path w="12" h="113">
                          <a:moveTo>
                            <a:pt x="0" y="0"/>
                          </a:moveTo>
                          <a:lnTo>
                            <a:pt x="0" y="112"/>
                          </a:lnTo>
                          <a:lnTo>
                            <a:pt x="12" y="113"/>
                          </a:lnTo>
                          <a:lnTo>
                            <a:pt x="12" y="0"/>
                          </a:lnTo>
                          <a:lnTo>
                            <a:pt x="0" y="0"/>
                          </a:lnTo>
                          <a:close/>
                        </a:path>
                      </a:pathLst>
                    </a:custGeom>
                    <a:solidFill>
                      <a:srgbClr val="808080"/>
                    </a:solidFill>
                    <a:ln w="9525">
                      <a:noFill/>
                      <a:round/>
                      <a:headEnd/>
                      <a:tailEnd/>
                    </a:ln>
                  </p:spPr>
                  <p:txBody>
                    <a:bodyPr/>
                    <a:lstStyle/>
                    <a:p>
                      <a:endParaRPr lang="en-US"/>
                    </a:p>
                  </p:txBody>
                </p:sp>
                <p:sp>
                  <p:nvSpPr>
                    <p:cNvPr id="31066" name="Freeform 1199"/>
                    <p:cNvSpPr>
                      <a:spLocks noChangeAspect="1"/>
                    </p:cNvSpPr>
                    <p:nvPr/>
                  </p:nvSpPr>
                  <p:spPr bwMode="auto">
                    <a:xfrm>
                      <a:off x="3446" y="1560"/>
                      <a:ext cx="12" cy="114"/>
                    </a:xfrm>
                    <a:custGeom>
                      <a:avLst/>
                      <a:gdLst>
                        <a:gd name="T0" fmla="*/ 1 w 12"/>
                        <a:gd name="T1" fmla="*/ 0 h 114"/>
                        <a:gd name="T2" fmla="*/ 0 w 12"/>
                        <a:gd name="T3" fmla="*/ 113 h 114"/>
                        <a:gd name="T4" fmla="*/ 12 w 12"/>
                        <a:gd name="T5" fmla="*/ 114 h 114"/>
                        <a:gd name="T6" fmla="*/ 12 w 12"/>
                        <a:gd name="T7" fmla="*/ 0 h 114"/>
                        <a:gd name="T8" fmla="*/ 1 w 12"/>
                        <a:gd name="T9" fmla="*/ 0 h 114"/>
                        <a:gd name="T10" fmla="*/ 0 60000 65536"/>
                        <a:gd name="T11" fmla="*/ 0 60000 65536"/>
                        <a:gd name="T12" fmla="*/ 0 60000 65536"/>
                        <a:gd name="T13" fmla="*/ 0 60000 65536"/>
                        <a:gd name="T14" fmla="*/ 0 60000 65536"/>
                        <a:gd name="T15" fmla="*/ 0 w 12"/>
                        <a:gd name="T16" fmla="*/ 0 h 114"/>
                        <a:gd name="T17" fmla="*/ 12 w 12"/>
                        <a:gd name="T18" fmla="*/ 114 h 114"/>
                      </a:gdLst>
                      <a:ahLst/>
                      <a:cxnLst>
                        <a:cxn ang="T10">
                          <a:pos x="T0" y="T1"/>
                        </a:cxn>
                        <a:cxn ang="T11">
                          <a:pos x="T2" y="T3"/>
                        </a:cxn>
                        <a:cxn ang="T12">
                          <a:pos x="T4" y="T5"/>
                        </a:cxn>
                        <a:cxn ang="T13">
                          <a:pos x="T6" y="T7"/>
                        </a:cxn>
                        <a:cxn ang="T14">
                          <a:pos x="T8" y="T9"/>
                        </a:cxn>
                      </a:cxnLst>
                      <a:rect l="T15" t="T16" r="T17" b="T18"/>
                      <a:pathLst>
                        <a:path w="12" h="114">
                          <a:moveTo>
                            <a:pt x="1" y="0"/>
                          </a:moveTo>
                          <a:lnTo>
                            <a:pt x="0" y="113"/>
                          </a:lnTo>
                          <a:lnTo>
                            <a:pt x="12" y="114"/>
                          </a:lnTo>
                          <a:lnTo>
                            <a:pt x="12" y="0"/>
                          </a:lnTo>
                          <a:lnTo>
                            <a:pt x="1" y="0"/>
                          </a:lnTo>
                          <a:close/>
                        </a:path>
                      </a:pathLst>
                    </a:custGeom>
                    <a:solidFill>
                      <a:srgbClr val="808080"/>
                    </a:solidFill>
                    <a:ln w="9525">
                      <a:noFill/>
                      <a:round/>
                      <a:headEnd/>
                      <a:tailEnd/>
                    </a:ln>
                  </p:spPr>
                  <p:txBody>
                    <a:bodyPr/>
                    <a:lstStyle/>
                    <a:p>
                      <a:endParaRPr lang="en-US"/>
                    </a:p>
                  </p:txBody>
                </p:sp>
                <p:sp>
                  <p:nvSpPr>
                    <p:cNvPr id="31067" name="Freeform 1200"/>
                    <p:cNvSpPr>
                      <a:spLocks noChangeAspect="1"/>
                    </p:cNvSpPr>
                    <p:nvPr/>
                  </p:nvSpPr>
                  <p:spPr bwMode="auto">
                    <a:xfrm>
                      <a:off x="3461" y="1560"/>
                      <a:ext cx="12" cy="118"/>
                    </a:xfrm>
                    <a:custGeom>
                      <a:avLst/>
                      <a:gdLst>
                        <a:gd name="T0" fmla="*/ 0 w 12"/>
                        <a:gd name="T1" fmla="*/ 0 h 118"/>
                        <a:gd name="T2" fmla="*/ 0 w 12"/>
                        <a:gd name="T3" fmla="*/ 116 h 118"/>
                        <a:gd name="T4" fmla="*/ 12 w 12"/>
                        <a:gd name="T5" fmla="*/ 118 h 118"/>
                        <a:gd name="T6" fmla="*/ 12 w 12"/>
                        <a:gd name="T7" fmla="*/ 0 h 118"/>
                        <a:gd name="T8" fmla="*/ 0 w 12"/>
                        <a:gd name="T9" fmla="*/ 0 h 118"/>
                        <a:gd name="T10" fmla="*/ 0 60000 65536"/>
                        <a:gd name="T11" fmla="*/ 0 60000 65536"/>
                        <a:gd name="T12" fmla="*/ 0 60000 65536"/>
                        <a:gd name="T13" fmla="*/ 0 60000 65536"/>
                        <a:gd name="T14" fmla="*/ 0 60000 65536"/>
                        <a:gd name="T15" fmla="*/ 0 w 12"/>
                        <a:gd name="T16" fmla="*/ 0 h 118"/>
                        <a:gd name="T17" fmla="*/ 12 w 12"/>
                        <a:gd name="T18" fmla="*/ 118 h 118"/>
                      </a:gdLst>
                      <a:ahLst/>
                      <a:cxnLst>
                        <a:cxn ang="T10">
                          <a:pos x="T0" y="T1"/>
                        </a:cxn>
                        <a:cxn ang="T11">
                          <a:pos x="T2" y="T3"/>
                        </a:cxn>
                        <a:cxn ang="T12">
                          <a:pos x="T4" y="T5"/>
                        </a:cxn>
                        <a:cxn ang="T13">
                          <a:pos x="T6" y="T7"/>
                        </a:cxn>
                        <a:cxn ang="T14">
                          <a:pos x="T8" y="T9"/>
                        </a:cxn>
                      </a:cxnLst>
                      <a:rect l="T15" t="T16" r="T17" b="T18"/>
                      <a:pathLst>
                        <a:path w="12" h="118">
                          <a:moveTo>
                            <a:pt x="0" y="0"/>
                          </a:moveTo>
                          <a:lnTo>
                            <a:pt x="0" y="116"/>
                          </a:lnTo>
                          <a:lnTo>
                            <a:pt x="12" y="118"/>
                          </a:lnTo>
                          <a:lnTo>
                            <a:pt x="12" y="0"/>
                          </a:lnTo>
                          <a:lnTo>
                            <a:pt x="0" y="0"/>
                          </a:lnTo>
                          <a:close/>
                        </a:path>
                      </a:pathLst>
                    </a:custGeom>
                    <a:solidFill>
                      <a:srgbClr val="808080"/>
                    </a:solidFill>
                    <a:ln w="9525">
                      <a:noFill/>
                      <a:round/>
                      <a:headEnd/>
                      <a:tailEnd/>
                    </a:ln>
                  </p:spPr>
                  <p:txBody>
                    <a:bodyPr/>
                    <a:lstStyle/>
                    <a:p>
                      <a:endParaRPr lang="en-US"/>
                    </a:p>
                  </p:txBody>
                </p:sp>
                <p:sp>
                  <p:nvSpPr>
                    <p:cNvPr id="31068" name="Freeform 1201"/>
                    <p:cNvSpPr>
                      <a:spLocks noChangeAspect="1"/>
                    </p:cNvSpPr>
                    <p:nvPr/>
                  </p:nvSpPr>
                  <p:spPr bwMode="auto">
                    <a:xfrm>
                      <a:off x="3476" y="1560"/>
                      <a:ext cx="11" cy="119"/>
                    </a:xfrm>
                    <a:custGeom>
                      <a:avLst/>
                      <a:gdLst>
                        <a:gd name="T0" fmla="*/ 0 w 11"/>
                        <a:gd name="T1" fmla="*/ 0 h 119"/>
                        <a:gd name="T2" fmla="*/ 0 w 11"/>
                        <a:gd name="T3" fmla="*/ 118 h 119"/>
                        <a:gd name="T4" fmla="*/ 11 w 11"/>
                        <a:gd name="T5" fmla="*/ 119 h 119"/>
                        <a:gd name="T6" fmla="*/ 11 w 11"/>
                        <a:gd name="T7" fmla="*/ 1 h 119"/>
                        <a:gd name="T8" fmla="*/ 0 w 11"/>
                        <a:gd name="T9" fmla="*/ 0 h 119"/>
                        <a:gd name="T10" fmla="*/ 0 60000 65536"/>
                        <a:gd name="T11" fmla="*/ 0 60000 65536"/>
                        <a:gd name="T12" fmla="*/ 0 60000 65536"/>
                        <a:gd name="T13" fmla="*/ 0 60000 65536"/>
                        <a:gd name="T14" fmla="*/ 0 60000 65536"/>
                        <a:gd name="T15" fmla="*/ 0 w 11"/>
                        <a:gd name="T16" fmla="*/ 0 h 119"/>
                        <a:gd name="T17" fmla="*/ 11 w 11"/>
                        <a:gd name="T18" fmla="*/ 119 h 119"/>
                      </a:gdLst>
                      <a:ahLst/>
                      <a:cxnLst>
                        <a:cxn ang="T10">
                          <a:pos x="T0" y="T1"/>
                        </a:cxn>
                        <a:cxn ang="T11">
                          <a:pos x="T2" y="T3"/>
                        </a:cxn>
                        <a:cxn ang="T12">
                          <a:pos x="T4" y="T5"/>
                        </a:cxn>
                        <a:cxn ang="T13">
                          <a:pos x="T6" y="T7"/>
                        </a:cxn>
                        <a:cxn ang="T14">
                          <a:pos x="T8" y="T9"/>
                        </a:cxn>
                      </a:cxnLst>
                      <a:rect l="T15" t="T16" r="T17" b="T18"/>
                      <a:pathLst>
                        <a:path w="11" h="119">
                          <a:moveTo>
                            <a:pt x="0" y="0"/>
                          </a:moveTo>
                          <a:lnTo>
                            <a:pt x="0" y="118"/>
                          </a:lnTo>
                          <a:lnTo>
                            <a:pt x="11" y="119"/>
                          </a:lnTo>
                          <a:lnTo>
                            <a:pt x="11" y="1"/>
                          </a:lnTo>
                          <a:lnTo>
                            <a:pt x="0" y="0"/>
                          </a:lnTo>
                          <a:close/>
                        </a:path>
                      </a:pathLst>
                    </a:custGeom>
                    <a:solidFill>
                      <a:srgbClr val="808080"/>
                    </a:solidFill>
                    <a:ln w="9525">
                      <a:noFill/>
                      <a:round/>
                      <a:headEnd/>
                      <a:tailEnd/>
                    </a:ln>
                  </p:spPr>
                  <p:txBody>
                    <a:bodyPr/>
                    <a:lstStyle/>
                    <a:p>
                      <a:endParaRPr lang="en-US"/>
                    </a:p>
                  </p:txBody>
                </p:sp>
                <p:sp>
                  <p:nvSpPr>
                    <p:cNvPr id="31069" name="Freeform 1202"/>
                    <p:cNvSpPr>
                      <a:spLocks noChangeAspect="1"/>
                    </p:cNvSpPr>
                    <p:nvPr/>
                  </p:nvSpPr>
                  <p:spPr bwMode="auto">
                    <a:xfrm>
                      <a:off x="3491" y="1561"/>
                      <a:ext cx="11" cy="119"/>
                    </a:xfrm>
                    <a:custGeom>
                      <a:avLst/>
                      <a:gdLst>
                        <a:gd name="T0" fmla="*/ 0 w 11"/>
                        <a:gd name="T1" fmla="*/ 0 h 119"/>
                        <a:gd name="T2" fmla="*/ 0 w 11"/>
                        <a:gd name="T3" fmla="*/ 118 h 119"/>
                        <a:gd name="T4" fmla="*/ 11 w 11"/>
                        <a:gd name="T5" fmla="*/ 119 h 119"/>
                        <a:gd name="T6" fmla="*/ 11 w 11"/>
                        <a:gd name="T7" fmla="*/ 0 h 119"/>
                        <a:gd name="T8" fmla="*/ 0 w 11"/>
                        <a:gd name="T9" fmla="*/ 0 h 119"/>
                        <a:gd name="T10" fmla="*/ 0 60000 65536"/>
                        <a:gd name="T11" fmla="*/ 0 60000 65536"/>
                        <a:gd name="T12" fmla="*/ 0 60000 65536"/>
                        <a:gd name="T13" fmla="*/ 0 60000 65536"/>
                        <a:gd name="T14" fmla="*/ 0 60000 65536"/>
                        <a:gd name="T15" fmla="*/ 0 w 11"/>
                        <a:gd name="T16" fmla="*/ 0 h 119"/>
                        <a:gd name="T17" fmla="*/ 11 w 11"/>
                        <a:gd name="T18" fmla="*/ 119 h 119"/>
                      </a:gdLst>
                      <a:ahLst/>
                      <a:cxnLst>
                        <a:cxn ang="T10">
                          <a:pos x="T0" y="T1"/>
                        </a:cxn>
                        <a:cxn ang="T11">
                          <a:pos x="T2" y="T3"/>
                        </a:cxn>
                        <a:cxn ang="T12">
                          <a:pos x="T4" y="T5"/>
                        </a:cxn>
                        <a:cxn ang="T13">
                          <a:pos x="T6" y="T7"/>
                        </a:cxn>
                        <a:cxn ang="T14">
                          <a:pos x="T8" y="T9"/>
                        </a:cxn>
                      </a:cxnLst>
                      <a:rect l="T15" t="T16" r="T17" b="T18"/>
                      <a:pathLst>
                        <a:path w="11" h="119">
                          <a:moveTo>
                            <a:pt x="0" y="0"/>
                          </a:moveTo>
                          <a:lnTo>
                            <a:pt x="0" y="118"/>
                          </a:lnTo>
                          <a:lnTo>
                            <a:pt x="11" y="119"/>
                          </a:lnTo>
                          <a:lnTo>
                            <a:pt x="11" y="0"/>
                          </a:lnTo>
                          <a:lnTo>
                            <a:pt x="0" y="0"/>
                          </a:lnTo>
                          <a:close/>
                        </a:path>
                      </a:pathLst>
                    </a:custGeom>
                    <a:solidFill>
                      <a:srgbClr val="808080"/>
                    </a:solidFill>
                    <a:ln w="9525">
                      <a:noFill/>
                      <a:round/>
                      <a:headEnd/>
                      <a:tailEnd/>
                    </a:ln>
                  </p:spPr>
                  <p:txBody>
                    <a:bodyPr/>
                    <a:lstStyle/>
                    <a:p>
                      <a:endParaRPr lang="en-US"/>
                    </a:p>
                  </p:txBody>
                </p:sp>
                <p:sp>
                  <p:nvSpPr>
                    <p:cNvPr id="31070" name="Freeform 1203"/>
                    <p:cNvSpPr>
                      <a:spLocks noChangeAspect="1"/>
                    </p:cNvSpPr>
                    <p:nvPr/>
                  </p:nvSpPr>
                  <p:spPr bwMode="auto">
                    <a:xfrm>
                      <a:off x="3505" y="1561"/>
                      <a:ext cx="11" cy="120"/>
                    </a:xfrm>
                    <a:custGeom>
                      <a:avLst/>
                      <a:gdLst>
                        <a:gd name="T0" fmla="*/ 0 w 11"/>
                        <a:gd name="T1" fmla="*/ 0 h 120"/>
                        <a:gd name="T2" fmla="*/ 0 w 11"/>
                        <a:gd name="T3" fmla="*/ 119 h 120"/>
                        <a:gd name="T4" fmla="*/ 11 w 11"/>
                        <a:gd name="T5" fmla="*/ 120 h 120"/>
                        <a:gd name="T6" fmla="*/ 11 w 11"/>
                        <a:gd name="T7" fmla="*/ 0 h 120"/>
                        <a:gd name="T8" fmla="*/ 0 w 11"/>
                        <a:gd name="T9" fmla="*/ 0 h 120"/>
                        <a:gd name="T10" fmla="*/ 0 60000 65536"/>
                        <a:gd name="T11" fmla="*/ 0 60000 65536"/>
                        <a:gd name="T12" fmla="*/ 0 60000 65536"/>
                        <a:gd name="T13" fmla="*/ 0 60000 65536"/>
                        <a:gd name="T14" fmla="*/ 0 60000 65536"/>
                        <a:gd name="T15" fmla="*/ 0 w 11"/>
                        <a:gd name="T16" fmla="*/ 0 h 120"/>
                        <a:gd name="T17" fmla="*/ 11 w 11"/>
                        <a:gd name="T18" fmla="*/ 120 h 120"/>
                      </a:gdLst>
                      <a:ahLst/>
                      <a:cxnLst>
                        <a:cxn ang="T10">
                          <a:pos x="T0" y="T1"/>
                        </a:cxn>
                        <a:cxn ang="T11">
                          <a:pos x="T2" y="T3"/>
                        </a:cxn>
                        <a:cxn ang="T12">
                          <a:pos x="T4" y="T5"/>
                        </a:cxn>
                        <a:cxn ang="T13">
                          <a:pos x="T6" y="T7"/>
                        </a:cxn>
                        <a:cxn ang="T14">
                          <a:pos x="T8" y="T9"/>
                        </a:cxn>
                      </a:cxnLst>
                      <a:rect l="T15" t="T16" r="T17" b="T18"/>
                      <a:pathLst>
                        <a:path w="11" h="120">
                          <a:moveTo>
                            <a:pt x="0" y="0"/>
                          </a:moveTo>
                          <a:lnTo>
                            <a:pt x="0" y="119"/>
                          </a:lnTo>
                          <a:lnTo>
                            <a:pt x="11" y="120"/>
                          </a:lnTo>
                          <a:lnTo>
                            <a:pt x="11" y="0"/>
                          </a:lnTo>
                          <a:lnTo>
                            <a:pt x="0" y="0"/>
                          </a:lnTo>
                          <a:close/>
                        </a:path>
                      </a:pathLst>
                    </a:custGeom>
                    <a:solidFill>
                      <a:srgbClr val="808080"/>
                    </a:solidFill>
                    <a:ln w="9525">
                      <a:noFill/>
                      <a:round/>
                      <a:headEnd/>
                      <a:tailEnd/>
                    </a:ln>
                  </p:spPr>
                  <p:txBody>
                    <a:bodyPr/>
                    <a:lstStyle/>
                    <a:p>
                      <a:endParaRPr lang="en-US"/>
                    </a:p>
                  </p:txBody>
                </p:sp>
                <p:sp>
                  <p:nvSpPr>
                    <p:cNvPr id="31071" name="Freeform 1204"/>
                    <p:cNvSpPr>
                      <a:spLocks noChangeAspect="1"/>
                    </p:cNvSpPr>
                    <p:nvPr/>
                  </p:nvSpPr>
                  <p:spPr bwMode="auto">
                    <a:xfrm>
                      <a:off x="3519" y="1561"/>
                      <a:ext cx="12" cy="124"/>
                    </a:xfrm>
                    <a:custGeom>
                      <a:avLst/>
                      <a:gdLst>
                        <a:gd name="T0" fmla="*/ 1 w 12"/>
                        <a:gd name="T1" fmla="*/ 0 h 124"/>
                        <a:gd name="T2" fmla="*/ 0 w 12"/>
                        <a:gd name="T3" fmla="*/ 120 h 124"/>
                        <a:gd name="T4" fmla="*/ 12 w 12"/>
                        <a:gd name="T5" fmla="*/ 124 h 124"/>
                        <a:gd name="T6" fmla="*/ 12 w 12"/>
                        <a:gd name="T7" fmla="*/ 0 h 124"/>
                        <a:gd name="T8" fmla="*/ 1 w 12"/>
                        <a:gd name="T9" fmla="*/ 0 h 124"/>
                        <a:gd name="T10" fmla="*/ 0 60000 65536"/>
                        <a:gd name="T11" fmla="*/ 0 60000 65536"/>
                        <a:gd name="T12" fmla="*/ 0 60000 65536"/>
                        <a:gd name="T13" fmla="*/ 0 60000 65536"/>
                        <a:gd name="T14" fmla="*/ 0 60000 65536"/>
                        <a:gd name="T15" fmla="*/ 0 w 12"/>
                        <a:gd name="T16" fmla="*/ 0 h 124"/>
                        <a:gd name="T17" fmla="*/ 12 w 12"/>
                        <a:gd name="T18" fmla="*/ 124 h 124"/>
                      </a:gdLst>
                      <a:ahLst/>
                      <a:cxnLst>
                        <a:cxn ang="T10">
                          <a:pos x="T0" y="T1"/>
                        </a:cxn>
                        <a:cxn ang="T11">
                          <a:pos x="T2" y="T3"/>
                        </a:cxn>
                        <a:cxn ang="T12">
                          <a:pos x="T4" y="T5"/>
                        </a:cxn>
                        <a:cxn ang="T13">
                          <a:pos x="T6" y="T7"/>
                        </a:cxn>
                        <a:cxn ang="T14">
                          <a:pos x="T8" y="T9"/>
                        </a:cxn>
                      </a:cxnLst>
                      <a:rect l="T15" t="T16" r="T17" b="T18"/>
                      <a:pathLst>
                        <a:path w="12" h="124">
                          <a:moveTo>
                            <a:pt x="1" y="0"/>
                          </a:moveTo>
                          <a:lnTo>
                            <a:pt x="0" y="120"/>
                          </a:lnTo>
                          <a:lnTo>
                            <a:pt x="12" y="124"/>
                          </a:lnTo>
                          <a:lnTo>
                            <a:pt x="12" y="0"/>
                          </a:lnTo>
                          <a:lnTo>
                            <a:pt x="1" y="0"/>
                          </a:lnTo>
                          <a:close/>
                        </a:path>
                      </a:pathLst>
                    </a:custGeom>
                    <a:solidFill>
                      <a:srgbClr val="808080"/>
                    </a:solidFill>
                    <a:ln w="9525">
                      <a:noFill/>
                      <a:round/>
                      <a:headEnd/>
                      <a:tailEnd/>
                    </a:ln>
                  </p:spPr>
                  <p:txBody>
                    <a:bodyPr/>
                    <a:lstStyle/>
                    <a:p>
                      <a:endParaRPr lang="en-US"/>
                    </a:p>
                  </p:txBody>
                </p:sp>
                <p:sp>
                  <p:nvSpPr>
                    <p:cNvPr id="31072" name="Freeform 1205"/>
                    <p:cNvSpPr>
                      <a:spLocks noChangeAspect="1"/>
                    </p:cNvSpPr>
                    <p:nvPr/>
                  </p:nvSpPr>
                  <p:spPr bwMode="auto">
                    <a:xfrm>
                      <a:off x="3534" y="1561"/>
                      <a:ext cx="12" cy="125"/>
                    </a:xfrm>
                    <a:custGeom>
                      <a:avLst/>
                      <a:gdLst>
                        <a:gd name="T0" fmla="*/ 0 w 12"/>
                        <a:gd name="T1" fmla="*/ 0 h 125"/>
                        <a:gd name="T2" fmla="*/ 0 w 12"/>
                        <a:gd name="T3" fmla="*/ 124 h 125"/>
                        <a:gd name="T4" fmla="*/ 12 w 12"/>
                        <a:gd name="T5" fmla="*/ 125 h 125"/>
                        <a:gd name="T6" fmla="*/ 12 w 12"/>
                        <a:gd name="T7" fmla="*/ 0 h 125"/>
                        <a:gd name="T8" fmla="*/ 0 w 12"/>
                        <a:gd name="T9" fmla="*/ 0 h 125"/>
                        <a:gd name="T10" fmla="*/ 0 60000 65536"/>
                        <a:gd name="T11" fmla="*/ 0 60000 65536"/>
                        <a:gd name="T12" fmla="*/ 0 60000 65536"/>
                        <a:gd name="T13" fmla="*/ 0 60000 65536"/>
                        <a:gd name="T14" fmla="*/ 0 60000 65536"/>
                        <a:gd name="T15" fmla="*/ 0 w 12"/>
                        <a:gd name="T16" fmla="*/ 0 h 125"/>
                        <a:gd name="T17" fmla="*/ 12 w 12"/>
                        <a:gd name="T18" fmla="*/ 125 h 125"/>
                      </a:gdLst>
                      <a:ahLst/>
                      <a:cxnLst>
                        <a:cxn ang="T10">
                          <a:pos x="T0" y="T1"/>
                        </a:cxn>
                        <a:cxn ang="T11">
                          <a:pos x="T2" y="T3"/>
                        </a:cxn>
                        <a:cxn ang="T12">
                          <a:pos x="T4" y="T5"/>
                        </a:cxn>
                        <a:cxn ang="T13">
                          <a:pos x="T6" y="T7"/>
                        </a:cxn>
                        <a:cxn ang="T14">
                          <a:pos x="T8" y="T9"/>
                        </a:cxn>
                      </a:cxnLst>
                      <a:rect l="T15" t="T16" r="T17" b="T18"/>
                      <a:pathLst>
                        <a:path w="12" h="125">
                          <a:moveTo>
                            <a:pt x="0" y="0"/>
                          </a:moveTo>
                          <a:lnTo>
                            <a:pt x="0" y="124"/>
                          </a:lnTo>
                          <a:lnTo>
                            <a:pt x="12" y="125"/>
                          </a:lnTo>
                          <a:lnTo>
                            <a:pt x="12" y="0"/>
                          </a:lnTo>
                          <a:lnTo>
                            <a:pt x="0" y="0"/>
                          </a:lnTo>
                          <a:close/>
                        </a:path>
                      </a:pathLst>
                    </a:custGeom>
                    <a:solidFill>
                      <a:srgbClr val="808080"/>
                    </a:solidFill>
                    <a:ln w="9525">
                      <a:noFill/>
                      <a:round/>
                      <a:headEnd/>
                      <a:tailEnd/>
                    </a:ln>
                  </p:spPr>
                  <p:txBody>
                    <a:bodyPr/>
                    <a:lstStyle/>
                    <a:p>
                      <a:endParaRPr lang="en-US"/>
                    </a:p>
                  </p:txBody>
                </p:sp>
                <p:sp>
                  <p:nvSpPr>
                    <p:cNvPr id="31073" name="Freeform 1206"/>
                    <p:cNvSpPr>
                      <a:spLocks noChangeAspect="1"/>
                    </p:cNvSpPr>
                    <p:nvPr/>
                  </p:nvSpPr>
                  <p:spPr bwMode="auto">
                    <a:xfrm>
                      <a:off x="3548" y="1561"/>
                      <a:ext cx="12" cy="126"/>
                    </a:xfrm>
                    <a:custGeom>
                      <a:avLst/>
                      <a:gdLst>
                        <a:gd name="T0" fmla="*/ 0 w 12"/>
                        <a:gd name="T1" fmla="*/ 0 h 126"/>
                        <a:gd name="T2" fmla="*/ 0 w 12"/>
                        <a:gd name="T3" fmla="*/ 125 h 126"/>
                        <a:gd name="T4" fmla="*/ 12 w 12"/>
                        <a:gd name="T5" fmla="*/ 126 h 126"/>
                        <a:gd name="T6" fmla="*/ 12 w 12"/>
                        <a:gd name="T7" fmla="*/ 0 h 126"/>
                        <a:gd name="T8" fmla="*/ 0 w 12"/>
                        <a:gd name="T9" fmla="*/ 0 h 126"/>
                        <a:gd name="T10" fmla="*/ 0 60000 65536"/>
                        <a:gd name="T11" fmla="*/ 0 60000 65536"/>
                        <a:gd name="T12" fmla="*/ 0 60000 65536"/>
                        <a:gd name="T13" fmla="*/ 0 60000 65536"/>
                        <a:gd name="T14" fmla="*/ 0 60000 65536"/>
                        <a:gd name="T15" fmla="*/ 0 w 12"/>
                        <a:gd name="T16" fmla="*/ 0 h 126"/>
                        <a:gd name="T17" fmla="*/ 12 w 12"/>
                        <a:gd name="T18" fmla="*/ 126 h 126"/>
                      </a:gdLst>
                      <a:ahLst/>
                      <a:cxnLst>
                        <a:cxn ang="T10">
                          <a:pos x="T0" y="T1"/>
                        </a:cxn>
                        <a:cxn ang="T11">
                          <a:pos x="T2" y="T3"/>
                        </a:cxn>
                        <a:cxn ang="T12">
                          <a:pos x="T4" y="T5"/>
                        </a:cxn>
                        <a:cxn ang="T13">
                          <a:pos x="T6" y="T7"/>
                        </a:cxn>
                        <a:cxn ang="T14">
                          <a:pos x="T8" y="T9"/>
                        </a:cxn>
                      </a:cxnLst>
                      <a:rect l="T15" t="T16" r="T17" b="T18"/>
                      <a:pathLst>
                        <a:path w="12" h="126">
                          <a:moveTo>
                            <a:pt x="0" y="0"/>
                          </a:moveTo>
                          <a:lnTo>
                            <a:pt x="0" y="125"/>
                          </a:lnTo>
                          <a:lnTo>
                            <a:pt x="12" y="126"/>
                          </a:lnTo>
                          <a:lnTo>
                            <a:pt x="12" y="0"/>
                          </a:lnTo>
                          <a:lnTo>
                            <a:pt x="0" y="0"/>
                          </a:lnTo>
                          <a:close/>
                        </a:path>
                      </a:pathLst>
                    </a:custGeom>
                    <a:solidFill>
                      <a:srgbClr val="808080"/>
                    </a:solidFill>
                    <a:ln w="9525">
                      <a:noFill/>
                      <a:round/>
                      <a:headEnd/>
                      <a:tailEnd/>
                    </a:ln>
                  </p:spPr>
                  <p:txBody>
                    <a:bodyPr/>
                    <a:lstStyle/>
                    <a:p>
                      <a:endParaRPr lang="en-US"/>
                    </a:p>
                  </p:txBody>
                </p:sp>
              </p:grpSp>
              <p:sp>
                <p:nvSpPr>
                  <p:cNvPr id="31011" name="Freeform 1208"/>
                  <p:cNvSpPr>
                    <a:spLocks noChangeAspect="1"/>
                  </p:cNvSpPr>
                  <p:nvPr/>
                </p:nvSpPr>
                <p:spPr bwMode="auto">
                  <a:xfrm>
                    <a:off x="3358" y="1558"/>
                    <a:ext cx="13" cy="2"/>
                  </a:xfrm>
                  <a:custGeom>
                    <a:avLst/>
                    <a:gdLst>
                      <a:gd name="T0" fmla="*/ 0 w 13"/>
                      <a:gd name="T1" fmla="*/ 2 h 2"/>
                      <a:gd name="T2" fmla="*/ 12 w 13"/>
                      <a:gd name="T3" fmla="*/ 2 h 2"/>
                      <a:gd name="T4" fmla="*/ 13 w 13"/>
                      <a:gd name="T5" fmla="*/ 0 h 2"/>
                      <a:gd name="T6" fmla="*/ 1 w 13"/>
                      <a:gd name="T7" fmla="*/ 0 h 2"/>
                      <a:gd name="T8" fmla="*/ 0 w 13"/>
                      <a:gd name="T9" fmla="*/ 2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2"/>
                        </a:moveTo>
                        <a:lnTo>
                          <a:pt x="12" y="2"/>
                        </a:lnTo>
                        <a:lnTo>
                          <a:pt x="13" y="0"/>
                        </a:lnTo>
                        <a:lnTo>
                          <a:pt x="1" y="0"/>
                        </a:lnTo>
                        <a:lnTo>
                          <a:pt x="0" y="2"/>
                        </a:lnTo>
                        <a:close/>
                      </a:path>
                    </a:pathLst>
                  </a:custGeom>
                  <a:solidFill>
                    <a:srgbClr val="E0E0E0"/>
                  </a:solidFill>
                  <a:ln w="9525">
                    <a:noFill/>
                    <a:round/>
                    <a:headEnd/>
                    <a:tailEnd/>
                  </a:ln>
                </p:spPr>
                <p:txBody>
                  <a:bodyPr/>
                  <a:lstStyle/>
                  <a:p>
                    <a:endParaRPr lang="en-US"/>
                  </a:p>
                </p:txBody>
              </p:sp>
              <p:sp>
                <p:nvSpPr>
                  <p:cNvPr id="31012" name="Freeform 1209"/>
                  <p:cNvSpPr>
                    <a:spLocks noChangeAspect="1"/>
                  </p:cNvSpPr>
                  <p:nvPr/>
                </p:nvSpPr>
                <p:spPr bwMode="auto">
                  <a:xfrm>
                    <a:off x="3374" y="1558"/>
                    <a:ext cx="11" cy="2"/>
                  </a:xfrm>
                  <a:custGeom>
                    <a:avLst/>
                    <a:gdLst>
                      <a:gd name="T0" fmla="*/ 0 w 11"/>
                      <a:gd name="T1" fmla="*/ 2 h 2"/>
                      <a:gd name="T2" fmla="*/ 9 w 11"/>
                      <a:gd name="T3" fmla="*/ 2 h 2"/>
                      <a:gd name="T4" fmla="*/ 11 w 11"/>
                      <a:gd name="T5" fmla="*/ 0 h 2"/>
                      <a:gd name="T6" fmla="*/ 0 w 11"/>
                      <a:gd name="T7" fmla="*/ 0 h 2"/>
                      <a:gd name="T8" fmla="*/ 0 w 11"/>
                      <a:gd name="T9" fmla="*/ 2 h 2"/>
                      <a:gd name="T10" fmla="*/ 0 60000 65536"/>
                      <a:gd name="T11" fmla="*/ 0 60000 65536"/>
                      <a:gd name="T12" fmla="*/ 0 60000 65536"/>
                      <a:gd name="T13" fmla="*/ 0 60000 65536"/>
                      <a:gd name="T14" fmla="*/ 0 60000 65536"/>
                      <a:gd name="T15" fmla="*/ 0 w 11"/>
                      <a:gd name="T16" fmla="*/ 0 h 2"/>
                      <a:gd name="T17" fmla="*/ 11 w 11"/>
                      <a:gd name="T18" fmla="*/ 2 h 2"/>
                    </a:gdLst>
                    <a:ahLst/>
                    <a:cxnLst>
                      <a:cxn ang="T10">
                        <a:pos x="T0" y="T1"/>
                      </a:cxn>
                      <a:cxn ang="T11">
                        <a:pos x="T2" y="T3"/>
                      </a:cxn>
                      <a:cxn ang="T12">
                        <a:pos x="T4" y="T5"/>
                      </a:cxn>
                      <a:cxn ang="T13">
                        <a:pos x="T6" y="T7"/>
                      </a:cxn>
                      <a:cxn ang="T14">
                        <a:pos x="T8" y="T9"/>
                      </a:cxn>
                    </a:cxnLst>
                    <a:rect l="T15" t="T16" r="T17" b="T18"/>
                    <a:pathLst>
                      <a:path w="11" h="2">
                        <a:moveTo>
                          <a:pt x="0" y="2"/>
                        </a:moveTo>
                        <a:lnTo>
                          <a:pt x="9" y="2"/>
                        </a:lnTo>
                        <a:lnTo>
                          <a:pt x="11" y="0"/>
                        </a:lnTo>
                        <a:lnTo>
                          <a:pt x="0" y="0"/>
                        </a:lnTo>
                        <a:lnTo>
                          <a:pt x="0" y="2"/>
                        </a:lnTo>
                        <a:close/>
                      </a:path>
                    </a:pathLst>
                  </a:custGeom>
                  <a:solidFill>
                    <a:srgbClr val="E0E0E0"/>
                  </a:solidFill>
                  <a:ln w="9525">
                    <a:noFill/>
                    <a:round/>
                    <a:headEnd/>
                    <a:tailEnd/>
                  </a:ln>
                </p:spPr>
                <p:txBody>
                  <a:bodyPr/>
                  <a:lstStyle/>
                  <a:p>
                    <a:endParaRPr lang="en-US"/>
                  </a:p>
                </p:txBody>
              </p:sp>
              <p:sp>
                <p:nvSpPr>
                  <p:cNvPr id="31013" name="Freeform 1210"/>
                  <p:cNvSpPr>
                    <a:spLocks noChangeAspect="1"/>
                  </p:cNvSpPr>
                  <p:nvPr/>
                </p:nvSpPr>
                <p:spPr bwMode="auto">
                  <a:xfrm>
                    <a:off x="3388" y="1558"/>
                    <a:ext cx="12" cy="2"/>
                  </a:xfrm>
                  <a:custGeom>
                    <a:avLst/>
                    <a:gdLst>
                      <a:gd name="T0" fmla="*/ 0 w 12"/>
                      <a:gd name="T1" fmla="*/ 2 h 2"/>
                      <a:gd name="T2" fmla="*/ 11 w 12"/>
                      <a:gd name="T3" fmla="*/ 2 h 2"/>
                      <a:gd name="T4" fmla="*/ 12 w 12"/>
                      <a:gd name="T5" fmla="*/ 0 h 2"/>
                      <a:gd name="T6" fmla="*/ 1 w 12"/>
                      <a:gd name="T7" fmla="*/ 0 h 2"/>
                      <a:gd name="T8" fmla="*/ 0 w 12"/>
                      <a:gd name="T9" fmla="*/ 2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2"/>
                        </a:moveTo>
                        <a:lnTo>
                          <a:pt x="11" y="2"/>
                        </a:lnTo>
                        <a:lnTo>
                          <a:pt x="12" y="0"/>
                        </a:lnTo>
                        <a:lnTo>
                          <a:pt x="1" y="0"/>
                        </a:lnTo>
                        <a:lnTo>
                          <a:pt x="0" y="2"/>
                        </a:lnTo>
                        <a:close/>
                      </a:path>
                    </a:pathLst>
                  </a:custGeom>
                  <a:solidFill>
                    <a:srgbClr val="E0E0E0"/>
                  </a:solidFill>
                  <a:ln w="9525">
                    <a:noFill/>
                    <a:round/>
                    <a:headEnd/>
                    <a:tailEnd/>
                  </a:ln>
                </p:spPr>
                <p:txBody>
                  <a:bodyPr/>
                  <a:lstStyle/>
                  <a:p>
                    <a:endParaRPr lang="en-US"/>
                  </a:p>
                </p:txBody>
              </p:sp>
              <p:sp>
                <p:nvSpPr>
                  <p:cNvPr id="31014" name="Freeform 1211"/>
                  <p:cNvSpPr>
                    <a:spLocks noChangeAspect="1"/>
                  </p:cNvSpPr>
                  <p:nvPr/>
                </p:nvSpPr>
                <p:spPr bwMode="auto">
                  <a:xfrm>
                    <a:off x="3402" y="1558"/>
                    <a:ext cx="12" cy="2"/>
                  </a:xfrm>
                  <a:custGeom>
                    <a:avLst/>
                    <a:gdLst>
                      <a:gd name="T0" fmla="*/ 0 w 12"/>
                      <a:gd name="T1" fmla="*/ 2 h 2"/>
                      <a:gd name="T2" fmla="*/ 11 w 12"/>
                      <a:gd name="T3" fmla="*/ 2 h 2"/>
                      <a:gd name="T4" fmla="*/ 12 w 12"/>
                      <a:gd name="T5" fmla="*/ 0 h 2"/>
                      <a:gd name="T6" fmla="*/ 1 w 12"/>
                      <a:gd name="T7" fmla="*/ 0 h 2"/>
                      <a:gd name="T8" fmla="*/ 0 w 12"/>
                      <a:gd name="T9" fmla="*/ 2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2"/>
                        </a:moveTo>
                        <a:lnTo>
                          <a:pt x="11" y="2"/>
                        </a:lnTo>
                        <a:lnTo>
                          <a:pt x="12" y="0"/>
                        </a:lnTo>
                        <a:lnTo>
                          <a:pt x="1" y="0"/>
                        </a:lnTo>
                        <a:lnTo>
                          <a:pt x="0" y="2"/>
                        </a:lnTo>
                        <a:close/>
                      </a:path>
                    </a:pathLst>
                  </a:custGeom>
                  <a:solidFill>
                    <a:srgbClr val="E0E0E0"/>
                  </a:solidFill>
                  <a:ln w="9525">
                    <a:noFill/>
                    <a:round/>
                    <a:headEnd/>
                    <a:tailEnd/>
                  </a:ln>
                </p:spPr>
                <p:txBody>
                  <a:bodyPr/>
                  <a:lstStyle/>
                  <a:p>
                    <a:endParaRPr lang="en-US"/>
                  </a:p>
                </p:txBody>
              </p:sp>
              <p:sp>
                <p:nvSpPr>
                  <p:cNvPr id="31015" name="Freeform 1212"/>
                  <p:cNvSpPr>
                    <a:spLocks noChangeAspect="1"/>
                  </p:cNvSpPr>
                  <p:nvPr/>
                </p:nvSpPr>
                <p:spPr bwMode="auto">
                  <a:xfrm>
                    <a:off x="3417" y="1560"/>
                    <a:ext cx="13" cy="1"/>
                  </a:xfrm>
                  <a:custGeom>
                    <a:avLst/>
                    <a:gdLst>
                      <a:gd name="T0" fmla="*/ 0 w 13"/>
                      <a:gd name="T1" fmla="*/ 0 h 1"/>
                      <a:gd name="T2" fmla="*/ 9 w 13"/>
                      <a:gd name="T3" fmla="*/ 0 h 1"/>
                      <a:gd name="T4" fmla="*/ 13 w 13"/>
                      <a:gd name="T5" fmla="*/ 0 h 1"/>
                      <a:gd name="T6" fmla="*/ 0 w 13"/>
                      <a:gd name="T7" fmla="*/ 0 h 1"/>
                      <a:gd name="T8" fmla="*/ 0 60000 65536"/>
                      <a:gd name="T9" fmla="*/ 0 60000 65536"/>
                      <a:gd name="T10" fmla="*/ 0 60000 65536"/>
                      <a:gd name="T11" fmla="*/ 0 60000 65536"/>
                      <a:gd name="T12" fmla="*/ 0 w 13"/>
                      <a:gd name="T13" fmla="*/ 0 h 1"/>
                      <a:gd name="T14" fmla="*/ 13 w 13"/>
                      <a:gd name="T15" fmla="*/ 1 h 1"/>
                    </a:gdLst>
                    <a:ahLst/>
                    <a:cxnLst>
                      <a:cxn ang="T8">
                        <a:pos x="T0" y="T1"/>
                      </a:cxn>
                      <a:cxn ang="T9">
                        <a:pos x="T2" y="T3"/>
                      </a:cxn>
                      <a:cxn ang="T10">
                        <a:pos x="T4" y="T5"/>
                      </a:cxn>
                      <a:cxn ang="T11">
                        <a:pos x="T6" y="T7"/>
                      </a:cxn>
                    </a:cxnLst>
                    <a:rect l="T12" t="T13" r="T14" b="T15"/>
                    <a:pathLst>
                      <a:path w="13" h="1">
                        <a:moveTo>
                          <a:pt x="0" y="0"/>
                        </a:moveTo>
                        <a:lnTo>
                          <a:pt x="9" y="0"/>
                        </a:lnTo>
                        <a:lnTo>
                          <a:pt x="13" y="0"/>
                        </a:lnTo>
                        <a:lnTo>
                          <a:pt x="0" y="0"/>
                        </a:lnTo>
                        <a:close/>
                      </a:path>
                    </a:pathLst>
                  </a:custGeom>
                  <a:solidFill>
                    <a:srgbClr val="E0E0E0"/>
                  </a:solidFill>
                  <a:ln w="9525">
                    <a:noFill/>
                    <a:round/>
                    <a:headEnd/>
                    <a:tailEnd/>
                  </a:ln>
                </p:spPr>
                <p:txBody>
                  <a:bodyPr/>
                  <a:lstStyle/>
                  <a:p>
                    <a:endParaRPr lang="en-US"/>
                  </a:p>
                </p:txBody>
              </p:sp>
              <p:sp>
                <p:nvSpPr>
                  <p:cNvPr id="31016" name="Freeform 1213"/>
                  <p:cNvSpPr>
                    <a:spLocks noChangeAspect="1"/>
                  </p:cNvSpPr>
                  <p:nvPr/>
                </p:nvSpPr>
                <p:spPr bwMode="auto">
                  <a:xfrm>
                    <a:off x="3431" y="1560"/>
                    <a:ext cx="13" cy="1"/>
                  </a:xfrm>
                  <a:custGeom>
                    <a:avLst/>
                    <a:gdLst>
                      <a:gd name="T0" fmla="*/ 0 w 13"/>
                      <a:gd name="T1" fmla="*/ 0 h 1"/>
                      <a:gd name="T2" fmla="*/ 12 w 13"/>
                      <a:gd name="T3" fmla="*/ 1 h 1"/>
                      <a:gd name="T4" fmla="*/ 13 w 13"/>
                      <a:gd name="T5" fmla="*/ 0 h 1"/>
                      <a:gd name="T6" fmla="*/ 1 w 13"/>
                      <a:gd name="T7" fmla="*/ 0 h 1"/>
                      <a:gd name="T8" fmla="*/ 0 w 13"/>
                      <a:gd name="T9" fmla="*/ 0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0"/>
                        </a:moveTo>
                        <a:lnTo>
                          <a:pt x="12" y="1"/>
                        </a:lnTo>
                        <a:lnTo>
                          <a:pt x="13" y="0"/>
                        </a:lnTo>
                        <a:lnTo>
                          <a:pt x="1" y="0"/>
                        </a:lnTo>
                        <a:lnTo>
                          <a:pt x="0" y="0"/>
                        </a:lnTo>
                        <a:close/>
                      </a:path>
                    </a:pathLst>
                  </a:custGeom>
                  <a:solidFill>
                    <a:srgbClr val="E0E0E0"/>
                  </a:solidFill>
                  <a:ln w="9525">
                    <a:noFill/>
                    <a:round/>
                    <a:headEnd/>
                    <a:tailEnd/>
                  </a:ln>
                </p:spPr>
                <p:txBody>
                  <a:bodyPr/>
                  <a:lstStyle/>
                  <a:p>
                    <a:endParaRPr lang="en-US"/>
                  </a:p>
                </p:txBody>
              </p:sp>
              <p:sp>
                <p:nvSpPr>
                  <p:cNvPr id="31017" name="Freeform 1214"/>
                  <p:cNvSpPr>
                    <a:spLocks noChangeAspect="1"/>
                  </p:cNvSpPr>
                  <p:nvPr/>
                </p:nvSpPr>
                <p:spPr bwMode="auto">
                  <a:xfrm>
                    <a:off x="3445" y="1560"/>
                    <a:ext cx="13" cy="1"/>
                  </a:xfrm>
                  <a:custGeom>
                    <a:avLst/>
                    <a:gdLst>
                      <a:gd name="T0" fmla="*/ 0 w 13"/>
                      <a:gd name="T1" fmla="*/ 1 h 1"/>
                      <a:gd name="T2" fmla="*/ 12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1018" name="Freeform 1215"/>
                  <p:cNvSpPr>
                    <a:spLocks noChangeAspect="1"/>
                  </p:cNvSpPr>
                  <p:nvPr/>
                </p:nvSpPr>
                <p:spPr bwMode="auto">
                  <a:xfrm>
                    <a:off x="3460" y="1560"/>
                    <a:ext cx="13" cy="1"/>
                  </a:xfrm>
                  <a:custGeom>
                    <a:avLst/>
                    <a:gdLst>
                      <a:gd name="T0" fmla="*/ 0 w 13"/>
                      <a:gd name="T1" fmla="*/ 1 h 1"/>
                      <a:gd name="T2" fmla="*/ 12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1019" name="Freeform 1216"/>
                  <p:cNvSpPr>
                    <a:spLocks noChangeAspect="1"/>
                  </p:cNvSpPr>
                  <p:nvPr/>
                </p:nvSpPr>
                <p:spPr bwMode="auto">
                  <a:xfrm>
                    <a:off x="3474" y="1561"/>
                    <a:ext cx="13" cy="1"/>
                  </a:xfrm>
                  <a:custGeom>
                    <a:avLst/>
                    <a:gdLst>
                      <a:gd name="T0" fmla="*/ 0 w 13"/>
                      <a:gd name="T1" fmla="*/ 0 h 1"/>
                      <a:gd name="T2" fmla="*/ 12 w 13"/>
                      <a:gd name="T3" fmla="*/ 0 h 1"/>
                      <a:gd name="T4" fmla="*/ 13 w 13"/>
                      <a:gd name="T5" fmla="*/ 0 h 1"/>
                      <a:gd name="T6" fmla="*/ 2 w 13"/>
                      <a:gd name="T7" fmla="*/ 0 h 1"/>
                      <a:gd name="T8" fmla="*/ 0 w 13"/>
                      <a:gd name="T9" fmla="*/ 0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0"/>
                        </a:moveTo>
                        <a:lnTo>
                          <a:pt x="12" y="0"/>
                        </a:lnTo>
                        <a:lnTo>
                          <a:pt x="13" y="0"/>
                        </a:lnTo>
                        <a:lnTo>
                          <a:pt x="2" y="0"/>
                        </a:lnTo>
                        <a:lnTo>
                          <a:pt x="0" y="0"/>
                        </a:lnTo>
                        <a:close/>
                      </a:path>
                    </a:pathLst>
                  </a:custGeom>
                  <a:solidFill>
                    <a:srgbClr val="E0E0E0"/>
                  </a:solidFill>
                  <a:ln w="9525">
                    <a:noFill/>
                    <a:round/>
                    <a:headEnd/>
                    <a:tailEnd/>
                  </a:ln>
                </p:spPr>
                <p:txBody>
                  <a:bodyPr/>
                  <a:lstStyle/>
                  <a:p>
                    <a:endParaRPr lang="en-US"/>
                  </a:p>
                </p:txBody>
              </p:sp>
              <p:sp>
                <p:nvSpPr>
                  <p:cNvPr id="31020" name="Freeform 1217"/>
                  <p:cNvSpPr>
                    <a:spLocks noChangeAspect="1"/>
                  </p:cNvSpPr>
                  <p:nvPr/>
                </p:nvSpPr>
                <p:spPr bwMode="auto">
                  <a:xfrm>
                    <a:off x="3490" y="1561"/>
                    <a:ext cx="11" cy="1"/>
                  </a:xfrm>
                  <a:custGeom>
                    <a:avLst/>
                    <a:gdLst>
                      <a:gd name="T0" fmla="*/ 0 w 11"/>
                      <a:gd name="T1" fmla="*/ 0 h 1"/>
                      <a:gd name="T2" fmla="*/ 10 w 11"/>
                      <a:gd name="T3" fmla="*/ 0 h 1"/>
                      <a:gd name="T4" fmla="*/ 11 w 11"/>
                      <a:gd name="T5" fmla="*/ 0 h 1"/>
                      <a:gd name="T6" fmla="*/ 1 w 11"/>
                      <a:gd name="T7" fmla="*/ 0 h 1"/>
                      <a:gd name="T8" fmla="*/ 0 w 11"/>
                      <a:gd name="T9" fmla="*/ 0 h 1"/>
                      <a:gd name="T10" fmla="*/ 0 60000 65536"/>
                      <a:gd name="T11" fmla="*/ 0 60000 65536"/>
                      <a:gd name="T12" fmla="*/ 0 60000 65536"/>
                      <a:gd name="T13" fmla="*/ 0 60000 65536"/>
                      <a:gd name="T14" fmla="*/ 0 60000 65536"/>
                      <a:gd name="T15" fmla="*/ 0 w 11"/>
                      <a:gd name="T16" fmla="*/ 0 h 1"/>
                      <a:gd name="T17" fmla="*/ 11 w 11"/>
                      <a:gd name="T18" fmla="*/ 1 h 1"/>
                    </a:gdLst>
                    <a:ahLst/>
                    <a:cxnLst>
                      <a:cxn ang="T10">
                        <a:pos x="T0" y="T1"/>
                      </a:cxn>
                      <a:cxn ang="T11">
                        <a:pos x="T2" y="T3"/>
                      </a:cxn>
                      <a:cxn ang="T12">
                        <a:pos x="T4" y="T5"/>
                      </a:cxn>
                      <a:cxn ang="T13">
                        <a:pos x="T6" y="T7"/>
                      </a:cxn>
                      <a:cxn ang="T14">
                        <a:pos x="T8" y="T9"/>
                      </a:cxn>
                    </a:cxnLst>
                    <a:rect l="T15" t="T16" r="T17" b="T18"/>
                    <a:pathLst>
                      <a:path w="11" h="1">
                        <a:moveTo>
                          <a:pt x="0" y="0"/>
                        </a:moveTo>
                        <a:lnTo>
                          <a:pt x="10" y="0"/>
                        </a:lnTo>
                        <a:lnTo>
                          <a:pt x="11" y="0"/>
                        </a:lnTo>
                        <a:lnTo>
                          <a:pt x="1" y="0"/>
                        </a:lnTo>
                        <a:lnTo>
                          <a:pt x="0" y="0"/>
                        </a:lnTo>
                        <a:close/>
                      </a:path>
                    </a:pathLst>
                  </a:custGeom>
                  <a:solidFill>
                    <a:srgbClr val="E0E0E0"/>
                  </a:solidFill>
                  <a:ln w="9525">
                    <a:noFill/>
                    <a:round/>
                    <a:headEnd/>
                    <a:tailEnd/>
                  </a:ln>
                </p:spPr>
                <p:txBody>
                  <a:bodyPr/>
                  <a:lstStyle/>
                  <a:p>
                    <a:endParaRPr lang="en-US"/>
                  </a:p>
                </p:txBody>
              </p:sp>
              <p:sp>
                <p:nvSpPr>
                  <p:cNvPr id="31021" name="Freeform 1218"/>
                  <p:cNvSpPr>
                    <a:spLocks noChangeAspect="1"/>
                  </p:cNvSpPr>
                  <p:nvPr/>
                </p:nvSpPr>
                <p:spPr bwMode="auto">
                  <a:xfrm>
                    <a:off x="3504" y="1561"/>
                    <a:ext cx="12" cy="2"/>
                  </a:xfrm>
                  <a:custGeom>
                    <a:avLst/>
                    <a:gdLst>
                      <a:gd name="T0" fmla="*/ 0 w 12"/>
                      <a:gd name="T1" fmla="*/ 0 h 2"/>
                      <a:gd name="T2" fmla="*/ 11 w 12"/>
                      <a:gd name="T3" fmla="*/ 2 h 2"/>
                      <a:gd name="T4" fmla="*/ 12 w 12"/>
                      <a:gd name="T5" fmla="*/ 0 h 2"/>
                      <a:gd name="T6" fmla="*/ 1 w 12"/>
                      <a:gd name="T7" fmla="*/ 0 h 2"/>
                      <a:gd name="T8" fmla="*/ 0 w 12"/>
                      <a:gd name="T9" fmla="*/ 0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0"/>
                        </a:moveTo>
                        <a:lnTo>
                          <a:pt x="11" y="2"/>
                        </a:lnTo>
                        <a:lnTo>
                          <a:pt x="12" y="0"/>
                        </a:lnTo>
                        <a:lnTo>
                          <a:pt x="1" y="0"/>
                        </a:lnTo>
                        <a:lnTo>
                          <a:pt x="0" y="0"/>
                        </a:lnTo>
                        <a:close/>
                      </a:path>
                    </a:pathLst>
                  </a:custGeom>
                  <a:solidFill>
                    <a:srgbClr val="E0E0E0"/>
                  </a:solidFill>
                  <a:ln w="9525">
                    <a:noFill/>
                    <a:round/>
                    <a:headEnd/>
                    <a:tailEnd/>
                  </a:ln>
                </p:spPr>
                <p:txBody>
                  <a:bodyPr/>
                  <a:lstStyle/>
                  <a:p>
                    <a:endParaRPr lang="en-US"/>
                  </a:p>
                </p:txBody>
              </p:sp>
              <p:sp>
                <p:nvSpPr>
                  <p:cNvPr id="31022" name="Freeform 1219"/>
                  <p:cNvSpPr>
                    <a:spLocks noChangeAspect="1"/>
                  </p:cNvSpPr>
                  <p:nvPr/>
                </p:nvSpPr>
                <p:spPr bwMode="auto">
                  <a:xfrm>
                    <a:off x="3518" y="1561"/>
                    <a:ext cx="13" cy="2"/>
                  </a:xfrm>
                  <a:custGeom>
                    <a:avLst/>
                    <a:gdLst>
                      <a:gd name="T0" fmla="*/ 0 w 13"/>
                      <a:gd name="T1" fmla="*/ 2 h 2"/>
                      <a:gd name="T2" fmla="*/ 11 w 13"/>
                      <a:gd name="T3" fmla="*/ 2 h 2"/>
                      <a:gd name="T4" fmla="*/ 13 w 13"/>
                      <a:gd name="T5" fmla="*/ 0 h 2"/>
                      <a:gd name="T6" fmla="*/ 1 w 13"/>
                      <a:gd name="T7" fmla="*/ 0 h 2"/>
                      <a:gd name="T8" fmla="*/ 0 w 13"/>
                      <a:gd name="T9" fmla="*/ 2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2"/>
                        </a:moveTo>
                        <a:lnTo>
                          <a:pt x="11" y="2"/>
                        </a:lnTo>
                        <a:lnTo>
                          <a:pt x="13" y="0"/>
                        </a:lnTo>
                        <a:lnTo>
                          <a:pt x="1" y="0"/>
                        </a:lnTo>
                        <a:lnTo>
                          <a:pt x="0" y="2"/>
                        </a:lnTo>
                        <a:close/>
                      </a:path>
                    </a:pathLst>
                  </a:custGeom>
                  <a:solidFill>
                    <a:srgbClr val="E0E0E0"/>
                  </a:solidFill>
                  <a:ln w="9525">
                    <a:noFill/>
                    <a:round/>
                    <a:headEnd/>
                    <a:tailEnd/>
                  </a:ln>
                </p:spPr>
                <p:txBody>
                  <a:bodyPr/>
                  <a:lstStyle/>
                  <a:p>
                    <a:endParaRPr lang="en-US"/>
                  </a:p>
                </p:txBody>
              </p:sp>
              <p:sp>
                <p:nvSpPr>
                  <p:cNvPr id="31023" name="Freeform 1220"/>
                  <p:cNvSpPr>
                    <a:spLocks noChangeAspect="1"/>
                  </p:cNvSpPr>
                  <p:nvPr/>
                </p:nvSpPr>
                <p:spPr bwMode="auto">
                  <a:xfrm>
                    <a:off x="3532" y="1561"/>
                    <a:ext cx="13" cy="2"/>
                  </a:xfrm>
                  <a:custGeom>
                    <a:avLst/>
                    <a:gdLst>
                      <a:gd name="T0" fmla="*/ 0 w 13"/>
                      <a:gd name="T1" fmla="*/ 2 h 2"/>
                      <a:gd name="T2" fmla="*/ 13 w 13"/>
                      <a:gd name="T3" fmla="*/ 2 h 2"/>
                      <a:gd name="T4" fmla="*/ 13 w 13"/>
                      <a:gd name="T5" fmla="*/ 0 h 2"/>
                      <a:gd name="T6" fmla="*/ 1 w 13"/>
                      <a:gd name="T7" fmla="*/ 0 h 2"/>
                      <a:gd name="T8" fmla="*/ 0 w 13"/>
                      <a:gd name="T9" fmla="*/ 2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2"/>
                        </a:moveTo>
                        <a:lnTo>
                          <a:pt x="13" y="2"/>
                        </a:lnTo>
                        <a:lnTo>
                          <a:pt x="13" y="0"/>
                        </a:lnTo>
                        <a:lnTo>
                          <a:pt x="1" y="0"/>
                        </a:lnTo>
                        <a:lnTo>
                          <a:pt x="0" y="2"/>
                        </a:lnTo>
                        <a:close/>
                      </a:path>
                    </a:pathLst>
                  </a:custGeom>
                  <a:solidFill>
                    <a:srgbClr val="E0E0E0"/>
                  </a:solidFill>
                  <a:ln w="9525">
                    <a:noFill/>
                    <a:round/>
                    <a:headEnd/>
                    <a:tailEnd/>
                  </a:ln>
                </p:spPr>
                <p:txBody>
                  <a:bodyPr/>
                  <a:lstStyle/>
                  <a:p>
                    <a:endParaRPr lang="en-US"/>
                  </a:p>
                </p:txBody>
              </p:sp>
              <p:sp>
                <p:nvSpPr>
                  <p:cNvPr id="31024" name="Freeform 1221"/>
                  <p:cNvSpPr>
                    <a:spLocks noChangeAspect="1"/>
                  </p:cNvSpPr>
                  <p:nvPr/>
                </p:nvSpPr>
                <p:spPr bwMode="auto">
                  <a:xfrm>
                    <a:off x="3547" y="1561"/>
                    <a:ext cx="13" cy="2"/>
                  </a:xfrm>
                  <a:custGeom>
                    <a:avLst/>
                    <a:gdLst>
                      <a:gd name="T0" fmla="*/ 0 w 13"/>
                      <a:gd name="T1" fmla="*/ 2 h 2"/>
                      <a:gd name="T2" fmla="*/ 12 w 13"/>
                      <a:gd name="T3" fmla="*/ 2 h 2"/>
                      <a:gd name="T4" fmla="*/ 13 w 13"/>
                      <a:gd name="T5" fmla="*/ 0 h 2"/>
                      <a:gd name="T6" fmla="*/ 1 w 13"/>
                      <a:gd name="T7" fmla="*/ 0 h 2"/>
                      <a:gd name="T8" fmla="*/ 0 w 13"/>
                      <a:gd name="T9" fmla="*/ 2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2"/>
                        </a:moveTo>
                        <a:lnTo>
                          <a:pt x="12" y="2"/>
                        </a:lnTo>
                        <a:lnTo>
                          <a:pt x="13" y="0"/>
                        </a:lnTo>
                        <a:lnTo>
                          <a:pt x="1" y="0"/>
                        </a:lnTo>
                        <a:lnTo>
                          <a:pt x="0" y="2"/>
                        </a:lnTo>
                        <a:close/>
                      </a:path>
                    </a:pathLst>
                  </a:custGeom>
                  <a:solidFill>
                    <a:srgbClr val="E0E0E0"/>
                  </a:solidFill>
                  <a:ln w="9525">
                    <a:noFill/>
                    <a:round/>
                    <a:headEnd/>
                    <a:tailEnd/>
                  </a:ln>
                </p:spPr>
                <p:txBody>
                  <a:bodyPr/>
                  <a:lstStyle/>
                  <a:p>
                    <a:endParaRPr lang="en-US"/>
                  </a:p>
                </p:txBody>
              </p:sp>
              <p:grpSp>
                <p:nvGrpSpPr>
                  <p:cNvPr id="31296" name="Group 1236"/>
                  <p:cNvGrpSpPr>
                    <a:grpSpLocks noChangeAspect="1"/>
                  </p:cNvGrpSpPr>
                  <p:nvPr/>
                </p:nvGrpSpPr>
                <p:grpSpPr bwMode="auto">
                  <a:xfrm>
                    <a:off x="3358" y="1662"/>
                    <a:ext cx="202" cy="25"/>
                    <a:chOff x="3358" y="1662"/>
                    <a:chExt cx="202" cy="25"/>
                  </a:xfrm>
                </p:grpSpPr>
                <p:sp>
                  <p:nvSpPr>
                    <p:cNvPr id="31046" name="Freeform 1222"/>
                    <p:cNvSpPr>
                      <a:spLocks noChangeAspect="1"/>
                    </p:cNvSpPr>
                    <p:nvPr/>
                  </p:nvSpPr>
                  <p:spPr bwMode="auto">
                    <a:xfrm>
                      <a:off x="3358" y="1662"/>
                      <a:ext cx="13" cy="4"/>
                    </a:xfrm>
                    <a:custGeom>
                      <a:avLst/>
                      <a:gdLst>
                        <a:gd name="T0" fmla="*/ 0 w 13"/>
                        <a:gd name="T1" fmla="*/ 2 h 4"/>
                        <a:gd name="T2" fmla="*/ 3 w 13"/>
                        <a:gd name="T3" fmla="*/ 3 h 4"/>
                        <a:gd name="T4" fmla="*/ 13 w 13"/>
                        <a:gd name="T5" fmla="*/ 4 h 4"/>
                        <a:gd name="T6" fmla="*/ 13 w 13"/>
                        <a:gd name="T7" fmla="*/ 3 h 4"/>
                        <a:gd name="T8" fmla="*/ 10 w 13"/>
                        <a:gd name="T9" fmla="*/ 0 h 4"/>
                        <a:gd name="T10" fmla="*/ 0 w 13"/>
                        <a:gd name="T11" fmla="*/ 2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2"/>
                          </a:moveTo>
                          <a:lnTo>
                            <a:pt x="3" y="3"/>
                          </a:lnTo>
                          <a:lnTo>
                            <a:pt x="13" y="4"/>
                          </a:lnTo>
                          <a:lnTo>
                            <a:pt x="13" y="3"/>
                          </a:lnTo>
                          <a:lnTo>
                            <a:pt x="10" y="0"/>
                          </a:lnTo>
                          <a:lnTo>
                            <a:pt x="0" y="2"/>
                          </a:lnTo>
                          <a:close/>
                        </a:path>
                      </a:pathLst>
                    </a:custGeom>
                    <a:solidFill>
                      <a:srgbClr val="808080"/>
                    </a:solidFill>
                    <a:ln w="9525">
                      <a:noFill/>
                      <a:round/>
                      <a:headEnd/>
                      <a:tailEnd/>
                    </a:ln>
                  </p:spPr>
                  <p:txBody>
                    <a:bodyPr/>
                    <a:lstStyle/>
                    <a:p>
                      <a:endParaRPr lang="en-US"/>
                    </a:p>
                  </p:txBody>
                </p:sp>
                <p:sp>
                  <p:nvSpPr>
                    <p:cNvPr id="31047" name="Freeform 1223"/>
                    <p:cNvSpPr>
                      <a:spLocks noChangeAspect="1"/>
                    </p:cNvSpPr>
                    <p:nvPr/>
                  </p:nvSpPr>
                  <p:spPr bwMode="auto">
                    <a:xfrm>
                      <a:off x="3372" y="1665"/>
                      <a:ext cx="13" cy="3"/>
                    </a:xfrm>
                    <a:custGeom>
                      <a:avLst/>
                      <a:gdLst>
                        <a:gd name="T0" fmla="*/ 0 w 13"/>
                        <a:gd name="T1" fmla="*/ 0 h 3"/>
                        <a:gd name="T2" fmla="*/ 3 w 13"/>
                        <a:gd name="T3" fmla="*/ 1 h 3"/>
                        <a:gd name="T4" fmla="*/ 13 w 13"/>
                        <a:gd name="T5" fmla="*/ 3 h 3"/>
                        <a:gd name="T6" fmla="*/ 13 w 13"/>
                        <a:gd name="T7" fmla="*/ 1 h 3"/>
                        <a:gd name="T8" fmla="*/ 10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0" y="0"/>
                          </a:moveTo>
                          <a:lnTo>
                            <a:pt x="3" y="1"/>
                          </a:lnTo>
                          <a:lnTo>
                            <a:pt x="13" y="3"/>
                          </a:lnTo>
                          <a:lnTo>
                            <a:pt x="13" y="1"/>
                          </a:lnTo>
                          <a:lnTo>
                            <a:pt x="10" y="0"/>
                          </a:lnTo>
                          <a:lnTo>
                            <a:pt x="0" y="0"/>
                          </a:lnTo>
                          <a:close/>
                        </a:path>
                      </a:pathLst>
                    </a:custGeom>
                    <a:solidFill>
                      <a:srgbClr val="808080"/>
                    </a:solidFill>
                    <a:ln w="9525">
                      <a:noFill/>
                      <a:round/>
                      <a:headEnd/>
                      <a:tailEnd/>
                    </a:ln>
                  </p:spPr>
                  <p:txBody>
                    <a:bodyPr/>
                    <a:lstStyle/>
                    <a:p>
                      <a:endParaRPr lang="en-US"/>
                    </a:p>
                  </p:txBody>
                </p:sp>
                <p:sp>
                  <p:nvSpPr>
                    <p:cNvPr id="31048" name="Freeform 1224"/>
                    <p:cNvSpPr>
                      <a:spLocks noChangeAspect="1"/>
                    </p:cNvSpPr>
                    <p:nvPr/>
                  </p:nvSpPr>
                  <p:spPr bwMode="auto">
                    <a:xfrm>
                      <a:off x="3388" y="1666"/>
                      <a:ext cx="12" cy="3"/>
                    </a:xfrm>
                    <a:custGeom>
                      <a:avLst/>
                      <a:gdLst>
                        <a:gd name="T0" fmla="*/ 0 w 12"/>
                        <a:gd name="T1" fmla="*/ 0 h 3"/>
                        <a:gd name="T2" fmla="*/ 1 w 12"/>
                        <a:gd name="T3" fmla="*/ 2 h 3"/>
                        <a:gd name="T4" fmla="*/ 12 w 12"/>
                        <a:gd name="T5" fmla="*/ 3 h 3"/>
                        <a:gd name="T6" fmla="*/ 12 w 12"/>
                        <a:gd name="T7" fmla="*/ 2 h 3"/>
                        <a:gd name="T8" fmla="*/ 9 w 12"/>
                        <a:gd name="T9" fmla="*/ 0 h 3"/>
                        <a:gd name="T10" fmla="*/ 0 w 12"/>
                        <a:gd name="T11" fmla="*/ 0 h 3"/>
                        <a:gd name="T12" fmla="*/ 0 60000 65536"/>
                        <a:gd name="T13" fmla="*/ 0 60000 65536"/>
                        <a:gd name="T14" fmla="*/ 0 60000 65536"/>
                        <a:gd name="T15" fmla="*/ 0 60000 65536"/>
                        <a:gd name="T16" fmla="*/ 0 60000 65536"/>
                        <a:gd name="T17" fmla="*/ 0 60000 65536"/>
                        <a:gd name="T18" fmla="*/ 0 w 12"/>
                        <a:gd name="T19" fmla="*/ 0 h 3"/>
                        <a:gd name="T20" fmla="*/ 12 w 12"/>
                        <a:gd name="T21" fmla="*/ 3 h 3"/>
                      </a:gdLst>
                      <a:ahLst/>
                      <a:cxnLst>
                        <a:cxn ang="T12">
                          <a:pos x="T0" y="T1"/>
                        </a:cxn>
                        <a:cxn ang="T13">
                          <a:pos x="T2" y="T3"/>
                        </a:cxn>
                        <a:cxn ang="T14">
                          <a:pos x="T4" y="T5"/>
                        </a:cxn>
                        <a:cxn ang="T15">
                          <a:pos x="T6" y="T7"/>
                        </a:cxn>
                        <a:cxn ang="T16">
                          <a:pos x="T8" y="T9"/>
                        </a:cxn>
                        <a:cxn ang="T17">
                          <a:pos x="T10" y="T11"/>
                        </a:cxn>
                      </a:cxnLst>
                      <a:rect l="T18" t="T19" r="T20" b="T21"/>
                      <a:pathLst>
                        <a:path w="12" h="3">
                          <a:moveTo>
                            <a:pt x="0" y="0"/>
                          </a:moveTo>
                          <a:lnTo>
                            <a:pt x="1" y="2"/>
                          </a:lnTo>
                          <a:lnTo>
                            <a:pt x="12" y="3"/>
                          </a:lnTo>
                          <a:lnTo>
                            <a:pt x="12" y="2"/>
                          </a:lnTo>
                          <a:lnTo>
                            <a:pt x="9" y="0"/>
                          </a:lnTo>
                          <a:lnTo>
                            <a:pt x="0" y="0"/>
                          </a:lnTo>
                          <a:close/>
                        </a:path>
                      </a:pathLst>
                    </a:custGeom>
                    <a:solidFill>
                      <a:srgbClr val="808080"/>
                    </a:solidFill>
                    <a:ln w="9525">
                      <a:noFill/>
                      <a:round/>
                      <a:headEnd/>
                      <a:tailEnd/>
                    </a:ln>
                  </p:spPr>
                  <p:txBody>
                    <a:bodyPr/>
                    <a:lstStyle/>
                    <a:p>
                      <a:endParaRPr lang="en-US"/>
                    </a:p>
                  </p:txBody>
                </p:sp>
                <p:sp>
                  <p:nvSpPr>
                    <p:cNvPr id="31049" name="Freeform 1225"/>
                    <p:cNvSpPr>
                      <a:spLocks noChangeAspect="1"/>
                    </p:cNvSpPr>
                    <p:nvPr/>
                  </p:nvSpPr>
                  <p:spPr bwMode="auto">
                    <a:xfrm>
                      <a:off x="3402" y="1668"/>
                      <a:ext cx="12" cy="4"/>
                    </a:xfrm>
                    <a:custGeom>
                      <a:avLst/>
                      <a:gdLst>
                        <a:gd name="T0" fmla="*/ 0 w 12"/>
                        <a:gd name="T1" fmla="*/ 0 h 4"/>
                        <a:gd name="T2" fmla="*/ 2 w 12"/>
                        <a:gd name="T3" fmla="*/ 1 h 4"/>
                        <a:gd name="T4" fmla="*/ 12 w 12"/>
                        <a:gd name="T5" fmla="*/ 4 h 4"/>
                        <a:gd name="T6" fmla="*/ 12 w 12"/>
                        <a:gd name="T7" fmla="*/ 1 h 4"/>
                        <a:gd name="T8" fmla="*/ 9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0" y="0"/>
                          </a:moveTo>
                          <a:lnTo>
                            <a:pt x="2" y="1"/>
                          </a:lnTo>
                          <a:lnTo>
                            <a:pt x="12" y="4"/>
                          </a:lnTo>
                          <a:lnTo>
                            <a:pt x="12" y="1"/>
                          </a:lnTo>
                          <a:lnTo>
                            <a:pt x="9" y="0"/>
                          </a:lnTo>
                          <a:lnTo>
                            <a:pt x="0" y="0"/>
                          </a:lnTo>
                          <a:close/>
                        </a:path>
                      </a:pathLst>
                    </a:custGeom>
                    <a:solidFill>
                      <a:srgbClr val="808080"/>
                    </a:solidFill>
                    <a:ln w="9525">
                      <a:noFill/>
                      <a:round/>
                      <a:headEnd/>
                      <a:tailEnd/>
                    </a:ln>
                  </p:spPr>
                  <p:txBody>
                    <a:bodyPr/>
                    <a:lstStyle/>
                    <a:p>
                      <a:endParaRPr lang="en-US"/>
                    </a:p>
                  </p:txBody>
                </p:sp>
                <p:sp>
                  <p:nvSpPr>
                    <p:cNvPr id="31050" name="Freeform 1226"/>
                    <p:cNvSpPr>
                      <a:spLocks noChangeAspect="1"/>
                    </p:cNvSpPr>
                    <p:nvPr/>
                  </p:nvSpPr>
                  <p:spPr bwMode="auto">
                    <a:xfrm>
                      <a:off x="3417" y="1669"/>
                      <a:ext cx="12" cy="4"/>
                    </a:xfrm>
                    <a:custGeom>
                      <a:avLst/>
                      <a:gdLst>
                        <a:gd name="T0" fmla="*/ 0 w 12"/>
                        <a:gd name="T1" fmla="*/ 0 h 4"/>
                        <a:gd name="T2" fmla="*/ 1 w 12"/>
                        <a:gd name="T3" fmla="*/ 2 h 4"/>
                        <a:gd name="T4" fmla="*/ 12 w 12"/>
                        <a:gd name="T5" fmla="*/ 4 h 4"/>
                        <a:gd name="T6" fmla="*/ 12 w 12"/>
                        <a:gd name="T7" fmla="*/ 2 h 4"/>
                        <a:gd name="T8" fmla="*/ 8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0" y="0"/>
                          </a:moveTo>
                          <a:lnTo>
                            <a:pt x="1" y="2"/>
                          </a:lnTo>
                          <a:lnTo>
                            <a:pt x="12" y="4"/>
                          </a:lnTo>
                          <a:lnTo>
                            <a:pt x="12" y="2"/>
                          </a:lnTo>
                          <a:lnTo>
                            <a:pt x="8" y="0"/>
                          </a:lnTo>
                          <a:lnTo>
                            <a:pt x="0" y="0"/>
                          </a:lnTo>
                          <a:close/>
                        </a:path>
                      </a:pathLst>
                    </a:custGeom>
                    <a:solidFill>
                      <a:srgbClr val="808080"/>
                    </a:solidFill>
                    <a:ln w="9525">
                      <a:noFill/>
                      <a:round/>
                      <a:headEnd/>
                      <a:tailEnd/>
                    </a:ln>
                  </p:spPr>
                  <p:txBody>
                    <a:bodyPr/>
                    <a:lstStyle/>
                    <a:p>
                      <a:endParaRPr lang="en-US"/>
                    </a:p>
                  </p:txBody>
                </p:sp>
                <p:sp>
                  <p:nvSpPr>
                    <p:cNvPr id="31051" name="Freeform 1227"/>
                    <p:cNvSpPr>
                      <a:spLocks noChangeAspect="1"/>
                    </p:cNvSpPr>
                    <p:nvPr/>
                  </p:nvSpPr>
                  <p:spPr bwMode="auto">
                    <a:xfrm>
                      <a:off x="3431" y="1671"/>
                      <a:ext cx="13" cy="3"/>
                    </a:xfrm>
                    <a:custGeom>
                      <a:avLst/>
                      <a:gdLst>
                        <a:gd name="T0" fmla="*/ 0 w 13"/>
                        <a:gd name="T1" fmla="*/ 1 h 3"/>
                        <a:gd name="T2" fmla="*/ 1 w 13"/>
                        <a:gd name="T3" fmla="*/ 1 h 3"/>
                        <a:gd name="T4" fmla="*/ 13 w 13"/>
                        <a:gd name="T5" fmla="*/ 3 h 3"/>
                        <a:gd name="T6" fmla="*/ 13 w 13"/>
                        <a:gd name="T7" fmla="*/ 1 h 3"/>
                        <a:gd name="T8" fmla="*/ 9 w 13"/>
                        <a:gd name="T9" fmla="*/ 0 h 3"/>
                        <a:gd name="T10" fmla="*/ 0 w 13"/>
                        <a:gd name="T11" fmla="*/ 1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0" y="1"/>
                          </a:moveTo>
                          <a:lnTo>
                            <a:pt x="1" y="1"/>
                          </a:lnTo>
                          <a:lnTo>
                            <a:pt x="13" y="3"/>
                          </a:lnTo>
                          <a:lnTo>
                            <a:pt x="13" y="1"/>
                          </a:lnTo>
                          <a:lnTo>
                            <a:pt x="9" y="0"/>
                          </a:lnTo>
                          <a:lnTo>
                            <a:pt x="0" y="1"/>
                          </a:lnTo>
                          <a:close/>
                        </a:path>
                      </a:pathLst>
                    </a:custGeom>
                    <a:solidFill>
                      <a:srgbClr val="808080"/>
                    </a:solidFill>
                    <a:ln w="9525">
                      <a:noFill/>
                      <a:round/>
                      <a:headEnd/>
                      <a:tailEnd/>
                    </a:ln>
                  </p:spPr>
                  <p:txBody>
                    <a:bodyPr/>
                    <a:lstStyle/>
                    <a:p>
                      <a:endParaRPr lang="en-US"/>
                    </a:p>
                  </p:txBody>
                </p:sp>
                <p:sp>
                  <p:nvSpPr>
                    <p:cNvPr id="31052" name="Freeform 1228"/>
                    <p:cNvSpPr>
                      <a:spLocks noChangeAspect="1"/>
                    </p:cNvSpPr>
                    <p:nvPr/>
                  </p:nvSpPr>
                  <p:spPr bwMode="auto">
                    <a:xfrm>
                      <a:off x="3445" y="1672"/>
                      <a:ext cx="13" cy="4"/>
                    </a:xfrm>
                    <a:custGeom>
                      <a:avLst/>
                      <a:gdLst>
                        <a:gd name="T0" fmla="*/ 0 w 13"/>
                        <a:gd name="T1" fmla="*/ 1 h 4"/>
                        <a:gd name="T2" fmla="*/ 2 w 13"/>
                        <a:gd name="T3" fmla="*/ 2 h 4"/>
                        <a:gd name="T4" fmla="*/ 13 w 13"/>
                        <a:gd name="T5" fmla="*/ 4 h 4"/>
                        <a:gd name="T6" fmla="*/ 13 w 13"/>
                        <a:gd name="T7" fmla="*/ 2 h 4"/>
                        <a:gd name="T8" fmla="*/ 9 w 13"/>
                        <a:gd name="T9" fmla="*/ 0 h 4"/>
                        <a:gd name="T10" fmla="*/ 0 w 13"/>
                        <a:gd name="T11" fmla="*/ 1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1"/>
                          </a:moveTo>
                          <a:lnTo>
                            <a:pt x="2" y="2"/>
                          </a:lnTo>
                          <a:lnTo>
                            <a:pt x="13" y="4"/>
                          </a:lnTo>
                          <a:lnTo>
                            <a:pt x="13" y="2"/>
                          </a:lnTo>
                          <a:lnTo>
                            <a:pt x="9" y="0"/>
                          </a:lnTo>
                          <a:lnTo>
                            <a:pt x="0" y="1"/>
                          </a:lnTo>
                          <a:close/>
                        </a:path>
                      </a:pathLst>
                    </a:custGeom>
                    <a:solidFill>
                      <a:srgbClr val="808080"/>
                    </a:solidFill>
                    <a:ln w="9525">
                      <a:noFill/>
                      <a:round/>
                      <a:headEnd/>
                      <a:tailEnd/>
                    </a:ln>
                  </p:spPr>
                  <p:txBody>
                    <a:bodyPr/>
                    <a:lstStyle/>
                    <a:p>
                      <a:endParaRPr lang="en-US"/>
                    </a:p>
                  </p:txBody>
                </p:sp>
                <p:sp>
                  <p:nvSpPr>
                    <p:cNvPr id="31053" name="Freeform 1229"/>
                    <p:cNvSpPr>
                      <a:spLocks noChangeAspect="1"/>
                    </p:cNvSpPr>
                    <p:nvPr/>
                  </p:nvSpPr>
                  <p:spPr bwMode="auto">
                    <a:xfrm>
                      <a:off x="3460" y="1673"/>
                      <a:ext cx="13" cy="5"/>
                    </a:xfrm>
                    <a:custGeom>
                      <a:avLst/>
                      <a:gdLst>
                        <a:gd name="T0" fmla="*/ 0 w 13"/>
                        <a:gd name="T1" fmla="*/ 1 h 5"/>
                        <a:gd name="T2" fmla="*/ 1 w 13"/>
                        <a:gd name="T3" fmla="*/ 3 h 5"/>
                        <a:gd name="T4" fmla="*/ 13 w 13"/>
                        <a:gd name="T5" fmla="*/ 5 h 5"/>
                        <a:gd name="T6" fmla="*/ 13 w 13"/>
                        <a:gd name="T7" fmla="*/ 3 h 5"/>
                        <a:gd name="T8" fmla="*/ 8 w 13"/>
                        <a:gd name="T9" fmla="*/ 0 h 5"/>
                        <a:gd name="T10" fmla="*/ 0 w 13"/>
                        <a:gd name="T11" fmla="*/ 1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1"/>
                          </a:moveTo>
                          <a:lnTo>
                            <a:pt x="1" y="3"/>
                          </a:lnTo>
                          <a:lnTo>
                            <a:pt x="13" y="5"/>
                          </a:lnTo>
                          <a:lnTo>
                            <a:pt x="13" y="3"/>
                          </a:lnTo>
                          <a:lnTo>
                            <a:pt x="8" y="0"/>
                          </a:lnTo>
                          <a:lnTo>
                            <a:pt x="0" y="1"/>
                          </a:lnTo>
                          <a:close/>
                        </a:path>
                      </a:pathLst>
                    </a:custGeom>
                    <a:solidFill>
                      <a:srgbClr val="808080"/>
                    </a:solidFill>
                    <a:ln w="9525">
                      <a:noFill/>
                      <a:round/>
                      <a:headEnd/>
                      <a:tailEnd/>
                    </a:ln>
                  </p:spPr>
                  <p:txBody>
                    <a:bodyPr/>
                    <a:lstStyle/>
                    <a:p>
                      <a:endParaRPr lang="en-US"/>
                    </a:p>
                  </p:txBody>
                </p:sp>
                <p:sp>
                  <p:nvSpPr>
                    <p:cNvPr id="31054" name="Freeform 1230"/>
                    <p:cNvSpPr>
                      <a:spLocks noChangeAspect="1"/>
                    </p:cNvSpPr>
                    <p:nvPr/>
                  </p:nvSpPr>
                  <p:spPr bwMode="auto">
                    <a:xfrm>
                      <a:off x="3474" y="1674"/>
                      <a:ext cx="13" cy="5"/>
                    </a:xfrm>
                    <a:custGeom>
                      <a:avLst/>
                      <a:gdLst>
                        <a:gd name="T0" fmla="*/ 0 w 13"/>
                        <a:gd name="T1" fmla="*/ 2 h 5"/>
                        <a:gd name="T2" fmla="*/ 2 w 13"/>
                        <a:gd name="T3" fmla="*/ 4 h 5"/>
                        <a:gd name="T4" fmla="*/ 13 w 13"/>
                        <a:gd name="T5" fmla="*/ 5 h 5"/>
                        <a:gd name="T6" fmla="*/ 13 w 13"/>
                        <a:gd name="T7" fmla="*/ 4 h 5"/>
                        <a:gd name="T8" fmla="*/ 11 w 13"/>
                        <a:gd name="T9" fmla="*/ 0 h 5"/>
                        <a:gd name="T10" fmla="*/ 0 w 13"/>
                        <a:gd name="T11" fmla="*/ 2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2"/>
                          </a:moveTo>
                          <a:lnTo>
                            <a:pt x="2" y="4"/>
                          </a:lnTo>
                          <a:lnTo>
                            <a:pt x="13" y="5"/>
                          </a:lnTo>
                          <a:lnTo>
                            <a:pt x="13" y="4"/>
                          </a:lnTo>
                          <a:lnTo>
                            <a:pt x="11" y="0"/>
                          </a:lnTo>
                          <a:lnTo>
                            <a:pt x="0" y="2"/>
                          </a:lnTo>
                          <a:close/>
                        </a:path>
                      </a:pathLst>
                    </a:custGeom>
                    <a:solidFill>
                      <a:srgbClr val="808080"/>
                    </a:solidFill>
                    <a:ln w="9525">
                      <a:noFill/>
                      <a:round/>
                      <a:headEnd/>
                      <a:tailEnd/>
                    </a:ln>
                  </p:spPr>
                  <p:txBody>
                    <a:bodyPr/>
                    <a:lstStyle/>
                    <a:p>
                      <a:endParaRPr lang="en-US"/>
                    </a:p>
                  </p:txBody>
                </p:sp>
                <p:sp>
                  <p:nvSpPr>
                    <p:cNvPr id="31055" name="Freeform 1231"/>
                    <p:cNvSpPr>
                      <a:spLocks noChangeAspect="1"/>
                    </p:cNvSpPr>
                    <p:nvPr/>
                  </p:nvSpPr>
                  <p:spPr bwMode="auto">
                    <a:xfrm>
                      <a:off x="3490" y="1678"/>
                      <a:ext cx="12" cy="2"/>
                    </a:xfrm>
                    <a:custGeom>
                      <a:avLst/>
                      <a:gdLst>
                        <a:gd name="T0" fmla="*/ 0 w 12"/>
                        <a:gd name="T1" fmla="*/ 0 h 2"/>
                        <a:gd name="T2" fmla="*/ 1 w 12"/>
                        <a:gd name="T3" fmla="*/ 1 h 2"/>
                        <a:gd name="T4" fmla="*/ 12 w 12"/>
                        <a:gd name="T5" fmla="*/ 2 h 2"/>
                        <a:gd name="T6" fmla="*/ 12 w 12"/>
                        <a:gd name="T7" fmla="*/ 1 h 2"/>
                        <a:gd name="T8" fmla="*/ 8 w 12"/>
                        <a:gd name="T9" fmla="*/ 0 h 2"/>
                        <a:gd name="T10" fmla="*/ 0 w 12"/>
                        <a:gd name="T11" fmla="*/ 0 h 2"/>
                        <a:gd name="T12" fmla="*/ 0 60000 65536"/>
                        <a:gd name="T13" fmla="*/ 0 60000 65536"/>
                        <a:gd name="T14" fmla="*/ 0 60000 65536"/>
                        <a:gd name="T15" fmla="*/ 0 60000 65536"/>
                        <a:gd name="T16" fmla="*/ 0 60000 65536"/>
                        <a:gd name="T17" fmla="*/ 0 60000 65536"/>
                        <a:gd name="T18" fmla="*/ 0 w 12"/>
                        <a:gd name="T19" fmla="*/ 0 h 2"/>
                        <a:gd name="T20" fmla="*/ 12 w 12"/>
                        <a:gd name="T21" fmla="*/ 2 h 2"/>
                      </a:gdLst>
                      <a:ahLst/>
                      <a:cxnLst>
                        <a:cxn ang="T12">
                          <a:pos x="T0" y="T1"/>
                        </a:cxn>
                        <a:cxn ang="T13">
                          <a:pos x="T2" y="T3"/>
                        </a:cxn>
                        <a:cxn ang="T14">
                          <a:pos x="T4" y="T5"/>
                        </a:cxn>
                        <a:cxn ang="T15">
                          <a:pos x="T6" y="T7"/>
                        </a:cxn>
                        <a:cxn ang="T16">
                          <a:pos x="T8" y="T9"/>
                        </a:cxn>
                        <a:cxn ang="T17">
                          <a:pos x="T10" y="T11"/>
                        </a:cxn>
                      </a:cxnLst>
                      <a:rect l="T18" t="T19" r="T20" b="T21"/>
                      <a:pathLst>
                        <a:path w="12" h="2">
                          <a:moveTo>
                            <a:pt x="0" y="0"/>
                          </a:moveTo>
                          <a:lnTo>
                            <a:pt x="1" y="1"/>
                          </a:lnTo>
                          <a:lnTo>
                            <a:pt x="12" y="2"/>
                          </a:lnTo>
                          <a:lnTo>
                            <a:pt x="12" y="1"/>
                          </a:lnTo>
                          <a:lnTo>
                            <a:pt x="8" y="0"/>
                          </a:lnTo>
                          <a:lnTo>
                            <a:pt x="0" y="0"/>
                          </a:lnTo>
                          <a:close/>
                        </a:path>
                      </a:pathLst>
                    </a:custGeom>
                    <a:solidFill>
                      <a:srgbClr val="808080"/>
                    </a:solidFill>
                    <a:ln w="9525">
                      <a:noFill/>
                      <a:round/>
                      <a:headEnd/>
                      <a:tailEnd/>
                    </a:ln>
                  </p:spPr>
                  <p:txBody>
                    <a:bodyPr/>
                    <a:lstStyle/>
                    <a:p>
                      <a:endParaRPr lang="en-US"/>
                    </a:p>
                  </p:txBody>
                </p:sp>
                <p:sp>
                  <p:nvSpPr>
                    <p:cNvPr id="31056" name="Freeform 1232"/>
                    <p:cNvSpPr>
                      <a:spLocks noChangeAspect="1"/>
                    </p:cNvSpPr>
                    <p:nvPr/>
                  </p:nvSpPr>
                  <p:spPr bwMode="auto">
                    <a:xfrm>
                      <a:off x="3504" y="1679"/>
                      <a:ext cx="12" cy="2"/>
                    </a:xfrm>
                    <a:custGeom>
                      <a:avLst/>
                      <a:gdLst>
                        <a:gd name="T0" fmla="*/ 0 w 12"/>
                        <a:gd name="T1" fmla="*/ 0 h 2"/>
                        <a:gd name="T2" fmla="*/ 1 w 12"/>
                        <a:gd name="T3" fmla="*/ 1 h 2"/>
                        <a:gd name="T4" fmla="*/ 12 w 12"/>
                        <a:gd name="T5" fmla="*/ 2 h 2"/>
                        <a:gd name="T6" fmla="*/ 12 w 12"/>
                        <a:gd name="T7" fmla="*/ 1 h 2"/>
                        <a:gd name="T8" fmla="*/ 10 w 12"/>
                        <a:gd name="T9" fmla="*/ 0 h 2"/>
                        <a:gd name="T10" fmla="*/ 0 w 12"/>
                        <a:gd name="T11" fmla="*/ 0 h 2"/>
                        <a:gd name="T12" fmla="*/ 0 60000 65536"/>
                        <a:gd name="T13" fmla="*/ 0 60000 65536"/>
                        <a:gd name="T14" fmla="*/ 0 60000 65536"/>
                        <a:gd name="T15" fmla="*/ 0 60000 65536"/>
                        <a:gd name="T16" fmla="*/ 0 60000 65536"/>
                        <a:gd name="T17" fmla="*/ 0 60000 65536"/>
                        <a:gd name="T18" fmla="*/ 0 w 12"/>
                        <a:gd name="T19" fmla="*/ 0 h 2"/>
                        <a:gd name="T20" fmla="*/ 12 w 12"/>
                        <a:gd name="T21" fmla="*/ 2 h 2"/>
                      </a:gdLst>
                      <a:ahLst/>
                      <a:cxnLst>
                        <a:cxn ang="T12">
                          <a:pos x="T0" y="T1"/>
                        </a:cxn>
                        <a:cxn ang="T13">
                          <a:pos x="T2" y="T3"/>
                        </a:cxn>
                        <a:cxn ang="T14">
                          <a:pos x="T4" y="T5"/>
                        </a:cxn>
                        <a:cxn ang="T15">
                          <a:pos x="T6" y="T7"/>
                        </a:cxn>
                        <a:cxn ang="T16">
                          <a:pos x="T8" y="T9"/>
                        </a:cxn>
                        <a:cxn ang="T17">
                          <a:pos x="T10" y="T11"/>
                        </a:cxn>
                      </a:cxnLst>
                      <a:rect l="T18" t="T19" r="T20" b="T21"/>
                      <a:pathLst>
                        <a:path w="12" h="2">
                          <a:moveTo>
                            <a:pt x="0" y="0"/>
                          </a:moveTo>
                          <a:lnTo>
                            <a:pt x="1" y="1"/>
                          </a:lnTo>
                          <a:lnTo>
                            <a:pt x="12" y="2"/>
                          </a:lnTo>
                          <a:lnTo>
                            <a:pt x="12" y="1"/>
                          </a:lnTo>
                          <a:lnTo>
                            <a:pt x="10" y="0"/>
                          </a:lnTo>
                          <a:lnTo>
                            <a:pt x="0" y="0"/>
                          </a:lnTo>
                          <a:close/>
                        </a:path>
                      </a:pathLst>
                    </a:custGeom>
                    <a:solidFill>
                      <a:srgbClr val="808080"/>
                    </a:solidFill>
                    <a:ln w="9525">
                      <a:noFill/>
                      <a:round/>
                      <a:headEnd/>
                      <a:tailEnd/>
                    </a:ln>
                  </p:spPr>
                  <p:txBody>
                    <a:bodyPr/>
                    <a:lstStyle/>
                    <a:p>
                      <a:endParaRPr lang="en-US"/>
                    </a:p>
                  </p:txBody>
                </p:sp>
                <p:sp>
                  <p:nvSpPr>
                    <p:cNvPr id="31057" name="Freeform 1233"/>
                    <p:cNvSpPr>
                      <a:spLocks noChangeAspect="1"/>
                    </p:cNvSpPr>
                    <p:nvPr/>
                  </p:nvSpPr>
                  <p:spPr bwMode="auto">
                    <a:xfrm>
                      <a:off x="3518" y="1680"/>
                      <a:ext cx="13" cy="5"/>
                    </a:xfrm>
                    <a:custGeom>
                      <a:avLst/>
                      <a:gdLst>
                        <a:gd name="T0" fmla="*/ 0 w 13"/>
                        <a:gd name="T1" fmla="*/ 1 h 5"/>
                        <a:gd name="T2" fmla="*/ 1 w 13"/>
                        <a:gd name="T3" fmla="*/ 2 h 5"/>
                        <a:gd name="T4" fmla="*/ 13 w 13"/>
                        <a:gd name="T5" fmla="*/ 5 h 5"/>
                        <a:gd name="T6" fmla="*/ 13 w 13"/>
                        <a:gd name="T7" fmla="*/ 1 h 5"/>
                        <a:gd name="T8" fmla="*/ 9 w 13"/>
                        <a:gd name="T9" fmla="*/ 0 h 5"/>
                        <a:gd name="T10" fmla="*/ 0 w 13"/>
                        <a:gd name="T11" fmla="*/ 1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1"/>
                          </a:moveTo>
                          <a:lnTo>
                            <a:pt x="1" y="2"/>
                          </a:lnTo>
                          <a:lnTo>
                            <a:pt x="13" y="5"/>
                          </a:lnTo>
                          <a:lnTo>
                            <a:pt x="13" y="1"/>
                          </a:lnTo>
                          <a:lnTo>
                            <a:pt x="9" y="0"/>
                          </a:lnTo>
                          <a:lnTo>
                            <a:pt x="0" y="1"/>
                          </a:lnTo>
                          <a:close/>
                        </a:path>
                      </a:pathLst>
                    </a:custGeom>
                    <a:solidFill>
                      <a:srgbClr val="808080"/>
                    </a:solidFill>
                    <a:ln w="9525">
                      <a:noFill/>
                      <a:round/>
                      <a:headEnd/>
                      <a:tailEnd/>
                    </a:ln>
                  </p:spPr>
                  <p:txBody>
                    <a:bodyPr/>
                    <a:lstStyle/>
                    <a:p>
                      <a:endParaRPr lang="en-US"/>
                    </a:p>
                  </p:txBody>
                </p:sp>
                <p:sp>
                  <p:nvSpPr>
                    <p:cNvPr id="31058" name="Freeform 1234"/>
                    <p:cNvSpPr>
                      <a:spLocks noChangeAspect="1"/>
                    </p:cNvSpPr>
                    <p:nvPr/>
                  </p:nvSpPr>
                  <p:spPr bwMode="auto">
                    <a:xfrm>
                      <a:off x="3532" y="1681"/>
                      <a:ext cx="14" cy="5"/>
                    </a:xfrm>
                    <a:custGeom>
                      <a:avLst/>
                      <a:gdLst>
                        <a:gd name="T0" fmla="*/ 0 w 14"/>
                        <a:gd name="T1" fmla="*/ 1 h 5"/>
                        <a:gd name="T2" fmla="*/ 2 w 14"/>
                        <a:gd name="T3" fmla="*/ 4 h 5"/>
                        <a:gd name="T4" fmla="*/ 14 w 14"/>
                        <a:gd name="T5" fmla="*/ 5 h 5"/>
                        <a:gd name="T6" fmla="*/ 14 w 14"/>
                        <a:gd name="T7" fmla="*/ 4 h 5"/>
                        <a:gd name="T8" fmla="*/ 9 w 14"/>
                        <a:gd name="T9" fmla="*/ 0 h 5"/>
                        <a:gd name="T10" fmla="*/ 0 w 14"/>
                        <a:gd name="T11" fmla="*/ 1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1"/>
                          </a:moveTo>
                          <a:lnTo>
                            <a:pt x="2" y="4"/>
                          </a:lnTo>
                          <a:lnTo>
                            <a:pt x="14" y="5"/>
                          </a:lnTo>
                          <a:lnTo>
                            <a:pt x="14" y="4"/>
                          </a:lnTo>
                          <a:lnTo>
                            <a:pt x="9" y="0"/>
                          </a:lnTo>
                          <a:lnTo>
                            <a:pt x="0" y="1"/>
                          </a:lnTo>
                          <a:close/>
                        </a:path>
                      </a:pathLst>
                    </a:custGeom>
                    <a:solidFill>
                      <a:srgbClr val="808080"/>
                    </a:solidFill>
                    <a:ln w="9525">
                      <a:noFill/>
                      <a:round/>
                      <a:headEnd/>
                      <a:tailEnd/>
                    </a:ln>
                  </p:spPr>
                  <p:txBody>
                    <a:bodyPr/>
                    <a:lstStyle/>
                    <a:p>
                      <a:endParaRPr lang="en-US"/>
                    </a:p>
                  </p:txBody>
                </p:sp>
                <p:sp>
                  <p:nvSpPr>
                    <p:cNvPr id="31059" name="Freeform 1235"/>
                    <p:cNvSpPr>
                      <a:spLocks noChangeAspect="1"/>
                    </p:cNvSpPr>
                    <p:nvPr/>
                  </p:nvSpPr>
                  <p:spPr bwMode="auto">
                    <a:xfrm>
                      <a:off x="3547" y="1682"/>
                      <a:ext cx="13" cy="5"/>
                    </a:xfrm>
                    <a:custGeom>
                      <a:avLst/>
                      <a:gdLst>
                        <a:gd name="T0" fmla="*/ 0 w 13"/>
                        <a:gd name="T1" fmla="*/ 3 h 5"/>
                        <a:gd name="T2" fmla="*/ 1 w 13"/>
                        <a:gd name="T3" fmla="*/ 4 h 5"/>
                        <a:gd name="T4" fmla="*/ 13 w 13"/>
                        <a:gd name="T5" fmla="*/ 5 h 5"/>
                        <a:gd name="T6" fmla="*/ 13 w 13"/>
                        <a:gd name="T7" fmla="*/ 4 h 5"/>
                        <a:gd name="T8" fmla="*/ 8 w 13"/>
                        <a:gd name="T9" fmla="*/ 0 h 5"/>
                        <a:gd name="T10" fmla="*/ 0 w 13"/>
                        <a:gd name="T11" fmla="*/ 3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3"/>
                          </a:moveTo>
                          <a:lnTo>
                            <a:pt x="1" y="4"/>
                          </a:lnTo>
                          <a:lnTo>
                            <a:pt x="13" y="5"/>
                          </a:lnTo>
                          <a:lnTo>
                            <a:pt x="13" y="4"/>
                          </a:lnTo>
                          <a:lnTo>
                            <a:pt x="8" y="0"/>
                          </a:lnTo>
                          <a:lnTo>
                            <a:pt x="0" y="3"/>
                          </a:lnTo>
                          <a:close/>
                        </a:path>
                      </a:pathLst>
                    </a:custGeom>
                    <a:solidFill>
                      <a:srgbClr val="808080"/>
                    </a:solidFill>
                    <a:ln w="9525">
                      <a:noFill/>
                      <a:round/>
                      <a:headEnd/>
                      <a:tailEnd/>
                    </a:ln>
                  </p:spPr>
                  <p:txBody>
                    <a:bodyPr/>
                    <a:lstStyle/>
                    <a:p>
                      <a:endParaRPr lang="en-US"/>
                    </a:p>
                  </p:txBody>
                </p:sp>
              </p:grpSp>
              <p:sp>
                <p:nvSpPr>
                  <p:cNvPr id="31026" name="Freeform 1237"/>
                  <p:cNvSpPr>
                    <a:spLocks noChangeAspect="1"/>
                  </p:cNvSpPr>
                  <p:nvPr/>
                </p:nvSpPr>
                <p:spPr bwMode="auto">
                  <a:xfrm>
                    <a:off x="3358" y="1560"/>
                    <a:ext cx="12" cy="105"/>
                  </a:xfrm>
                  <a:custGeom>
                    <a:avLst/>
                    <a:gdLst>
                      <a:gd name="T0" fmla="*/ 0 w 12"/>
                      <a:gd name="T1" fmla="*/ 0 h 105"/>
                      <a:gd name="T2" fmla="*/ 0 w 12"/>
                      <a:gd name="T3" fmla="*/ 104 h 105"/>
                      <a:gd name="T4" fmla="*/ 12 w 12"/>
                      <a:gd name="T5" fmla="*/ 105 h 105"/>
                      <a:gd name="T6" fmla="*/ 12 w 12"/>
                      <a:gd name="T7" fmla="*/ 0 h 105"/>
                      <a:gd name="T8" fmla="*/ 0 w 12"/>
                      <a:gd name="T9" fmla="*/ 0 h 105"/>
                      <a:gd name="T10" fmla="*/ 0 60000 65536"/>
                      <a:gd name="T11" fmla="*/ 0 60000 65536"/>
                      <a:gd name="T12" fmla="*/ 0 60000 65536"/>
                      <a:gd name="T13" fmla="*/ 0 60000 65536"/>
                      <a:gd name="T14" fmla="*/ 0 60000 65536"/>
                      <a:gd name="T15" fmla="*/ 0 w 12"/>
                      <a:gd name="T16" fmla="*/ 0 h 105"/>
                      <a:gd name="T17" fmla="*/ 12 w 12"/>
                      <a:gd name="T18" fmla="*/ 105 h 105"/>
                    </a:gdLst>
                    <a:ahLst/>
                    <a:cxnLst>
                      <a:cxn ang="T10">
                        <a:pos x="T0" y="T1"/>
                      </a:cxn>
                      <a:cxn ang="T11">
                        <a:pos x="T2" y="T3"/>
                      </a:cxn>
                      <a:cxn ang="T12">
                        <a:pos x="T4" y="T5"/>
                      </a:cxn>
                      <a:cxn ang="T13">
                        <a:pos x="T6" y="T7"/>
                      </a:cxn>
                      <a:cxn ang="T14">
                        <a:pos x="T8" y="T9"/>
                      </a:cxn>
                    </a:cxnLst>
                    <a:rect l="T15" t="T16" r="T17" b="T18"/>
                    <a:pathLst>
                      <a:path w="12" h="105">
                        <a:moveTo>
                          <a:pt x="0" y="0"/>
                        </a:moveTo>
                        <a:lnTo>
                          <a:pt x="0" y="104"/>
                        </a:lnTo>
                        <a:lnTo>
                          <a:pt x="12" y="105"/>
                        </a:lnTo>
                        <a:lnTo>
                          <a:pt x="12" y="0"/>
                        </a:lnTo>
                        <a:lnTo>
                          <a:pt x="0" y="0"/>
                        </a:lnTo>
                        <a:close/>
                      </a:path>
                    </a:pathLst>
                  </a:custGeom>
                  <a:solidFill>
                    <a:srgbClr val="C0C0C0"/>
                  </a:solidFill>
                  <a:ln w="9525">
                    <a:noFill/>
                    <a:round/>
                    <a:headEnd/>
                    <a:tailEnd/>
                  </a:ln>
                </p:spPr>
                <p:txBody>
                  <a:bodyPr/>
                  <a:lstStyle/>
                  <a:p>
                    <a:endParaRPr lang="en-US"/>
                  </a:p>
                </p:txBody>
              </p:sp>
              <p:sp>
                <p:nvSpPr>
                  <p:cNvPr id="31027" name="Freeform 1238"/>
                  <p:cNvSpPr>
                    <a:spLocks noChangeAspect="1"/>
                  </p:cNvSpPr>
                  <p:nvPr/>
                </p:nvSpPr>
                <p:spPr bwMode="auto">
                  <a:xfrm>
                    <a:off x="3374" y="1653"/>
                    <a:ext cx="9" cy="13"/>
                  </a:xfrm>
                  <a:custGeom>
                    <a:avLst/>
                    <a:gdLst>
                      <a:gd name="T0" fmla="*/ 0 w 9"/>
                      <a:gd name="T1" fmla="*/ 0 h 13"/>
                      <a:gd name="T2" fmla="*/ 0 w 9"/>
                      <a:gd name="T3" fmla="*/ 12 h 13"/>
                      <a:gd name="T4" fmla="*/ 9 w 9"/>
                      <a:gd name="T5" fmla="*/ 13 h 13"/>
                      <a:gd name="T6" fmla="*/ 9 w 9"/>
                      <a:gd name="T7" fmla="*/ 1 h 13"/>
                      <a:gd name="T8" fmla="*/ 0 w 9"/>
                      <a:gd name="T9" fmla="*/ 0 h 13"/>
                      <a:gd name="T10" fmla="*/ 0 60000 65536"/>
                      <a:gd name="T11" fmla="*/ 0 60000 65536"/>
                      <a:gd name="T12" fmla="*/ 0 60000 65536"/>
                      <a:gd name="T13" fmla="*/ 0 60000 65536"/>
                      <a:gd name="T14" fmla="*/ 0 60000 65536"/>
                      <a:gd name="T15" fmla="*/ 0 w 9"/>
                      <a:gd name="T16" fmla="*/ 0 h 13"/>
                      <a:gd name="T17" fmla="*/ 9 w 9"/>
                      <a:gd name="T18" fmla="*/ 13 h 13"/>
                    </a:gdLst>
                    <a:ahLst/>
                    <a:cxnLst>
                      <a:cxn ang="T10">
                        <a:pos x="T0" y="T1"/>
                      </a:cxn>
                      <a:cxn ang="T11">
                        <a:pos x="T2" y="T3"/>
                      </a:cxn>
                      <a:cxn ang="T12">
                        <a:pos x="T4" y="T5"/>
                      </a:cxn>
                      <a:cxn ang="T13">
                        <a:pos x="T6" y="T7"/>
                      </a:cxn>
                      <a:cxn ang="T14">
                        <a:pos x="T8" y="T9"/>
                      </a:cxn>
                    </a:cxnLst>
                    <a:rect l="T15" t="T16" r="T17" b="T18"/>
                    <a:pathLst>
                      <a:path w="9" h="13">
                        <a:moveTo>
                          <a:pt x="0" y="0"/>
                        </a:moveTo>
                        <a:lnTo>
                          <a:pt x="0" y="12"/>
                        </a:lnTo>
                        <a:lnTo>
                          <a:pt x="9" y="13"/>
                        </a:lnTo>
                        <a:lnTo>
                          <a:pt x="9" y="1"/>
                        </a:lnTo>
                        <a:lnTo>
                          <a:pt x="0" y="0"/>
                        </a:lnTo>
                        <a:close/>
                      </a:path>
                    </a:pathLst>
                  </a:custGeom>
                  <a:solidFill>
                    <a:srgbClr val="C0C0C0"/>
                  </a:solidFill>
                  <a:ln w="9525">
                    <a:noFill/>
                    <a:round/>
                    <a:headEnd/>
                    <a:tailEnd/>
                  </a:ln>
                </p:spPr>
                <p:txBody>
                  <a:bodyPr/>
                  <a:lstStyle/>
                  <a:p>
                    <a:endParaRPr lang="en-US"/>
                  </a:p>
                </p:txBody>
              </p:sp>
              <p:sp>
                <p:nvSpPr>
                  <p:cNvPr id="31028" name="Freeform 1239"/>
                  <p:cNvSpPr>
                    <a:spLocks noChangeAspect="1"/>
                  </p:cNvSpPr>
                  <p:nvPr/>
                </p:nvSpPr>
                <p:spPr bwMode="auto">
                  <a:xfrm>
                    <a:off x="3388" y="1560"/>
                    <a:ext cx="11" cy="108"/>
                  </a:xfrm>
                  <a:custGeom>
                    <a:avLst/>
                    <a:gdLst>
                      <a:gd name="T0" fmla="*/ 0 w 11"/>
                      <a:gd name="T1" fmla="*/ 0 h 108"/>
                      <a:gd name="T2" fmla="*/ 0 w 11"/>
                      <a:gd name="T3" fmla="*/ 106 h 108"/>
                      <a:gd name="T4" fmla="*/ 11 w 11"/>
                      <a:gd name="T5" fmla="*/ 108 h 108"/>
                      <a:gd name="T6" fmla="*/ 11 w 11"/>
                      <a:gd name="T7" fmla="*/ 0 h 108"/>
                      <a:gd name="T8" fmla="*/ 0 w 11"/>
                      <a:gd name="T9" fmla="*/ 0 h 108"/>
                      <a:gd name="T10" fmla="*/ 0 60000 65536"/>
                      <a:gd name="T11" fmla="*/ 0 60000 65536"/>
                      <a:gd name="T12" fmla="*/ 0 60000 65536"/>
                      <a:gd name="T13" fmla="*/ 0 60000 65536"/>
                      <a:gd name="T14" fmla="*/ 0 60000 65536"/>
                      <a:gd name="T15" fmla="*/ 0 w 11"/>
                      <a:gd name="T16" fmla="*/ 0 h 108"/>
                      <a:gd name="T17" fmla="*/ 11 w 11"/>
                      <a:gd name="T18" fmla="*/ 108 h 108"/>
                    </a:gdLst>
                    <a:ahLst/>
                    <a:cxnLst>
                      <a:cxn ang="T10">
                        <a:pos x="T0" y="T1"/>
                      </a:cxn>
                      <a:cxn ang="T11">
                        <a:pos x="T2" y="T3"/>
                      </a:cxn>
                      <a:cxn ang="T12">
                        <a:pos x="T4" y="T5"/>
                      </a:cxn>
                      <a:cxn ang="T13">
                        <a:pos x="T6" y="T7"/>
                      </a:cxn>
                      <a:cxn ang="T14">
                        <a:pos x="T8" y="T9"/>
                      </a:cxn>
                    </a:cxnLst>
                    <a:rect l="T15" t="T16" r="T17" b="T18"/>
                    <a:pathLst>
                      <a:path w="11" h="108">
                        <a:moveTo>
                          <a:pt x="0" y="0"/>
                        </a:moveTo>
                        <a:lnTo>
                          <a:pt x="0" y="106"/>
                        </a:lnTo>
                        <a:lnTo>
                          <a:pt x="11" y="108"/>
                        </a:lnTo>
                        <a:lnTo>
                          <a:pt x="11" y="0"/>
                        </a:lnTo>
                        <a:lnTo>
                          <a:pt x="0" y="0"/>
                        </a:lnTo>
                        <a:close/>
                      </a:path>
                    </a:pathLst>
                  </a:custGeom>
                  <a:solidFill>
                    <a:srgbClr val="C0C0C0"/>
                  </a:solidFill>
                  <a:ln w="9525">
                    <a:noFill/>
                    <a:round/>
                    <a:headEnd/>
                    <a:tailEnd/>
                  </a:ln>
                </p:spPr>
                <p:txBody>
                  <a:bodyPr/>
                  <a:lstStyle/>
                  <a:p>
                    <a:endParaRPr lang="en-US"/>
                  </a:p>
                </p:txBody>
              </p:sp>
              <p:sp>
                <p:nvSpPr>
                  <p:cNvPr id="31029" name="Freeform 1240"/>
                  <p:cNvSpPr>
                    <a:spLocks noChangeAspect="1"/>
                  </p:cNvSpPr>
                  <p:nvPr/>
                </p:nvSpPr>
                <p:spPr bwMode="auto">
                  <a:xfrm>
                    <a:off x="3402" y="1560"/>
                    <a:ext cx="11" cy="109"/>
                  </a:xfrm>
                  <a:custGeom>
                    <a:avLst/>
                    <a:gdLst>
                      <a:gd name="T0" fmla="*/ 0 w 11"/>
                      <a:gd name="T1" fmla="*/ 0 h 109"/>
                      <a:gd name="T2" fmla="*/ 0 w 11"/>
                      <a:gd name="T3" fmla="*/ 108 h 109"/>
                      <a:gd name="T4" fmla="*/ 11 w 11"/>
                      <a:gd name="T5" fmla="*/ 109 h 109"/>
                      <a:gd name="T6" fmla="*/ 11 w 11"/>
                      <a:gd name="T7" fmla="*/ 1 h 109"/>
                      <a:gd name="T8" fmla="*/ 0 w 11"/>
                      <a:gd name="T9" fmla="*/ 0 h 109"/>
                      <a:gd name="T10" fmla="*/ 0 60000 65536"/>
                      <a:gd name="T11" fmla="*/ 0 60000 65536"/>
                      <a:gd name="T12" fmla="*/ 0 60000 65536"/>
                      <a:gd name="T13" fmla="*/ 0 60000 65536"/>
                      <a:gd name="T14" fmla="*/ 0 60000 65536"/>
                      <a:gd name="T15" fmla="*/ 0 w 11"/>
                      <a:gd name="T16" fmla="*/ 0 h 109"/>
                      <a:gd name="T17" fmla="*/ 11 w 11"/>
                      <a:gd name="T18" fmla="*/ 109 h 109"/>
                    </a:gdLst>
                    <a:ahLst/>
                    <a:cxnLst>
                      <a:cxn ang="T10">
                        <a:pos x="T0" y="T1"/>
                      </a:cxn>
                      <a:cxn ang="T11">
                        <a:pos x="T2" y="T3"/>
                      </a:cxn>
                      <a:cxn ang="T12">
                        <a:pos x="T4" y="T5"/>
                      </a:cxn>
                      <a:cxn ang="T13">
                        <a:pos x="T6" y="T7"/>
                      </a:cxn>
                      <a:cxn ang="T14">
                        <a:pos x="T8" y="T9"/>
                      </a:cxn>
                    </a:cxnLst>
                    <a:rect l="T15" t="T16" r="T17" b="T18"/>
                    <a:pathLst>
                      <a:path w="11" h="109">
                        <a:moveTo>
                          <a:pt x="0" y="0"/>
                        </a:moveTo>
                        <a:lnTo>
                          <a:pt x="0" y="108"/>
                        </a:lnTo>
                        <a:lnTo>
                          <a:pt x="11" y="109"/>
                        </a:lnTo>
                        <a:lnTo>
                          <a:pt x="11" y="1"/>
                        </a:lnTo>
                        <a:lnTo>
                          <a:pt x="0" y="0"/>
                        </a:lnTo>
                        <a:close/>
                      </a:path>
                    </a:pathLst>
                  </a:custGeom>
                  <a:solidFill>
                    <a:srgbClr val="C0C0C0"/>
                  </a:solidFill>
                  <a:ln w="9525">
                    <a:noFill/>
                    <a:round/>
                    <a:headEnd/>
                    <a:tailEnd/>
                  </a:ln>
                </p:spPr>
                <p:txBody>
                  <a:bodyPr/>
                  <a:lstStyle/>
                  <a:p>
                    <a:endParaRPr lang="en-US"/>
                  </a:p>
                </p:txBody>
              </p:sp>
              <p:sp>
                <p:nvSpPr>
                  <p:cNvPr id="31030" name="Freeform 1241"/>
                  <p:cNvSpPr>
                    <a:spLocks noChangeAspect="1"/>
                  </p:cNvSpPr>
                  <p:nvPr/>
                </p:nvSpPr>
                <p:spPr bwMode="auto">
                  <a:xfrm>
                    <a:off x="3417" y="1561"/>
                    <a:ext cx="9" cy="110"/>
                  </a:xfrm>
                  <a:custGeom>
                    <a:avLst/>
                    <a:gdLst>
                      <a:gd name="T0" fmla="*/ 0 w 9"/>
                      <a:gd name="T1" fmla="*/ 0 h 110"/>
                      <a:gd name="T2" fmla="*/ 0 w 9"/>
                      <a:gd name="T3" fmla="*/ 108 h 110"/>
                      <a:gd name="T4" fmla="*/ 9 w 9"/>
                      <a:gd name="T5" fmla="*/ 110 h 110"/>
                      <a:gd name="T6" fmla="*/ 9 w 9"/>
                      <a:gd name="T7" fmla="*/ 0 h 110"/>
                      <a:gd name="T8" fmla="*/ 0 w 9"/>
                      <a:gd name="T9" fmla="*/ 0 h 110"/>
                      <a:gd name="T10" fmla="*/ 0 60000 65536"/>
                      <a:gd name="T11" fmla="*/ 0 60000 65536"/>
                      <a:gd name="T12" fmla="*/ 0 60000 65536"/>
                      <a:gd name="T13" fmla="*/ 0 60000 65536"/>
                      <a:gd name="T14" fmla="*/ 0 60000 65536"/>
                      <a:gd name="T15" fmla="*/ 0 w 9"/>
                      <a:gd name="T16" fmla="*/ 0 h 110"/>
                      <a:gd name="T17" fmla="*/ 9 w 9"/>
                      <a:gd name="T18" fmla="*/ 110 h 110"/>
                    </a:gdLst>
                    <a:ahLst/>
                    <a:cxnLst>
                      <a:cxn ang="T10">
                        <a:pos x="T0" y="T1"/>
                      </a:cxn>
                      <a:cxn ang="T11">
                        <a:pos x="T2" y="T3"/>
                      </a:cxn>
                      <a:cxn ang="T12">
                        <a:pos x="T4" y="T5"/>
                      </a:cxn>
                      <a:cxn ang="T13">
                        <a:pos x="T6" y="T7"/>
                      </a:cxn>
                      <a:cxn ang="T14">
                        <a:pos x="T8" y="T9"/>
                      </a:cxn>
                    </a:cxnLst>
                    <a:rect l="T15" t="T16" r="T17" b="T18"/>
                    <a:pathLst>
                      <a:path w="9" h="110">
                        <a:moveTo>
                          <a:pt x="0" y="0"/>
                        </a:moveTo>
                        <a:lnTo>
                          <a:pt x="0" y="108"/>
                        </a:lnTo>
                        <a:lnTo>
                          <a:pt x="9" y="110"/>
                        </a:lnTo>
                        <a:lnTo>
                          <a:pt x="9" y="0"/>
                        </a:lnTo>
                        <a:lnTo>
                          <a:pt x="0" y="0"/>
                        </a:lnTo>
                        <a:close/>
                      </a:path>
                    </a:pathLst>
                  </a:custGeom>
                  <a:solidFill>
                    <a:srgbClr val="C0C0C0"/>
                  </a:solidFill>
                  <a:ln w="9525">
                    <a:noFill/>
                    <a:round/>
                    <a:headEnd/>
                    <a:tailEnd/>
                  </a:ln>
                </p:spPr>
                <p:txBody>
                  <a:bodyPr/>
                  <a:lstStyle/>
                  <a:p>
                    <a:endParaRPr lang="en-US"/>
                  </a:p>
                </p:txBody>
              </p:sp>
              <p:sp>
                <p:nvSpPr>
                  <p:cNvPr id="31031" name="Freeform 1242"/>
                  <p:cNvSpPr>
                    <a:spLocks noChangeAspect="1"/>
                  </p:cNvSpPr>
                  <p:nvPr/>
                </p:nvSpPr>
                <p:spPr bwMode="auto">
                  <a:xfrm>
                    <a:off x="3431" y="1561"/>
                    <a:ext cx="12" cy="111"/>
                  </a:xfrm>
                  <a:custGeom>
                    <a:avLst/>
                    <a:gdLst>
                      <a:gd name="T0" fmla="*/ 0 w 12"/>
                      <a:gd name="T1" fmla="*/ 0 h 111"/>
                      <a:gd name="T2" fmla="*/ 0 w 12"/>
                      <a:gd name="T3" fmla="*/ 110 h 111"/>
                      <a:gd name="T4" fmla="*/ 12 w 12"/>
                      <a:gd name="T5" fmla="*/ 111 h 111"/>
                      <a:gd name="T6" fmla="*/ 12 w 12"/>
                      <a:gd name="T7" fmla="*/ 0 h 111"/>
                      <a:gd name="T8" fmla="*/ 0 w 12"/>
                      <a:gd name="T9" fmla="*/ 0 h 111"/>
                      <a:gd name="T10" fmla="*/ 0 60000 65536"/>
                      <a:gd name="T11" fmla="*/ 0 60000 65536"/>
                      <a:gd name="T12" fmla="*/ 0 60000 65536"/>
                      <a:gd name="T13" fmla="*/ 0 60000 65536"/>
                      <a:gd name="T14" fmla="*/ 0 60000 65536"/>
                      <a:gd name="T15" fmla="*/ 0 w 12"/>
                      <a:gd name="T16" fmla="*/ 0 h 111"/>
                      <a:gd name="T17" fmla="*/ 12 w 12"/>
                      <a:gd name="T18" fmla="*/ 111 h 111"/>
                    </a:gdLst>
                    <a:ahLst/>
                    <a:cxnLst>
                      <a:cxn ang="T10">
                        <a:pos x="T0" y="T1"/>
                      </a:cxn>
                      <a:cxn ang="T11">
                        <a:pos x="T2" y="T3"/>
                      </a:cxn>
                      <a:cxn ang="T12">
                        <a:pos x="T4" y="T5"/>
                      </a:cxn>
                      <a:cxn ang="T13">
                        <a:pos x="T6" y="T7"/>
                      </a:cxn>
                      <a:cxn ang="T14">
                        <a:pos x="T8" y="T9"/>
                      </a:cxn>
                    </a:cxnLst>
                    <a:rect l="T15" t="T16" r="T17" b="T18"/>
                    <a:pathLst>
                      <a:path w="12" h="111">
                        <a:moveTo>
                          <a:pt x="0" y="0"/>
                        </a:moveTo>
                        <a:lnTo>
                          <a:pt x="0" y="110"/>
                        </a:lnTo>
                        <a:lnTo>
                          <a:pt x="12" y="111"/>
                        </a:lnTo>
                        <a:lnTo>
                          <a:pt x="12" y="0"/>
                        </a:lnTo>
                        <a:lnTo>
                          <a:pt x="0" y="0"/>
                        </a:lnTo>
                        <a:close/>
                      </a:path>
                    </a:pathLst>
                  </a:custGeom>
                  <a:solidFill>
                    <a:srgbClr val="C0C0C0"/>
                  </a:solidFill>
                  <a:ln w="9525">
                    <a:noFill/>
                    <a:round/>
                    <a:headEnd/>
                    <a:tailEnd/>
                  </a:ln>
                </p:spPr>
                <p:txBody>
                  <a:bodyPr/>
                  <a:lstStyle/>
                  <a:p>
                    <a:endParaRPr lang="en-US"/>
                  </a:p>
                </p:txBody>
              </p:sp>
              <p:sp>
                <p:nvSpPr>
                  <p:cNvPr id="31032" name="Freeform 1243"/>
                  <p:cNvSpPr>
                    <a:spLocks noChangeAspect="1"/>
                  </p:cNvSpPr>
                  <p:nvPr/>
                </p:nvSpPr>
                <p:spPr bwMode="auto">
                  <a:xfrm>
                    <a:off x="3445" y="1561"/>
                    <a:ext cx="12" cy="112"/>
                  </a:xfrm>
                  <a:custGeom>
                    <a:avLst/>
                    <a:gdLst>
                      <a:gd name="T0" fmla="*/ 0 w 12"/>
                      <a:gd name="T1" fmla="*/ 0 h 112"/>
                      <a:gd name="T2" fmla="*/ 0 w 12"/>
                      <a:gd name="T3" fmla="*/ 111 h 112"/>
                      <a:gd name="T4" fmla="*/ 12 w 12"/>
                      <a:gd name="T5" fmla="*/ 112 h 112"/>
                      <a:gd name="T6" fmla="*/ 12 w 12"/>
                      <a:gd name="T7" fmla="*/ 0 h 112"/>
                      <a:gd name="T8" fmla="*/ 0 w 12"/>
                      <a:gd name="T9" fmla="*/ 0 h 112"/>
                      <a:gd name="T10" fmla="*/ 0 60000 65536"/>
                      <a:gd name="T11" fmla="*/ 0 60000 65536"/>
                      <a:gd name="T12" fmla="*/ 0 60000 65536"/>
                      <a:gd name="T13" fmla="*/ 0 60000 65536"/>
                      <a:gd name="T14" fmla="*/ 0 60000 65536"/>
                      <a:gd name="T15" fmla="*/ 0 w 12"/>
                      <a:gd name="T16" fmla="*/ 0 h 112"/>
                      <a:gd name="T17" fmla="*/ 12 w 12"/>
                      <a:gd name="T18" fmla="*/ 112 h 112"/>
                    </a:gdLst>
                    <a:ahLst/>
                    <a:cxnLst>
                      <a:cxn ang="T10">
                        <a:pos x="T0" y="T1"/>
                      </a:cxn>
                      <a:cxn ang="T11">
                        <a:pos x="T2" y="T3"/>
                      </a:cxn>
                      <a:cxn ang="T12">
                        <a:pos x="T4" y="T5"/>
                      </a:cxn>
                      <a:cxn ang="T13">
                        <a:pos x="T6" y="T7"/>
                      </a:cxn>
                      <a:cxn ang="T14">
                        <a:pos x="T8" y="T9"/>
                      </a:cxn>
                    </a:cxnLst>
                    <a:rect l="T15" t="T16" r="T17" b="T18"/>
                    <a:pathLst>
                      <a:path w="12" h="112">
                        <a:moveTo>
                          <a:pt x="0" y="0"/>
                        </a:moveTo>
                        <a:lnTo>
                          <a:pt x="0" y="111"/>
                        </a:lnTo>
                        <a:lnTo>
                          <a:pt x="12" y="112"/>
                        </a:lnTo>
                        <a:lnTo>
                          <a:pt x="12" y="0"/>
                        </a:lnTo>
                        <a:lnTo>
                          <a:pt x="0" y="0"/>
                        </a:lnTo>
                        <a:close/>
                      </a:path>
                    </a:pathLst>
                  </a:custGeom>
                  <a:solidFill>
                    <a:srgbClr val="C0C0C0"/>
                  </a:solidFill>
                  <a:ln w="9525">
                    <a:noFill/>
                    <a:round/>
                    <a:headEnd/>
                    <a:tailEnd/>
                  </a:ln>
                </p:spPr>
                <p:txBody>
                  <a:bodyPr/>
                  <a:lstStyle/>
                  <a:p>
                    <a:endParaRPr lang="en-US"/>
                  </a:p>
                </p:txBody>
              </p:sp>
              <p:sp>
                <p:nvSpPr>
                  <p:cNvPr id="31033" name="Rectangle 1244"/>
                  <p:cNvSpPr>
                    <a:spLocks noChangeAspect="1" noChangeArrowheads="1"/>
                  </p:cNvSpPr>
                  <p:nvPr/>
                </p:nvSpPr>
                <p:spPr bwMode="auto">
                  <a:xfrm>
                    <a:off x="3460" y="1561"/>
                    <a:ext cx="12" cy="113"/>
                  </a:xfrm>
                  <a:prstGeom prst="rect">
                    <a:avLst/>
                  </a:prstGeom>
                  <a:solidFill>
                    <a:srgbClr val="C0C0C0"/>
                  </a:solidFill>
                  <a:ln w="9525">
                    <a:noFill/>
                    <a:miter lim="800000"/>
                    <a:headEnd/>
                    <a:tailEnd/>
                  </a:ln>
                </p:spPr>
                <p:txBody>
                  <a:bodyPr/>
                  <a:lstStyle/>
                  <a:p>
                    <a:endParaRPr lang="en-US"/>
                  </a:p>
                </p:txBody>
              </p:sp>
              <p:sp>
                <p:nvSpPr>
                  <p:cNvPr id="31034" name="Freeform 1245"/>
                  <p:cNvSpPr>
                    <a:spLocks noChangeAspect="1"/>
                  </p:cNvSpPr>
                  <p:nvPr/>
                </p:nvSpPr>
                <p:spPr bwMode="auto">
                  <a:xfrm>
                    <a:off x="3474" y="1561"/>
                    <a:ext cx="12" cy="117"/>
                  </a:xfrm>
                  <a:custGeom>
                    <a:avLst/>
                    <a:gdLst>
                      <a:gd name="T0" fmla="*/ 0 w 12"/>
                      <a:gd name="T1" fmla="*/ 0 h 117"/>
                      <a:gd name="T2" fmla="*/ 0 w 12"/>
                      <a:gd name="T3" fmla="*/ 115 h 117"/>
                      <a:gd name="T4" fmla="*/ 12 w 12"/>
                      <a:gd name="T5" fmla="*/ 117 h 117"/>
                      <a:gd name="T6" fmla="*/ 12 w 12"/>
                      <a:gd name="T7" fmla="*/ 0 h 117"/>
                      <a:gd name="T8" fmla="*/ 0 w 12"/>
                      <a:gd name="T9" fmla="*/ 0 h 117"/>
                      <a:gd name="T10" fmla="*/ 0 60000 65536"/>
                      <a:gd name="T11" fmla="*/ 0 60000 65536"/>
                      <a:gd name="T12" fmla="*/ 0 60000 65536"/>
                      <a:gd name="T13" fmla="*/ 0 60000 65536"/>
                      <a:gd name="T14" fmla="*/ 0 60000 65536"/>
                      <a:gd name="T15" fmla="*/ 0 w 12"/>
                      <a:gd name="T16" fmla="*/ 0 h 117"/>
                      <a:gd name="T17" fmla="*/ 12 w 12"/>
                      <a:gd name="T18" fmla="*/ 117 h 117"/>
                    </a:gdLst>
                    <a:ahLst/>
                    <a:cxnLst>
                      <a:cxn ang="T10">
                        <a:pos x="T0" y="T1"/>
                      </a:cxn>
                      <a:cxn ang="T11">
                        <a:pos x="T2" y="T3"/>
                      </a:cxn>
                      <a:cxn ang="T12">
                        <a:pos x="T4" y="T5"/>
                      </a:cxn>
                      <a:cxn ang="T13">
                        <a:pos x="T6" y="T7"/>
                      </a:cxn>
                      <a:cxn ang="T14">
                        <a:pos x="T8" y="T9"/>
                      </a:cxn>
                    </a:cxnLst>
                    <a:rect l="T15" t="T16" r="T17" b="T18"/>
                    <a:pathLst>
                      <a:path w="12" h="117">
                        <a:moveTo>
                          <a:pt x="0" y="0"/>
                        </a:moveTo>
                        <a:lnTo>
                          <a:pt x="0" y="115"/>
                        </a:lnTo>
                        <a:lnTo>
                          <a:pt x="12" y="117"/>
                        </a:lnTo>
                        <a:lnTo>
                          <a:pt x="12" y="0"/>
                        </a:lnTo>
                        <a:lnTo>
                          <a:pt x="0" y="0"/>
                        </a:lnTo>
                        <a:close/>
                      </a:path>
                    </a:pathLst>
                  </a:custGeom>
                  <a:solidFill>
                    <a:srgbClr val="C0C0C0"/>
                  </a:solidFill>
                  <a:ln w="9525">
                    <a:noFill/>
                    <a:round/>
                    <a:headEnd/>
                    <a:tailEnd/>
                  </a:ln>
                </p:spPr>
                <p:txBody>
                  <a:bodyPr/>
                  <a:lstStyle/>
                  <a:p>
                    <a:endParaRPr lang="en-US"/>
                  </a:p>
                </p:txBody>
              </p:sp>
              <p:sp>
                <p:nvSpPr>
                  <p:cNvPr id="31035" name="Freeform 1246"/>
                  <p:cNvSpPr>
                    <a:spLocks noChangeAspect="1"/>
                  </p:cNvSpPr>
                  <p:nvPr/>
                </p:nvSpPr>
                <p:spPr bwMode="auto">
                  <a:xfrm>
                    <a:off x="3490" y="1563"/>
                    <a:ext cx="10" cy="116"/>
                  </a:xfrm>
                  <a:custGeom>
                    <a:avLst/>
                    <a:gdLst>
                      <a:gd name="T0" fmla="*/ 0 w 10"/>
                      <a:gd name="T1" fmla="*/ 0 h 116"/>
                      <a:gd name="T2" fmla="*/ 0 w 10"/>
                      <a:gd name="T3" fmla="*/ 115 h 116"/>
                      <a:gd name="T4" fmla="*/ 10 w 10"/>
                      <a:gd name="T5" fmla="*/ 116 h 116"/>
                      <a:gd name="T6" fmla="*/ 10 w 10"/>
                      <a:gd name="T7" fmla="*/ 0 h 116"/>
                      <a:gd name="T8" fmla="*/ 0 w 10"/>
                      <a:gd name="T9" fmla="*/ 0 h 116"/>
                      <a:gd name="T10" fmla="*/ 0 60000 65536"/>
                      <a:gd name="T11" fmla="*/ 0 60000 65536"/>
                      <a:gd name="T12" fmla="*/ 0 60000 65536"/>
                      <a:gd name="T13" fmla="*/ 0 60000 65536"/>
                      <a:gd name="T14" fmla="*/ 0 60000 65536"/>
                      <a:gd name="T15" fmla="*/ 0 w 10"/>
                      <a:gd name="T16" fmla="*/ 0 h 116"/>
                      <a:gd name="T17" fmla="*/ 10 w 10"/>
                      <a:gd name="T18" fmla="*/ 116 h 116"/>
                    </a:gdLst>
                    <a:ahLst/>
                    <a:cxnLst>
                      <a:cxn ang="T10">
                        <a:pos x="T0" y="T1"/>
                      </a:cxn>
                      <a:cxn ang="T11">
                        <a:pos x="T2" y="T3"/>
                      </a:cxn>
                      <a:cxn ang="T12">
                        <a:pos x="T4" y="T5"/>
                      </a:cxn>
                      <a:cxn ang="T13">
                        <a:pos x="T6" y="T7"/>
                      </a:cxn>
                      <a:cxn ang="T14">
                        <a:pos x="T8" y="T9"/>
                      </a:cxn>
                    </a:cxnLst>
                    <a:rect l="T15" t="T16" r="T17" b="T18"/>
                    <a:pathLst>
                      <a:path w="10" h="116">
                        <a:moveTo>
                          <a:pt x="0" y="0"/>
                        </a:moveTo>
                        <a:lnTo>
                          <a:pt x="0" y="115"/>
                        </a:lnTo>
                        <a:lnTo>
                          <a:pt x="10" y="116"/>
                        </a:lnTo>
                        <a:lnTo>
                          <a:pt x="10" y="0"/>
                        </a:lnTo>
                        <a:lnTo>
                          <a:pt x="0" y="0"/>
                        </a:lnTo>
                        <a:close/>
                      </a:path>
                    </a:pathLst>
                  </a:custGeom>
                  <a:solidFill>
                    <a:srgbClr val="C0C0C0"/>
                  </a:solidFill>
                  <a:ln w="9525">
                    <a:noFill/>
                    <a:round/>
                    <a:headEnd/>
                    <a:tailEnd/>
                  </a:ln>
                </p:spPr>
                <p:txBody>
                  <a:bodyPr/>
                  <a:lstStyle/>
                  <a:p>
                    <a:endParaRPr lang="en-US"/>
                  </a:p>
                </p:txBody>
              </p:sp>
              <p:sp>
                <p:nvSpPr>
                  <p:cNvPr id="31036" name="Freeform 1247"/>
                  <p:cNvSpPr>
                    <a:spLocks noChangeAspect="1"/>
                  </p:cNvSpPr>
                  <p:nvPr/>
                </p:nvSpPr>
                <p:spPr bwMode="auto">
                  <a:xfrm>
                    <a:off x="3504" y="1563"/>
                    <a:ext cx="11" cy="117"/>
                  </a:xfrm>
                  <a:custGeom>
                    <a:avLst/>
                    <a:gdLst>
                      <a:gd name="T0" fmla="*/ 0 w 11"/>
                      <a:gd name="T1" fmla="*/ 0 h 117"/>
                      <a:gd name="T2" fmla="*/ 0 w 11"/>
                      <a:gd name="T3" fmla="*/ 116 h 117"/>
                      <a:gd name="T4" fmla="*/ 11 w 11"/>
                      <a:gd name="T5" fmla="*/ 117 h 117"/>
                      <a:gd name="T6" fmla="*/ 11 w 11"/>
                      <a:gd name="T7" fmla="*/ 0 h 117"/>
                      <a:gd name="T8" fmla="*/ 0 w 11"/>
                      <a:gd name="T9" fmla="*/ 0 h 117"/>
                      <a:gd name="T10" fmla="*/ 0 60000 65536"/>
                      <a:gd name="T11" fmla="*/ 0 60000 65536"/>
                      <a:gd name="T12" fmla="*/ 0 60000 65536"/>
                      <a:gd name="T13" fmla="*/ 0 60000 65536"/>
                      <a:gd name="T14" fmla="*/ 0 60000 65536"/>
                      <a:gd name="T15" fmla="*/ 0 w 11"/>
                      <a:gd name="T16" fmla="*/ 0 h 117"/>
                      <a:gd name="T17" fmla="*/ 11 w 11"/>
                      <a:gd name="T18" fmla="*/ 117 h 117"/>
                    </a:gdLst>
                    <a:ahLst/>
                    <a:cxnLst>
                      <a:cxn ang="T10">
                        <a:pos x="T0" y="T1"/>
                      </a:cxn>
                      <a:cxn ang="T11">
                        <a:pos x="T2" y="T3"/>
                      </a:cxn>
                      <a:cxn ang="T12">
                        <a:pos x="T4" y="T5"/>
                      </a:cxn>
                      <a:cxn ang="T13">
                        <a:pos x="T6" y="T7"/>
                      </a:cxn>
                      <a:cxn ang="T14">
                        <a:pos x="T8" y="T9"/>
                      </a:cxn>
                    </a:cxnLst>
                    <a:rect l="T15" t="T16" r="T17" b="T18"/>
                    <a:pathLst>
                      <a:path w="11" h="117">
                        <a:moveTo>
                          <a:pt x="0" y="0"/>
                        </a:moveTo>
                        <a:lnTo>
                          <a:pt x="0" y="116"/>
                        </a:lnTo>
                        <a:lnTo>
                          <a:pt x="11" y="117"/>
                        </a:lnTo>
                        <a:lnTo>
                          <a:pt x="11" y="0"/>
                        </a:lnTo>
                        <a:lnTo>
                          <a:pt x="0" y="0"/>
                        </a:lnTo>
                        <a:close/>
                      </a:path>
                    </a:pathLst>
                  </a:custGeom>
                  <a:solidFill>
                    <a:srgbClr val="C0C0C0"/>
                  </a:solidFill>
                  <a:ln w="9525">
                    <a:noFill/>
                    <a:round/>
                    <a:headEnd/>
                    <a:tailEnd/>
                  </a:ln>
                </p:spPr>
                <p:txBody>
                  <a:bodyPr/>
                  <a:lstStyle/>
                  <a:p>
                    <a:endParaRPr lang="en-US"/>
                  </a:p>
                </p:txBody>
              </p:sp>
              <p:sp>
                <p:nvSpPr>
                  <p:cNvPr id="31037" name="Freeform 1248"/>
                  <p:cNvSpPr>
                    <a:spLocks noChangeAspect="1"/>
                  </p:cNvSpPr>
                  <p:nvPr/>
                </p:nvSpPr>
                <p:spPr bwMode="auto">
                  <a:xfrm>
                    <a:off x="3518" y="1563"/>
                    <a:ext cx="11" cy="118"/>
                  </a:xfrm>
                  <a:custGeom>
                    <a:avLst/>
                    <a:gdLst>
                      <a:gd name="T0" fmla="*/ 0 w 11"/>
                      <a:gd name="T1" fmla="*/ 0 h 118"/>
                      <a:gd name="T2" fmla="*/ 0 w 11"/>
                      <a:gd name="T3" fmla="*/ 117 h 118"/>
                      <a:gd name="T4" fmla="*/ 11 w 11"/>
                      <a:gd name="T5" fmla="*/ 118 h 118"/>
                      <a:gd name="T6" fmla="*/ 11 w 11"/>
                      <a:gd name="T7" fmla="*/ 0 h 118"/>
                      <a:gd name="T8" fmla="*/ 0 w 11"/>
                      <a:gd name="T9" fmla="*/ 0 h 118"/>
                      <a:gd name="T10" fmla="*/ 0 60000 65536"/>
                      <a:gd name="T11" fmla="*/ 0 60000 65536"/>
                      <a:gd name="T12" fmla="*/ 0 60000 65536"/>
                      <a:gd name="T13" fmla="*/ 0 60000 65536"/>
                      <a:gd name="T14" fmla="*/ 0 60000 65536"/>
                      <a:gd name="T15" fmla="*/ 0 w 11"/>
                      <a:gd name="T16" fmla="*/ 0 h 118"/>
                      <a:gd name="T17" fmla="*/ 11 w 11"/>
                      <a:gd name="T18" fmla="*/ 118 h 118"/>
                    </a:gdLst>
                    <a:ahLst/>
                    <a:cxnLst>
                      <a:cxn ang="T10">
                        <a:pos x="T0" y="T1"/>
                      </a:cxn>
                      <a:cxn ang="T11">
                        <a:pos x="T2" y="T3"/>
                      </a:cxn>
                      <a:cxn ang="T12">
                        <a:pos x="T4" y="T5"/>
                      </a:cxn>
                      <a:cxn ang="T13">
                        <a:pos x="T6" y="T7"/>
                      </a:cxn>
                      <a:cxn ang="T14">
                        <a:pos x="T8" y="T9"/>
                      </a:cxn>
                    </a:cxnLst>
                    <a:rect l="T15" t="T16" r="T17" b="T18"/>
                    <a:pathLst>
                      <a:path w="11" h="118">
                        <a:moveTo>
                          <a:pt x="0" y="0"/>
                        </a:moveTo>
                        <a:lnTo>
                          <a:pt x="0" y="117"/>
                        </a:lnTo>
                        <a:lnTo>
                          <a:pt x="11" y="118"/>
                        </a:lnTo>
                        <a:lnTo>
                          <a:pt x="11" y="0"/>
                        </a:lnTo>
                        <a:lnTo>
                          <a:pt x="0" y="0"/>
                        </a:lnTo>
                        <a:close/>
                      </a:path>
                    </a:pathLst>
                  </a:custGeom>
                  <a:solidFill>
                    <a:srgbClr val="C0C0C0"/>
                  </a:solidFill>
                  <a:ln w="9525">
                    <a:noFill/>
                    <a:round/>
                    <a:headEnd/>
                    <a:tailEnd/>
                  </a:ln>
                </p:spPr>
                <p:txBody>
                  <a:bodyPr/>
                  <a:lstStyle/>
                  <a:p>
                    <a:endParaRPr lang="en-US"/>
                  </a:p>
                </p:txBody>
              </p:sp>
              <p:sp>
                <p:nvSpPr>
                  <p:cNvPr id="31038" name="Freeform 1249"/>
                  <p:cNvSpPr>
                    <a:spLocks noChangeAspect="1"/>
                  </p:cNvSpPr>
                  <p:nvPr/>
                </p:nvSpPr>
                <p:spPr bwMode="auto">
                  <a:xfrm>
                    <a:off x="3532" y="1563"/>
                    <a:ext cx="13" cy="119"/>
                  </a:xfrm>
                  <a:custGeom>
                    <a:avLst/>
                    <a:gdLst>
                      <a:gd name="T0" fmla="*/ 0 w 13"/>
                      <a:gd name="T1" fmla="*/ 0 h 119"/>
                      <a:gd name="T2" fmla="*/ 0 w 13"/>
                      <a:gd name="T3" fmla="*/ 118 h 119"/>
                      <a:gd name="T4" fmla="*/ 13 w 13"/>
                      <a:gd name="T5" fmla="*/ 119 h 119"/>
                      <a:gd name="T6" fmla="*/ 13 w 13"/>
                      <a:gd name="T7" fmla="*/ 0 h 119"/>
                      <a:gd name="T8" fmla="*/ 0 w 13"/>
                      <a:gd name="T9" fmla="*/ 0 h 119"/>
                      <a:gd name="T10" fmla="*/ 0 60000 65536"/>
                      <a:gd name="T11" fmla="*/ 0 60000 65536"/>
                      <a:gd name="T12" fmla="*/ 0 60000 65536"/>
                      <a:gd name="T13" fmla="*/ 0 60000 65536"/>
                      <a:gd name="T14" fmla="*/ 0 60000 65536"/>
                      <a:gd name="T15" fmla="*/ 0 w 13"/>
                      <a:gd name="T16" fmla="*/ 0 h 119"/>
                      <a:gd name="T17" fmla="*/ 13 w 13"/>
                      <a:gd name="T18" fmla="*/ 119 h 119"/>
                    </a:gdLst>
                    <a:ahLst/>
                    <a:cxnLst>
                      <a:cxn ang="T10">
                        <a:pos x="T0" y="T1"/>
                      </a:cxn>
                      <a:cxn ang="T11">
                        <a:pos x="T2" y="T3"/>
                      </a:cxn>
                      <a:cxn ang="T12">
                        <a:pos x="T4" y="T5"/>
                      </a:cxn>
                      <a:cxn ang="T13">
                        <a:pos x="T6" y="T7"/>
                      </a:cxn>
                      <a:cxn ang="T14">
                        <a:pos x="T8" y="T9"/>
                      </a:cxn>
                    </a:cxnLst>
                    <a:rect l="T15" t="T16" r="T17" b="T18"/>
                    <a:pathLst>
                      <a:path w="13" h="119">
                        <a:moveTo>
                          <a:pt x="0" y="0"/>
                        </a:moveTo>
                        <a:lnTo>
                          <a:pt x="0" y="118"/>
                        </a:lnTo>
                        <a:lnTo>
                          <a:pt x="13" y="119"/>
                        </a:lnTo>
                        <a:lnTo>
                          <a:pt x="13" y="0"/>
                        </a:lnTo>
                        <a:lnTo>
                          <a:pt x="0" y="0"/>
                        </a:lnTo>
                        <a:close/>
                      </a:path>
                    </a:pathLst>
                  </a:custGeom>
                  <a:solidFill>
                    <a:srgbClr val="C0C0C0"/>
                  </a:solidFill>
                  <a:ln w="9525">
                    <a:noFill/>
                    <a:round/>
                    <a:headEnd/>
                    <a:tailEnd/>
                  </a:ln>
                </p:spPr>
                <p:txBody>
                  <a:bodyPr/>
                  <a:lstStyle/>
                  <a:p>
                    <a:endParaRPr lang="en-US"/>
                  </a:p>
                </p:txBody>
              </p:sp>
              <p:sp>
                <p:nvSpPr>
                  <p:cNvPr id="31039" name="Rectangle 1250"/>
                  <p:cNvSpPr>
                    <a:spLocks noChangeAspect="1" noChangeArrowheads="1"/>
                  </p:cNvSpPr>
                  <p:nvPr/>
                </p:nvSpPr>
                <p:spPr bwMode="auto">
                  <a:xfrm>
                    <a:off x="3547" y="1563"/>
                    <a:ext cx="12" cy="122"/>
                  </a:xfrm>
                  <a:prstGeom prst="rect">
                    <a:avLst/>
                  </a:prstGeom>
                  <a:solidFill>
                    <a:srgbClr val="C0C0C0"/>
                  </a:solidFill>
                  <a:ln w="9525">
                    <a:noFill/>
                    <a:miter lim="800000"/>
                    <a:headEnd/>
                    <a:tailEnd/>
                  </a:ln>
                </p:spPr>
                <p:txBody>
                  <a:bodyPr/>
                  <a:lstStyle/>
                  <a:p>
                    <a:endParaRPr lang="en-US"/>
                  </a:p>
                </p:txBody>
              </p:sp>
              <p:sp>
                <p:nvSpPr>
                  <p:cNvPr id="31040" name="Freeform 1251"/>
                  <p:cNvSpPr>
                    <a:spLocks noChangeAspect="1"/>
                  </p:cNvSpPr>
                  <p:nvPr/>
                </p:nvSpPr>
                <p:spPr bwMode="auto">
                  <a:xfrm>
                    <a:off x="3374" y="1560"/>
                    <a:ext cx="9" cy="79"/>
                  </a:xfrm>
                  <a:custGeom>
                    <a:avLst/>
                    <a:gdLst>
                      <a:gd name="T0" fmla="*/ 0 w 9"/>
                      <a:gd name="T1" fmla="*/ 0 h 79"/>
                      <a:gd name="T2" fmla="*/ 0 w 9"/>
                      <a:gd name="T3" fmla="*/ 78 h 79"/>
                      <a:gd name="T4" fmla="*/ 9 w 9"/>
                      <a:gd name="T5" fmla="*/ 79 h 79"/>
                      <a:gd name="T6" fmla="*/ 9 w 9"/>
                      <a:gd name="T7" fmla="*/ 0 h 79"/>
                      <a:gd name="T8" fmla="*/ 0 w 9"/>
                      <a:gd name="T9" fmla="*/ 0 h 79"/>
                      <a:gd name="T10" fmla="*/ 0 60000 65536"/>
                      <a:gd name="T11" fmla="*/ 0 60000 65536"/>
                      <a:gd name="T12" fmla="*/ 0 60000 65536"/>
                      <a:gd name="T13" fmla="*/ 0 60000 65536"/>
                      <a:gd name="T14" fmla="*/ 0 60000 65536"/>
                      <a:gd name="T15" fmla="*/ 0 w 9"/>
                      <a:gd name="T16" fmla="*/ 0 h 79"/>
                      <a:gd name="T17" fmla="*/ 9 w 9"/>
                      <a:gd name="T18" fmla="*/ 79 h 79"/>
                    </a:gdLst>
                    <a:ahLst/>
                    <a:cxnLst>
                      <a:cxn ang="T10">
                        <a:pos x="T0" y="T1"/>
                      </a:cxn>
                      <a:cxn ang="T11">
                        <a:pos x="T2" y="T3"/>
                      </a:cxn>
                      <a:cxn ang="T12">
                        <a:pos x="T4" y="T5"/>
                      </a:cxn>
                      <a:cxn ang="T13">
                        <a:pos x="T6" y="T7"/>
                      </a:cxn>
                      <a:cxn ang="T14">
                        <a:pos x="T8" y="T9"/>
                      </a:cxn>
                    </a:cxnLst>
                    <a:rect l="T15" t="T16" r="T17" b="T18"/>
                    <a:pathLst>
                      <a:path w="9" h="79">
                        <a:moveTo>
                          <a:pt x="0" y="0"/>
                        </a:moveTo>
                        <a:lnTo>
                          <a:pt x="0" y="78"/>
                        </a:lnTo>
                        <a:lnTo>
                          <a:pt x="9" y="79"/>
                        </a:lnTo>
                        <a:lnTo>
                          <a:pt x="9" y="0"/>
                        </a:lnTo>
                        <a:lnTo>
                          <a:pt x="0" y="0"/>
                        </a:lnTo>
                        <a:close/>
                      </a:path>
                    </a:pathLst>
                  </a:custGeom>
                  <a:solidFill>
                    <a:srgbClr val="C0C0C0"/>
                  </a:solidFill>
                  <a:ln w="9525">
                    <a:noFill/>
                    <a:round/>
                    <a:headEnd/>
                    <a:tailEnd/>
                  </a:ln>
                </p:spPr>
                <p:txBody>
                  <a:bodyPr/>
                  <a:lstStyle/>
                  <a:p>
                    <a:endParaRPr lang="en-US"/>
                  </a:p>
                </p:txBody>
              </p:sp>
              <p:sp>
                <p:nvSpPr>
                  <p:cNvPr id="31041" name="Freeform 1252"/>
                  <p:cNvSpPr>
                    <a:spLocks noChangeAspect="1"/>
                  </p:cNvSpPr>
                  <p:nvPr/>
                </p:nvSpPr>
                <p:spPr bwMode="auto">
                  <a:xfrm>
                    <a:off x="3372" y="1651"/>
                    <a:ext cx="13" cy="2"/>
                  </a:xfrm>
                  <a:custGeom>
                    <a:avLst/>
                    <a:gdLst>
                      <a:gd name="T0" fmla="*/ 0 w 13"/>
                      <a:gd name="T1" fmla="*/ 2 h 2"/>
                      <a:gd name="T2" fmla="*/ 11 w 13"/>
                      <a:gd name="T3" fmla="*/ 2 h 2"/>
                      <a:gd name="T4" fmla="*/ 13 w 13"/>
                      <a:gd name="T5" fmla="*/ 0 h 2"/>
                      <a:gd name="T6" fmla="*/ 2 w 13"/>
                      <a:gd name="T7" fmla="*/ 0 h 2"/>
                      <a:gd name="T8" fmla="*/ 0 w 13"/>
                      <a:gd name="T9" fmla="*/ 2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2"/>
                        </a:moveTo>
                        <a:lnTo>
                          <a:pt x="11" y="2"/>
                        </a:lnTo>
                        <a:lnTo>
                          <a:pt x="13" y="0"/>
                        </a:lnTo>
                        <a:lnTo>
                          <a:pt x="2" y="0"/>
                        </a:lnTo>
                        <a:lnTo>
                          <a:pt x="0" y="2"/>
                        </a:lnTo>
                        <a:close/>
                      </a:path>
                    </a:pathLst>
                  </a:custGeom>
                  <a:solidFill>
                    <a:srgbClr val="E0E0E0"/>
                  </a:solidFill>
                  <a:ln w="9525">
                    <a:noFill/>
                    <a:round/>
                    <a:headEnd/>
                    <a:tailEnd/>
                  </a:ln>
                </p:spPr>
                <p:txBody>
                  <a:bodyPr/>
                  <a:lstStyle/>
                  <a:p>
                    <a:endParaRPr lang="en-US"/>
                  </a:p>
                </p:txBody>
              </p:sp>
              <p:sp>
                <p:nvSpPr>
                  <p:cNvPr id="31042" name="Freeform 1253"/>
                  <p:cNvSpPr>
                    <a:spLocks noChangeAspect="1"/>
                  </p:cNvSpPr>
                  <p:nvPr/>
                </p:nvSpPr>
                <p:spPr bwMode="auto">
                  <a:xfrm>
                    <a:off x="3372" y="1639"/>
                    <a:ext cx="13" cy="1"/>
                  </a:xfrm>
                  <a:custGeom>
                    <a:avLst/>
                    <a:gdLst>
                      <a:gd name="T0" fmla="*/ 11 w 13"/>
                      <a:gd name="T1" fmla="*/ 0 h 1"/>
                      <a:gd name="T2" fmla="*/ 0 w 13"/>
                      <a:gd name="T3" fmla="*/ 0 h 1"/>
                      <a:gd name="T4" fmla="*/ 3 w 13"/>
                      <a:gd name="T5" fmla="*/ 1 h 1"/>
                      <a:gd name="T6" fmla="*/ 13 w 13"/>
                      <a:gd name="T7" fmla="*/ 1 h 1"/>
                      <a:gd name="T8" fmla="*/ 11 w 13"/>
                      <a:gd name="T9" fmla="*/ 0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11" y="0"/>
                        </a:moveTo>
                        <a:lnTo>
                          <a:pt x="0" y="0"/>
                        </a:lnTo>
                        <a:lnTo>
                          <a:pt x="3" y="1"/>
                        </a:lnTo>
                        <a:lnTo>
                          <a:pt x="13" y="1"/>
                        </a:lnTo>
                        <a:lnTo>
                          <a:pt x="11" y="0"/>
                        </a:lnTo>
                        <a:close/>
                      </a:path>
                    </a:pathLst>
                  </a:custGeom>
                  <a:solidFill>
                    <a:srgbClr val="808080"/>
                  </a:solidFill>
                  <a:ln w="9525">
                    <a:noFill/>
                    <a:round/>
                    <a:headEnd/>
                    <a:tailEnd/>
                  </a:ln>
                </p:spPr>
                <p:txBody>
                  <a:bodyPr/>
                  <a:lstStyle/>
                  <a:p>
                    <a:endParaRPr lang="en-US"/>
                  </a:p>
                </p:txBody>
              </p:sp>
              <p:sp>
                <p:nvSpPr>
                  <p:cNvPr id="31043" name="Rectangle 1254"/>
                  <p:cNvSpPr>
                    <a:spLocks noChangeAspect="1" noChangeArrowheads="1"/>
                  </p:cNvSpPr>
                  <p:nvPr/>
                </p:nvSpPr>
                <p:spPr bwMode="auto">
                  <a:xfrm>
                    <a:off x="3375" y="1648"/>
                    <a:ext cx="10" cy="2"/>
                  </a:xfrm>
                  <a:prstGeom prst="rect">
                    <a:avLst/>
                  </a:prstGeom>
                  <a:solidFill>
                    <a:srgbClr val="202020"/>
                  </a:solidFill>
                  <a:ln w="9525">
                    <a:noFill/>
                    <a:miter lim="800000"/>
                    <a:headEnd/>
                    <a:tailEnd/>
                  </a:ln>
                </p:spPr>
                <p:txBody>
                  <a:bodyPr/>
                  <a:lstStyle/>
                  <a:p>
                    <a:endParaRPr lang="en-US"/>
                  </a:p>
                </p:txBody>
              </p:sp>
              <p:sp>
                <p:nvSpPr>
                  <p:cNvPr id="31044" name="Freeform 1255"/>
                  <p:cNvSpPr>
                    <a:spLocks noChangeAspect="1"/>
                  </p:cNvSpPr>
                  <p:nvPr/>
                </p:nvSpPr>
                <p:spPr bwMode="auto">
                  <a:xfrm>
                    <a:off x="3562" y="1560"/>
                    <a:ext cx="1" cy="133"/>
                  </a:xfrm>
                  <a:custGeom>
                    <a:avLst/>
                    <a:gdLst>
                      <a:gd name="T0" fmla="*/ 0 w 1"/>
                      <a:gd name="T1" fmla="*/ 133 h 133"/>
                      <a:gd name="T2" fmla="*/ 0 w 1"/>
                      <a:gd name="T3" fmla="*/ 129 h 133"/>
                      <a:gd name="T4" fmla="*/ 0 w 1"/>
                      <a:gd name="T5" fmla="*/ 0 h 133"/>
                      <a:gd name="T6" fmla="*/ 0 w 1"/>
                      <a:gd name="T7" fmla="*/ 0 h 133"/>
                      <a:gd name="T8" fmla="*/ 0 w 1"/>
                      <a:gd name="T9" fmla="*/ 133 h 133"/>
                      <a:gd name="T10" fmla="*/ 0 60000 65536"/>
                      <a:gd name="T11" fmla="*/ 0 60000 65536"/>
                      <a:gd name="T12" fmla="*/ 0 60000 65536"/>
                      <a:gd name="T13" fmla="*/ 0 60000 65536"/>
                      <a:gd name="T14" fmla="*/ 0 60000 65536"/>
                      <a:gd name="T15" fmla="*/ 0 w 1"/>
                      <a:gd name="T16" fmla="*/ 0 h 133"/>
                      <a:gd name="T17" fmla="*/ 1 w 1"/>
                      <a:gd name="T18" fmla="*/ 133 h 133"/>
                    </a:gdLst>
                    <a:ahLst/>
                    <a:cxnLst>
                      <a:cxn ang="T10">
                        <a:pos x="T0" y="T1"/>
                      </a:cxn>
                      <a:cxn ang="T11">
                        <a:pos x="T2" y="T3"/>
                      </a:cxn>
                      <a:cxn ang="T12">
                        <a:pos x="T4" y="T5"/>
                      </a:cxn>
                      <a:cxn ang="T13">
                        <a:pos x="T6" y="T7"/>
                      </a:cxn>
                      <a:cxn ang="T14">
                        <a:pos x="T8" y="T9"/>
                      </a:cxn>
                    </a:cxnLst>
                    <a:rect l="T15" t="T16" r="T17" b="T18"/>
                    <a:pathLst>
                      <a:path w="1" h="133">
                        <a:moveTo>
                          <a:pt x="0" y="133"/>
                        </a:moveTo>
                        <a:lnTo>
                          <a:pt x="0" y="129"/>
                        </a:lnTo>
                        <a:lnTo>
                          <a:pt x="0" y="0"/>
                        </a:lnTo>
                        <a:lnTo>
                          <a:pt x="0" y="133"/>
                        </a:lnTo>
                        <a:close/>
                      </a:path>
                    </a:pathLst>
                  </a:custGeom>
                  <a:solidFill>
                    <a:srgbClr val="A0A0A0"/>
                  </a:solidFill>
                  <a:ln w="9525">
                    <a:noFill/>
                    <a:round/>
                    <a:headEnd/>
                    <a:tailEnd/>
                  </a:ln>
                </p:spPr>
                <p:txBody>
                  <a:bodyPr/>
                  <a:lstStyle/>
                  <a:p>
                    <a:endParaRPr lang="en-US"/>
                  </a:p>
                </p:txBody>
              </p:sp>
              <p:sp>
                <p:nvSpPr>
                  <p:cNvPr id="31045" name="Freeform 1256"/>
                  <p:cNvSpPr>
                    <a:spLocks noChangeAspect="1"/>
                  </p:cNvSpPr>
                  <p:nvPr/>
                </p:nvSpPr>
                <p:spPr bwMode="auto">
                  <a:xfrm>
                    <a:off x="3356" y="1556"/>
                    <a:ext cx="1" cy="113"/>
                  </a:xfrm>
                  <a:custGeom>
                    <a:avLst/>
                    <a:gdLst>
                      <a:gd name="T0" fmla="*/ 0 w 1"/>
                      <a:gd name="T1" fmla="*/ 0 h 113"/>
                      <a:gd name="T2" fmla="*/ 0 w 1"/>
                      <a:gd name="T3" fmla="*/ 113 h 113"/>
                      <a:gd name="T4" fmla="*/ 1 w 1"/>
                      <a:gd name="T5" fmla="*/ 112 h 113"/>
                      <a:gd name="T6" fmla="*/ 1 w 1"/>
                      <a:gd name="T7" fmla="*/ 0 h 113"/>
                      <a:gd name="T8" fmla="*/ 0 w 1"/>
                      <a:gd name="T9" fmla="*/ 0 h 113"/>
                      <a:gd name="T10" fmla="*/ 0 60000 65536"/>
                      <a:gd name="T11" fmla="*/ 0 60000 65536"/>
                      <a:gd name="T12" fmla="*/ 0 60000 65536"/>
                      <a:gd name="T13" fmla="*/ 0 60000 65536"/>
                      <a:gd name="T14" fmla="*/ 0 60000 65536"/>
                      <a:gd name="T15" fmla="*/ 0 w 1"/>
                      <a:gd name="T16" fmla="*/ 0 h 113"/>
                      <a:gd name="T17" fmla="*/ 1 w 1"/>
                      <a:gd name="T18" fmla="*/ 113 h 113"/>
                    </a:gdLst>
                    <a:ahLst/>
                    <a:cxnLst>
                      <a:cxn ang="T10">
                        <a:pos x="T0" y="T1"/>
                      </a:cxn>
                      <a:cxn ang="T11">
                        <a:pos x="T2" y="T3"/>
                      </a:cxn>
                      <a:cxn ang="T12">
                        <a:pos x="T4" y="T5"/>
                      </a:cxn>
                      <a:cxn ang="T13">
                        <a:pos x="T6" y="T7"/>
                      </a:cxn>
                      <a:cxn ang="T14">
                        <a:pos x="T8" y="T9"/>
                      </a:cxn>
                    </a:cxnLst>
                    <a:rect l="T15" t="T16" r="T17" b="T18"/>
                    <a:pathLst>
                      <a:path w="1" h="113">
                        <a:moveTo>
                          <a:pt x="0" y="0"/>
                        </a:moveTo>
                        <a:lnTo>
                          <a:pt x="0" y="113"/>
                        </a:lnTo>
                        <a:lnTo>
                          <a:pt x="1" y="112"/>
                        </a:lnTo>
                        <a:lnTo>
                          <a:pt x="1" y="0"/>
                        </a:lnTo>
                        <a:lnTo>
                          <a:pt x="0" y="0"/>
                        </a:lnTo>
                        <a:close/>
                      </a:path>
                    </a:pathLst>
                  </a:custGeom>
                  <a:solidFill>
                    <a:srgbClr val="808080"/>
                  </a:solidFill>
                  <a:ln w="9525">
                    <a:noFill/>
                    <a:round/>
                    <a:headEnd/>
                    <a:tailEnd/>
                  </a:ln>
                </p:spPr>
                <p:txBody>
                  <a:bodyPr/>
                  <a:lstStyle/>
                  <a:p>
                    <a:endParaRPr lang="en-US"/>
                  </a:p>
                </p:txBody>
              </p:sp>
            </p:grpSp>
          </p:grpSp>
          <p:sp>
            <p:nvSpPr>
              <p:cNvPr id="30921" name="Freeform 1259"/>
              <p:cNvSpPr>
                <a:spLocks noChangeAspect="1"/>
              </p:cNvSpPr>
              <p:nvPr/>
            </p:nvSpPr>
            <p:spPr bwMode="auto">
              <a:xfrm>
                <a:off x="3347" y="1674"/>
                <a:ext cx="227" cy="199"/>
              </a:xfrm>
              <a:custGeom>
                <a:avLst/>
                <a:gdLst>
                  <a:gd name="T0" fmla="*/ 0 w 227"/>
                  <a:gd name="T1" fmla="*/ 0 h 199"/>
                  <a:gd name="T2" fmla="*/ 227 w 227"/>
                  <a:gd name="T3" fmla="*/ 27 h 199"/>
                  <a:gd name="T4" fmla="*/ 227 w 227"/>
                  <a:gd name="T5" fmla="*/ 199 h 199"/>
                  <a:gd name="T6" fmla="*/ 0 w 227"/>
                  <a:gd name="T7" fmla="*/ 144 h 199"/>
                  <a:gd name="T8" fmla="*/ 0 w 227"/>
                  <a:gd name="T9" fmla="*/ 0 h 199"/>
                  <a:gd name="T10" fmla="*/ 0 60000 65536"/>
                  <a:gd name="T11" fmla="*/ 0 60000 65536"/>
                  <a:gd name="T12" fmla="*/ 0 60000 65536"/>
                  <a:gd name="T13" fmla="*/ 0 60000 65536"/>
                  <a:gd name="T14" fmla="*/ 0 60000 65536"/>
                  <a:gd name="T15" fmla="*/ 0 w 227"/>
                  <a:gd name="T16" fmla="*/ 0 h 199"/>
                  <a:gd name="T17" fmla="*/ 227 w 227"/>
                  <a:gd name="T18" fmla="*/ 199 h 199"/>
                </a:gdLst>
                <a:ahLst/>
                <a:cxnLst>
                  <a:cxn ang="T10">
                    <a:pos x="T0" y="T1"/>
                  </a:cxn>
                  <a:cxn ang="T11">
                    <a:pos x="T2" y="T3"/>
                  </a:cxn>
                  <a:cxn ang="T12">
                    <a:pos x="T4" y="T5"/>
                  </a:cxn>
                  <a:cxn ang="T13">
                    <a:pos x="T6" y="T7"/>
                  </a:cxn>
                  <a:cxn ang="T14">
                    <a:pos x="T8" y="T9"/>
                  </a:cxn>
                </a:cxnLst>
                <a:rect l="T15" t="T16" r="T17" b="T18"/>
                <a:pathLst>
                  <a:path w="227" h="199">
                    <a:moveTo>
                      <a:pt x="0" y="0"/>
                    </a:moveTo>
                    <a:lnTo>
                      <a:pt x="227" y="27"/>
                    </a:lnTo>
                    <a:lnTo>
                      <a:pt x="227" y="199"/>
                    </a:lnTo>
                    <a:lnTo>
                      <a:pt x="0" y="144"/>
                    </a:lnTo>
                    <a:lnTo>
                      <a:pt x="0" y="0"/>
                    </a:lnTo>
                    <a:close/>
                  </a:path>
                </a:pathLst>
              </a:custGeom>
              <a:solidFill>
                <a:srgbClr val="C0C0C0"/>
              </a:solidFill>
              <a:ln w="1588">
                <a:solidFill>
                  <a:srgbClr val="808080"/>
                </a:solidFill>
                <a:round/>
                <a:headEnd/>
                <a:tailEnd/>
              </a:ln>
            </p:spPr>
            <p:txBody>
              <a:bodyPr/>
              <a:lstStyle/>
              <a:p>
                <a:endParaRPr lang="en-US"/>
              </a:p>
            </p:txBody>
          </p:sp>
          <p:grpSp>
            <p:nvGrpSpPr>
              <p:cNvPr id="31304" name="Group 1325"/>
              <p:cNvGrpSpPr>
                <a:grpSpLocks noChangeAspect="1"/>
              </p:cNvGrpSpPr>
              <p:nvPr/>
            </p:nvGrpSpPr>
            <p:grpSpPr bwMode="auto">
              <a:xfrm>
                <a:off x="3356" y="1682"/>
                <a:ext cx="207" cy="157"/>
                <a:chOff x="3356" y="1682"/>
                <a:chExt cx="207" cy="157"/>
              </a:xfrm>
            </p:grpSpPr>
            <p:sp>
              <p:nvSpPr>
                <p:cNvPr id="30940" name="Freeform 1260"/>
                <p:cNvSpPr>
                  <a:spLocks noChangeAspect="1"/>
                </p:cNvSpPr>
                <p:nvPr/>
              </p:nvSpPr>
              <p:spPr bwMode="auto">
                <a:xfrm>
                  <a:off x="3356" y="1682"/>
                  <a:ext cx="206" cy="155"/>
                </a:xfrm>
                <a:custGeom>
                  <a:avLst/>
                  <a:gdLst>
                    <a:gd name="T0" fmla="*/ 0 w 206"/>
                    <a:gd name="T1" fmla="*/ 0 h 155"/>
                    <a:gd name="T2" fmla="*/ 0 w 206"/>
                    <a:gd name="T3" fmla="*/ 102 h 155"/>
                    <a:gd name="T4" fmla="*/ 206 w 206"/>
                    <a:gd name="T5" fmla="*/ 155 h 155"/>
                    <a:gd name="T6" fmla="*/ 206 w 206"/>
                    <a:gd name="T7" fmla="*/ 25 h 155"/>
                    <a:gd name="T8" fmla="*/ 0 w 206"/>
                    <a:gd name="T9" fmla="*/ 0 h 155"/>
                    <a:gd name="T10" fmla="*/ 0 60000 65536"/>
                    <a:gd name="T11" fmla="*/ 0 60000 65536"/>
                    <a:gd name="T12" fmla="*/ 0 60000 65536"/>
                    <a:gd name="T13" fmla="*/ 0 60000 65536"/>
                    <a:gd name="T14" fmla="*/ 0 60000 65536"/>
                    <a:gd name="T15" fmla="*/ 0 w 206"/>
                    <a:gd name="T16" fmla="*/ 0 h 155"/>
                    <a:gd name="T17" fmla="*/ 206 w 206"/>
                    <a:gd name="T18" fmla="*/ 155 h 155"/>
                  </a:gdLst>
                  <a:ahLst/>
                  <a:cxnLst>
                    <a:cxn ang="T10">
                      <a:pos x="T0" y="T1"/>
                    </a:cxn>
                    <a:cxn ang="T11">
                      <a:pos x="T2" y="T3"/>
                    </a:cxn>
                    <a:cxn ang="T12">
                      <a:pos x="T4" y="T5"/>
                    </a:cxn>
                    <a:cxn ang="T13">
                      <a:pos x="T6" y="T7"/>
                    </a:cxn>
                    <a:cxn ang="T14">
                      <a:pos x="T8" y="T9"/>
                    </a:cxn>
                  </a:cxnLst>
                  <a:rect l="T15" t="T16" r="T17" b="T18"/>
                  <a:pathLst>
                    <a:path w="206" h="155">
                      <a:moveTo>
                        <a:pt x="0" y="0"/>
                      </a:moveTo>
                      <a:lnTo>
                        <a:pt x="0" y="102"/>
                      </a:lnTo>
                      <a:lnTo>
                        <a:pt x="206" y="155"/>
                      </a:lnTo>
                      <a:lnTo>
                        <a:pt x="206" y="25"/>
                      </a:lnTo>
                      <a:lnTo>
                        <a:pt x="0" y="0"/>
                      </a:lnTo>
                      <a:close/>
                    </a:path>
                  </a:pathLst>
                </a:custGeom>
                <a:solidFill>
                  <a:srgbClr val="404040"/>
                </a:solidFill>
                <a:ln w="9525">
                  <a:noFill/>
                  <a:round/>
                  <a:headEnd/>
                  <a:tailEnd/>
                </a:ln>
              </p:spPr>
              <p:txBody>
                <a:bodyPr/>
                <a:lstStyle/>
                <a:p>
                  <a:endParaRPr lang="en-US"/>
                </a:p>
              </p:txBody>
            </p:sp>
            <p:sp>
              <p:nvSpPr>
                <p:cNvPr id="30941" name="Freeform 1261"/>
                <p:cNvSpPr>
                  <a:spLocks noChangeAspect="1"/>
                </p:cNvSpPr>
                <p:nvPr/>
              </p:nvSpPr>
              <p:spPr bwMode="auto">
                <a:xfrm>
                  <a:off x="3356" y="1706"/>
                  <a:ext cx="206" cy="133"/>
                </a:xfrm>
                <a:custGeom>
                  <a:avLst/>
                  <a:gdLst>
                    <a:gd name="T0" fmla="*/ 0 w 206"/>
                    <a:gd name="T1" fmla="*/ 0 h 133"/>
                    <a:gd name="T2" fmla="*/ 0 w 206"/>
                    <a:gd name="T3" fmla="*/ 92 h 133"/>
                    <a:gd name="T4" fmla="*/ 206 w 206"/>
                    <a:gd name="T5" fmla="*/ 133 h 133"/>
                    <a:gd name="T6" fmla="*/ 206 w 206"/>
                    <a:gd name="T7" fmla="*/ 131 h 133"/>
                    <a:gd name="T8" fmla="*/ 206 w 206"/>
                    <a:gd name="T9" fmla="*/ 3 h 133"/>
                    <a:gd name="T10" fmla="*/ 0 w 206"/>
                    <a:gd name="T11" fmla="*/ 0 h 133"/>
                    <a:gd name="T12" fmla="*/ 0 60000 65536"/>
                    <a:gd name="T13" fmla="*/ 0 60000 65536"/>
                    <a:gd name="T14" fmla="*/ 0 60000 65536"/>
                    <a:gd name="T15" fmla="*/ 0 60000 65536"/>
                    <a:gd name="T16" fmla="*/ 0 60000 65536"/>
                    <a:gd name="T17" fmla="*/ 0 60000 65536"/>
                    <a:gd name="T18" fmla="*/ 0 w 206"/>
                    <a:gd name="T19" fmla="*/ 0 h 133"/>
                    <a:gd name="T20" fmla="*/ 206 w 206"/>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206" h="133">
                      <a:moveTo>
                        <a:pt x="0" y="0"/>
                      </a:moveTo>
                      <a:lnTo>
                        <a:pt x="0" y="92"/>
                      </a:lnTo>
                      <a:lnTo>
                        <a:pt x="206" y="133"/>
                      </a:lnTo>
                      <a:lnTo>
                        <a:pt x="206" y="131"/>
                      </a:lnTo>
                      <a:lnTo>
                        <a:pt x="206" y="3"/>
                      </a:lnTo>
                      <a:lnTo>
                        <a:pt x="0" y="0"/>
                      </a:lnTo>
                      <a:close/>
                    </a:path>
                  </a:pathLst>
                </a:custGeom>
                <a:solidFill>
                  <a:srgbClr val="E0E0E0"/>
                </a:solidFill>
                <a:ln w="9525">
                  <a:noFill/>
                  <a:round/>
                  <a:headEnd/>
                  <a:tailEnd/>
                </a:ln>
              </p:spPr>
              <p:txBody>
                <a:bodyPr/>
                <a:lstStyle/>
                <a:p>
                  <a:endParaRPr lang="en-US"/>
                </a:p>
              </p:txBody>
            </p:sp>
            <p:sp>
              <p:nvSpPr>
                <p:cNvPr id="30942" name="Freeform 1262"/>
                <p:cNvSpPr>
                  <a:spLocks noChangeAspect="1"/>
                </p:cNvSpPr>
                <p:nvPr/>
              </p:nvSpPr>
              <p:spPr bwMode="auto">
                <a:xfrm>
                  <a:off x="3356" y="1685"/>
                  <a:ext cx="206" cy="153"/>
                </a:xfrm>
                <a:custGeom>
                  <a:avLst/>
                  <a:gdLst>
                    <a:gd name="T0" fmla="*/ 0 w 206"/>
                    <a:gd name="T1" fmla="*/ 0 h 153"/>
                    <a:gd name="T2" fmla="*/ 0 w 206"/>
                    <a:gd name="T3" fmla="*/ 112 h 153"/>
                    <a:gd name="T4" fmla="*/ 206 w 206"/>
                    <a:gd name="T5" fmla="*/ 153 h 153"/>
                    <a:gd name="T6" fmla="*/ 206 w 206"/>
                    <a:gd name="T7" fmla="*/ 22 h 153"/>
                    <a:gd name="T8" fmla="*/ 0 w 206"/>
                    <a:gd name="T9" fmla="*/ 0 h 153"/>
                    <a:gd name="T10" fmla="*/ 0 60000 65536"/>
                    <a:gd name="T11" fmla="*/ 0 60000 65536"/>
                    <a:gd name="T12" fmla="*/ 0 60000 65536"/>
                    <a:gd name="T13" fmla="*/ 0 60000 65536"/>
                    <a:gd name="T14" fmla="*/ 0 60000 65536"/>
                    <a:gd name="T15" fmla="*/ 0 w 206"/>
                    <a:gd name="T16" fmla="*/ 0 h 153"/>
                    <a:gd name="T17" fmla="*/ 206 w 206"/>
                    <a:gd name="T18" fmla="*/ 153 h 153"/>
                  </a:gdLst>
                  <a:ahLst/>
                  <a:cxnLst>
                    <a:cxn ang="T10">
                      <a:pos x="T0" y="T1"/>
                    </a:cxn>
                    <a:cxn ang="T11">
                      <a:pos x="T2" y="T3"/>
                    </a:cxn>
                    <a:cxn ang="T12">
                      <a:pos x="T4" y="T5"/>
                    </a:cxn>
                    <a:cxn ang="T13">
                      <a:pos x="T6" y="T7"/>
                    </a:cxn>
                    <a:cxn ang="T14">
                      <a:pos x="T8" y="T9"/>
                    </a:cxn>
                  </a:cxnLst>
                  <a:rect l="T15" t="T16" r="T17" b="T18"/>
                  <a:pathLst>
                    <a:path w="206" h="153">
                      <a:moveTo>
                        <a:pt x="0" y="0"/>
                      </a:moveTo>
                      <a:lnTo>
                        <a:pt x="0" y="112"/>
                      </a:lnTo>
                      <a:lnTo>
                        <a:pt x="206" y="153"/>
                      </a:lnTo>
                      <a:lnTo>
                        <a:pt x="206" y="22"/>
                      </a:lnTo>
                      <a:lnTo>
                        <a:pt x="0" y="0"/>
                      </a:lnTo>
                      <a:close/>
                    </a:path>
                  </a:pathLst>
                </a:custGeom>
                <a:solidFill>
                  <a:srgbClr val="606060"/>
                </a:solidFill>
                <a:ln w="9525">
                  <a:noFill/>
                  <a:round/>
                  <a:headEnd/>
                  <a:tailEnd/>
                </a:ln>
              </p:spPr>
              <p:txBody>
                <a:bodyPr/>
                <a:lstStyle/>
                <a:p>
                  <a:endParaRPr lang="en-US"/>
                </a:p>
              </p:txBody>
            </p:sp>
            <p:sp>
              <p:nvSpPr>
                <p:cNvPr id="30943" name="Freeform 1263"/>
                <p:cNvSpPr>
                  <a:spLocks noChangeAspect="1"/>
                </p:cNvSpPr>
                <p:nvPr/>
              </p:nvSpPr>
              <p:spPr bwMode="auto">
                <a:xfrm>
                  <a:off x="3417" y="1803"/>
                  <a:ext cx="12" cy="4"/>
                </a:xfrm>
                <a:custGeom>
                  <a:avLst/>
                  <a:gdLst>
                    <a:gd name="T0" fmla="*/ 0 w 12"/>
                    <a:gd name="T1" fmla="*/ 2 h 4"/>
                    <a:gd name="T2" fmla="*/ 1 w 12"/>
                    <a:gd name="T3" fmla="*/ 3 h 4"/>
                    <a:gd name="T4" fmla="*/ 12 w 12"/>
                    <a:gd name="T5" fmla="*/ 4 h 4"/>
                    <a:gd name="T6" fmla="*/ 12 w 12"/>
                    <a:gd name="T7" fmla="*/ 2 h 4"/>
                    <a:gd name="T8" fmla="*/ 8 w 12"/>
                    <a:gd name="T9" fmla="*/ 0 h 4"/>
                    <a:gd name="T10" fmla="*/ 0 w 12"/>
                    <a:gd name="T11" fmla="*/ 2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0" y="2"/>
                      </a:moveTo>
                      <a:lnTo>
                        <a:pt x="1" y="3"/>
                      </a:lnTo>
                      <a:lnTo>
                        <a:pt x="12" y="4"/>
                      </a:lnTo>
                      <a:lnTo>
                        <a:pt x="12" y="2"/>
                      </a:lnTo>
                      <a:lnTo>
                        <a:pt x="8" y="0"/>
                      </a:lnTo>
                      <a:lnTo>
                        <a:pt x="0" y="2"/>
                      </a:lnTo>
                      <a:close/>
                    </a:path>
                  </a:pathLst>
                </a:custGeom>
                <a:solidFill>
                  <a:srgbClr val="808080"/>
                </a:solidFill>
                <a:ln w="9525">
                  <a:noFill/>
                  <a:round/>
                  <a:headEnd/>
                  <a:tailEnd/>
                </a:ln>
              </p:spPr>
              <p:txBody>
                <a:bodyPr/>
                <a:lstStyle/>
                <a:p>
                  <a:endParaRPr lang="en-US"/>
                </a:p>
              </p:txBody>
            </p:sp>
            <p:sp>
              <p:nvSpPr>
                <p:cNvPr id="30944" name="Freeform 1264"/>
                <p:cNvSpPr>
                  <a:spLocks noChangeAspect="1"/>
                </p:cNvSpPr>
                <p:nvPr/>
              </p:nvSpPr>
              <p:spPr bwMode="auto">
                <a:xfrm>
                  <a:off x="3359" y="1686"/>
                  <a:ext cx="12" cy="107"/>
                </a:xfrm>
                <a:custGeom>
                  <a:avLst/>
                  <a:gdLst>
                    <a:gd name="T0" fmla="*/ 0 w 12"/>
                    <a:gd name="T1" fmla="*/ 0 h 107"/>
                    <a:gd name="T2" fmla="*/ 0 w 12"/>
                    <a:gd name="T3" fmla="*/ 106 h 107"/>
                    <a:gd name="T4" fmla="*/ 12 w 12"/>
                    <a:gd name="T5" fmla="*/ 107 h 107"/>
                    <a:gd name="T6" fmla="*/ 12 w 12"/>
                    <a:gd name="T7" fmla="*/ 1 h 107"/>
                    <a:gd name="T8" fmla="*/ 0 w 12"/>
                    <a:gd name="T9" fmla="*/ 0 h 107"/>
                    <a:gd name="T10" fmla="*/ 0 60000 65536"/>
                    <a:gd name="T11" fmla="*/ 0 60000 65536"/>
                    <a:gd name="T12" fmla="*/ 0 60000 65536"/>
                    <a:gd name="T13" fmla="*/ 0 60000 65536"/>
                    <a:gd name="T14" fmla="*/ 0 60000 65536"/>
                    <a:gd name="T15" fmla="*/ 0 w 12"/>
                    <a:gd name="T16" fmla="*/ 0 h 107"/>
                    <a:gd name="T17" fmla="*/ 12 w 12"/>
                    <a:gd name="T18" fmla="*/ 107 h 107"/>
                  </a:gdLst>
                  <a:ahLst/>
                  <a:cxnLst>
                    <a:cxn ang="T10">
                      <a:pos x="T0" y="T1"/>
                    </a:cxn>
                    <a:cxn ang="T11">
                      <a:pos x="T2" y="T3"/>
                    </a:cxn>
                    <a:cxn ang="T12">
                      <a:pos x="T4" y="T5"/>
                    </a:cxn>
                    <a:cxn ang="T13">
                      <a:pos x="T6" y="T7"/>
                    </a:cxn>
                    <a:cxn ang="T14">
                      <a:pos x="T8" y="T9"/>
                    </a:cxn>
                  </a:cxnLst>
                  <a:rect l="T15" t="T16" r="T17" b="T18"/>
                  <a:pathLst>
                    <a:path w="12" h="107">
                      <a:moveTo>
                        <a:pt x="0" y="0"/>
                      </a:moveTo>
                      <a:lnTo>
                        <a:pt x="0" y="106"/>
                      </a:lnTo>
                      <a:lnTo>
                        <a:pt x="12" y="107"/>
                      </a:lnTo>
                      <a:lnTo>
                        <a:pt x="12" y="1"/>
                      </a:lnTo>
                      <a:lnTo>
                        <a:pt x="0" y="0"/>
                      </a:lnTo>
                      <a:close/>
                    </a:path>
                  </a:pathLst>
                </a:custGeom>
                <a:solidFill>
                  <a:srgbClr val="808080"/>
                </a:solidFill>
                <a:ln w="9525">
                  <a:noFill/>
                  <a:round/>
                  <a:headEnd/>
                  <a:tailEnd/>
                </a:ln>
              </p:spPr>
              <p:txBody>
                <a:bodyPr/>
                <a:lstStyle/>
                <a:p>
                  <a:endParaRPr lang="en-US"/>
                </a:p>
              </p:txBody>
            </p:sp>
            <p:sp>
              <p:nvSpPr>
                <p:cNvPr id="30945" name="Freeform 1265"/>
                <p:cNvSpPr>
                  <a:spLocks noChangeAspect="1"/>
                </p:cNvSpPr>
                <p:nvPr/>
              </p:nvSpPr>
              <p:spPr bwMode="auto">
                <a:xfrm>
                  <a:off x="3358" y="1686"/>
                  <a:ext cx="13" cy="2"/>
                </a:xfrm>
                <a:custGeom>
                  <a:avLst/>
                  <a:gdLst>
                    <a:gd name="T0" fmla="*/ 0 w 13"/>
                    <a:gd name="T1" fmla="*/ 1 h 2"/>
                    <a:gd name="T2" fmla="*/ 12 w 13"/>
                    <a:gd name="T3" fmla="*/ 2 h 2"/>
                    <a:gd name="T4" fmla="*/ 13 w 13"/>
                    <a:gd name="T5" fmla="*/ 1 h 2"/>
                    <a:gd name="T6" fmla="*/ 1 w 13"/>
                    <a:gd name="T7" fmla="*/ 0 h 2"/>
                    <a:gd name="T8" fmla="*/ 0 w 13"/>
                    <a:gd name="T9" fmla="*/ 1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1"/>
                      </a:moveTo>
                      <a:lnTo>
                        <a:pt x="12" y="2"/>
                      </a:lnTo>
                      <a:lnTo>
                        <a:pt x="13" y="1"/>
                      </a:lnTo>
                      <a:lnTo>
                        <a:pt x="1" y="0"/>
                      </a:lnTo>
                      <a:lnTo>
                        <a:pt x="0" y="1"/>
                      </a:lnTo>
                      <a:close/>
                    </a:path>
                  </a:pathLst>
                </a:custGeom>
                <a:solidFill>
                  <a:srgbClr val="E0E0E0"/>
                </a:solidFill>
                <a:ln w="9525">
                  <a:noFill/>
                  <a:round/>
                  <a:headEnd/>
                  <a:tailEnd/>
                </a:ln>
              </p:spPr>
              <p:txBody>
                <a:bodyPr/>
                <a:lstStyle/>
                <a:p>
                  <a:endParaRPr lang="en-US"/>
                </a:p>
              </p:txBody>
            </p:sp>
            <p:sp>
              <p:nvSpPr>
                <p:cNvPr id="30946" name="Freeform 1266"/>
                <p:cNvSpPr>
                  <a:spLocks noChangeAspect="1"/>
                </p:cNvSpPr>
                <p:nvPr/>
              </p:nvSpPr>
              <p:spPr bwMode="auto">
                <a:xfrm>
                  <a:off x="3358" y="1791"/>
                  <a:ext cx="13" cy="4"/>
                </a:xfrm>
                <a:custGeom>
                  <a:avLst/>
                  <a:gdLst>
                    <a:gd name="T0" fmla="*/ 0 w 13"/>
                    <a:gd name="T1" fmla="*/ 1 h 4"/>
                    <a:gd name="T2" fmla="*/ 3 w 13"/>
                    <a:gd name="T3" fmla="*/ 1 h 4"/>
                    <a:gd name="T4" fmla="*/ 13 w 13"/>
                    <a:gd name="T5" fmla="*/ 4 h 4"/>
                    <a:gd name="T6" fmla="*/ 13 w 13"/>
                    <a:gd name="T7" fmla="*/ 1 h 4"/>
                    <a:gd name="T8" fmla="*/ 10 w 13"/>
                    <a:gd name="T9" fmla="*/ 0 h 4"/>
                    <a:gd name="T10" fmla="*/ 0 w 13"/>
                    <a:gd name="T11" fmla="*/ 1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1"/>
                      </a:moveTo>
                      <a:lnTo>
                        <a:pt x="3" y="1"/>
                      </a:lnTo>
                      <a:lnTo>
                        <a:pt x="13" y="4"/>
                      </a:lnTo>
                      <a:lnTo>
                        <a:pt x="13" y="1"/>
                      </a:lnTo>
                      <a:lnTo>
                        <a:pt x="10" y="0"/>
                      </a:lnTo>
                      <a:lnTo>
                        <a:pt x="0" y="1"/>
                      </a:lnTo>
                      <a:close/>
                    </a:path>
                  </a:pathLst>
                </a:custGeom>
                <a:solidFill>
                  <a:srgbClr val="808080"/>
                </a:solidFill>
                <a:ln w="9525">
                  <a:noFill/>
                  <a:round/>
                  <a:headEnd/>
                  <a:tailEnd/>
                </a:ln>
              </p:spPr>
              <p:txBody>
                <a:bodyPr/>
                <a:lstStyle/>
                <a:p>
                  <a:endParaRPr lang="en-US"/>
                </a:p>
              </p:txBody>
            </p:sp>
            <p:sp>
              <p:nvSpPr>
                <p:cNvPr id="30947" name="Freeform 1267"/>
                <p:cNvSpPr>
                  <a:spLocks noChangeAspect="1"/>
                </p:cNvSpPr>
                <p:nvPr/>
              </p:nvSpPr>
              <p:spPr bwMode="auto">
                <a:xfrm>
                  <a:off x="3358" y="1687"/>
                  <a:ext cx="12" cy="106"/>
                </a:xfrm>
                <a:custGeom>
                  <a:avLst/>
                  <a:gdLst>
                    <a:gd name="T0" fmla="*/ 0 w 12"/>
                    <a:gd name="T1" fmla="*/ 0 h 106"/>
                    <a:gd name="T2" fmla="*/ 0 w 12"/>
                    <a:gd name="T3" fmla="*/ 104 h 106"/>
                    <a:gd name="T4" fmla="*/ 12 w 12"/>
                    <a:gd name="T5" fmla="*/ 106 h 106"/>
                    <a:gd name="T6" fmla="*/ 12 w 12"/>
                    <a:gd name="T7" fmla="*/ 1 h 106"/>
                    <a:gd name="T8" fmla="*/ 0 w 12"/>
                    <a:gd name="T9" fmla="*/ 0 h 106"/>
                    <a:gd name="T10" fmla="*/ 0 60000 65536"/>
                    <a:gd name="T11" fmla="*/ 0 60000 65536"/>
                    <a:gd name="T12" fmla="*/ 0 60000 65536"/>
                    <a:gd name="T13" fmla="*/ 0 60000 65536"/>
                    <a:gd name="T14" fmla="*/ 0 60000 65536"/>
                    <a:gd name="T15" fmla="*/ 0 w 12"/>
                    <a:gd name="T16" fmla="*/ 0 h 106"/>
                    <a:gd name="T17" fmla="*/ 12 w 12"/>
                    <a:gd name="T18" fmla="*/ 106 h 106"/>
                  </a:gdLst>
                  <a:ahLst/>
                  <a:cxnLst>
                    <a:cxn ang="T10">
                      <a:pos x="T0" y="T1"/>
                    </a:cxn>
                    <a:cxn ang="T11">
                      <a:pos x="T2" y="T3"/>
                    </a:cxn>
                    <a:cxn ang="T12">
                      <a:pos x="T4" y="T5"/>
                    </a:cxn>
                    <a:cxn ang="T13">
                      <a:pos x="T6" y="T7"/>
                    </a:cxn>
                    <a:cxn ang="T14">
                      <a:pos x="T8" y="T9"/>
                    </a:cxn>
                  </a:cxnLst>
                  <a:rect l="T15" t="T16" r="T17" b="T18"/>
                  <a:pathLst>
                    <a:path w="12" h="106">
                      <a:moveTo>
                        <a:pt x="0" y="0"/>
                      </a:moveTo>
                      <a:lnTo>
                        <a:pt x="0" y="104"/>
                      </a:lnTo>
                      <a:lnTo>
                        <a:pt x="12" y="106"/>
                      </a:lnTo>
                      <a:lnTo>
                        <a:pt x="12" y="1"/>
                      </a:lnTo>
                      <a:lnTo>
                        <a:pt x="0" y="0"/>
                      </a:lnTo>
                      <a:close/>
                    </a:path>
                  </a:pathLst>
                </a:custGeom>
                <a:solidFill>
                  <a:srgbClr val="C0C0C0"/>
                </a:solidFill>
                <a:ln w="9525">
                  <a:noFill/>
                  <a:round/>
                  <a:headEnd/>
                  <a:tailEnd/>
                </a:ln>
              </p:spPr>
              <p:txBody>
                <a:bodyPr/>
                <a:lstStyle/>
                <a:p>
                  <a:endParaRPr lang="en-US"/>
                </a:p>
              </p:txBody>
            </p:sp>
            <p:sp>
              <p:nvSpPr>
                <p:cNvPr id="30948" name="Freeform 1268"/>
                <p:cNvSpPr>
                  <a:spLocks noChangeAspect="1"/>
                </p:cNvSpPr>
                <p:nvPr/>
              </p:nvSpPr>
              <p:spPr bwMode="auto">
                <a:xfrm>
                  <a:off x="3389" y="1689"/>
                  <a:ext cx="11" cy="111"/>
                </a:xfrm>
                <a:custGeom>
                  <a:avLst/>
                  <a:gdLst>
                    <a:gd name="T0" fmla="*/ 0 w 11"/>
                    <a:gd name="T1" fmla="*/ 0 h 111"/>
                    <a:gd name="T2" fmla="*/ 0 w 11"/>
                    <a:gd name="T3" fmla="*/ 110 h 111"/>
                    <a:gd name="T4" fmla="*/ 11 w 11"/>
                    <a:gd name="T5" fmla="*/ 111 h 111"/>
                    <a:gd name="T6" fmla="*/ 11 w 11"/>
                    <a:gd name="T7" fmla="*/ 3 h 111"/>
                    <a:gd name="T8" fmla="*/ 0 w 11"/>
                    <a:gd name="T9" fmla="*/ 0 h 111"/>
                    <a:gd name="T10" fmla="*/ 0 60000 65536"/>
                    <a:gd name="T11" fmla="*/ 0 60000 65536"/>
                    <a:gd name="T12" fmla="*/ 0 60000 65536"/>
                    <a:gd name="T13" fmla="*/ 0 60000 65536"/>
                    <a:gd name="T14" fmla="*/ 0 60000 65536"/>
                    <a:gd name="T15" fmla="*/ 0 w 11"/>
                    <a:gd name="T16" fmla="*/ 0 h 111"/>
                    <a:gd name="T17" fmla="*/ 11 w 11"/>
                    <a:gd name="T18" fmla="*/ 111 h 111"/>
                  </a:gdLst>
                  <a:ahLst/>
                  <a:cxnLst>
                    <a:cxn ang="T10">
                      <a:pos x="T0" y="T1"/>
                    </a:cxn>
                    <a:cxn ang="T11">
                      <a:pos x="T2" y="T3"/>
                    </a:cxn>
                    <a:cxn ang="T12">
                      <a:pos x="T4" y="T5"/>
                    </a:cxn>
                    <a:cxn ang="T13">
                      <a:pos x="T6" y="T7"/>
                    </a:cxn>
                    <a:cxn ang="T14">
                      <a:pos x="T8" y="T9"/>
                    </a:cxn>
                  </a:cxnLst>
                  <a:rect l="T15" t="T16" r="T17" b="T18"/>
                  <a:pathLst>
                    <a:path w="11" h="111">
                      <a:moveTo>
                        <a:pt x="0" y="0"/>
                      </a:moveTo>
                      <a:lnTo>
                        <a:pt x="0" y="110"/>
                      </a:lnTo>
                      <a:lnTo>
                        <a:pt x="11" y="111"/>
                      </a:lnTo>
                      <a:lnTo>
                        <a:pt x="11" y="3"/>
                      </a:lnTo>
                      <a:lnTo>
                        <a:pt x="0" y="0"/>
                      </a:lnTo>
                      <a:close/>
                    </a:path>
                  </a:pathLst>
                </a:custGeom>
                <a:solidFill>
                  <a:srgbClr val="808080"/>
                </a:solidFill>
                <a:ln w="9525">
                  <a:noFill/>
                  <a:round/>
                  <a:headEnd/>
                  <a:tailEnd/>
                </a:ln>
              </p:spPr>
              <p:txBody>
                <a:bodyPr/>
                <a:lstStyle/>
                <a:p>
                  <a:endParaRPr lang="en-US"/>
                </a:p>
              </p:txBody>
            </p:sp>
            <p:sp>
              <p:nvSpPr>
                <p:cNvPr id="30949" name="Freeform 1269"/>
                <p:cNvSpPr>
                  <a:spLocks noChangeAspect="1"/>
                </p:cNvSpPr>
                <p:nvPr/>
              </p:nvSpPr>
              <p:spPr bwMode="auto">
                <a:xfrm>
                  <a:off x="3388" y="1689"/>
                  <a:ext cx="12" cy="3"/>
                </a:xfrm>
                <a:custGeom>
                  <a:avLst/>
                  <a:gdLst>
                    <a:gd name="T0" fmla="*/ 0 w 12"/>
                    <a:gd name="T1" fmla="*/ 3 h 3"/>
                    <a:gd name="T2" fmla="*/ 11 w 12"/>
                    <a:gd name="T3" fmla="*/ 3 h 3"/>
                    <a:gd name="T4" fmla="*/ 12 w 12"/>
                    <a:gd name="T5" fmla="*/ 0 h 3"/>
                    <a:gd name="T6" fmla="*/ 1 w 12"/>
                    <a:gd name="T7" fmla="*/ 0 h 3"/>
                    <a:gd name="T8" fmla="*/ 0 w 12"/>
                    <a:gd name="T9" fmla="*/ 3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11" y="3"/>
                      </a:lnTo>
                      <a:lnTo>
                        <a:pt x="12" y="0"/>
                      </a:lnTo>
                      <a:lnTo>
                        <a:pt x="1" y="0"/>
                      </a:lnTo>
                      <a:lnTo>
                        <a:pt x="0" y="3"/>
                      </a:lnTo>
                      <a:close/>
                    </a:path>
                  </a:pathLst>
                </a:custGeom>
                <a:solidFill>
                  <a:srgbClr val="E0E0E0"/>
                </a:solidFill>
                <a:ln w="9525">
                  <a:noFill/>
                  <a:round/>
                  <a:headEnd/>
                  <a:tailEnd/>
                </a:ln>
              </p:spPr>
              <p:txBody>
                <a:bodyPr/>
                <a:lstStyle/>
                <a:p>
                  <a:endParaRPr lang="en-US"/>
                </a:p>
              </p:txBody>
            </p:sp>
            <p:sp>
              <p:nvSpPr>
                <p:cNvPr id="30950" name="Freeform 1270"/>
                <p:cNvSpPr>
                  <a:spLocks noChangeAspect="1"/>
                </p:cNvSpPr>
                <p:nvPr/>
              </p:nvSpPr>
              <p:spPr bwMode="auto">
                <a:xfrm>
                  <a:off x="3388" y="1798"/>
                  <a:ext cx="12" cy="4"/>
                </a:xfrm>
                <a:custGeom>
                  <a:avLst/>
                  <a:gdLst>
                    <a:gd name="T0" fmla="*/ 0 w 12"/>
                    <a:gd name="T1" fmla="*/ 1 h 4"/>
                    <a:gd name="T2" fmla="*/ 1 w 12"/>
                    <a:gd name="T3" fmla="*/ 2 h 4"/>
                    <a:gd name="T4" fmla="*/ 12 w 12"/>
                    <a:gd name="T5" fmla="*/ 4 h 4"/>
                    <a:gd name="T6" fmla="*/ 12 w 12"/>
                    <a:gd name="T7" fmla="*/ 1 h 4"/>
                    <a:gd name="T8" fmla="*/ 9 w 12"/>
                    <a:gd name="T9" fmla="*/ 0 h 4"/>
                    <a:gd name="T10" fmla="*/ 0 w 12"/>
                    <a:gd name="T11" fmla="*/ 1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0" y="1"/>
                      </a:moveTo>
                      <a:lnTo>
                        <a:pt x="1" y="2"/>
                      </a:lnTo>
                      <a:lnTo>
                        <a:pt x="12" y="4"/>
                      </a:lnTo>
                      <a:lnTo>
                        <a:pt x="12" y="1"/>
                      </a:lnTo>
                      <a:lnTo>
                        <a:pt x="9" y="0"/>
                      </a:lnTo>
                      <a:lnTo>
                        <a:pt x="0" y="1"/>
                      </a:lnTo>
                      <a:close/>
                    </a:path>
                  </a:pathLst>
                </a:custGeom>
                <a:solidFill>
                  <a:srgbClr val="808080"/>
                </a:solidFill>
                <a:ln w="9525">
                  <a:noFill/>
                  <a:round/>
                  <a:headEnd/>
                  <a:tailEnd/>
                </a:ln>
              </p:spPr>
              <p:txBody>
                <a:bodyPr/>
                <a:lstStyle/>
                <a:p>
                  <a:endParaRPr lang="en-US"/>
                </a:p>
              </p:txBody>
            </p:sp>
            <p:sp>
              <p:nvSpPr>
                <p:cNvPr id="30951" name="Freeform 1271"/>
                <p:cNvSpPr>
                  <a:spLocks noChangeAspect="1"/>
                </p:cNvSpPr>
                <p:nvPr/>
              </p:nvSpPr>
              <p:spPr bwMode="auto">
                <a:xfrm>
                  <a:off x="3388" y="1692"/>
                  <a:ext cx="11" cy="108"/>
                </a:xfrm>
                <a:custGeom>
                  <a:avLst/>
                  <a:gdLst>
                    <a:gd name="T0" fmla="*/ 0 w 11"/>
                    <a:gd name="T1" fmla="*/ 0 h 108"/>
                    <a:gd name="T2" fmla="*/ 0 w 11"/>
                    <a:gd name="T3" fmla="*/ 106 h 108"/>
                    <a:gd name="T4" fmla="*/ 11 w 11"/>
                    <a:gd name="T5" fmla="*/ 108 h 108"/>
                    <a:gd name="T6" fmla="*/ 11 w 11"/>
                    <a:gd name="T7" fmla="*/ 1 h 108"/>
                    <a:gd name="T8" fmla="*/ 0 w 11"/>
                    <a:gd name="T9" fmla="*/ 0 h 108"/>
                    <a:gd name="T10" fmla="*/ 0 60000 65536"/>
                    <a:gd name="T11" fmla="*/ 0 60000 65536"/>
                    <a:gd name="T12" fmla="*/ 0 60000 65536"/>
                    <a:gd name="T13" fmla="*/ 0 60000 65536"/>
                    <a:gd name="T14" fmla="*/ 0 60000 65536"/>
                    <a:gd name="T15" fmla="*/ 0 w 11"/>
                    <a:gd name="T16" fmla="*/ 0 h 108"/>
                    <a:gd name="T17" fmla="*/ 11 w 11"/>
                    <a:gd name="T18" fmla="*/ 108 h 108"/>
                  </a:gdLst>
                  <a:ahLst/>
                  <a:cxnLst>
                    <a:cxn ang="T10">
                      <a:pos x="T0" y="T1"/>
                    </a:cxn>
                    <a:cxn ang="T11">
                      <a:pos x="T2" y="T3"/>
                    </a:cxn>
                    <a:cxn ang="T12">
                      <a:pos x="T4" y="T5"/>
                    </a:cxn>
                    <a:cxn ang="T13">
                      <a:pos x="T6" y="T7"/>
                    </a:cxn>
                    <a:cxn ang="T14">
                      <a:pos x="T8" y="T9"/>
                    </a:cxn>
                  </a:cxnLst>
                  <a:rect l="T15" t="T16" r="T17" b="T18"/>
                  <a:pathLst>
                    <a:path w="11" h="108">
                      <a:moveTo>
                        <a:pt x="0" y="0"/>
                      </a:moveTo>
                      <a:lnTo>
                        <a:pt x="0" y="106"/>
                      </a:lnTo>
                      <a:lnTo>
                        <a:pt x="11" y="108"/>
                      </a:lnTo>
                      <a:lnTo>
                        <a:pt x="11" y="1"/>
                      </a:lnTo>
                      <a:lnTo>
                        <a:pt x="0" y="0"/>
                      </a:lnTo>
                      <a:close/>
                    </a:path>
                  </a:pathLst>
                </a:custGeom>
                <a:solidFill>
                  <a:srgbClr val="C0C0C0"/>
                </a:solidFill>
                <a:ln w="9525">
                  <a:noFill/>
                  <a:round/>
                  <a:headEnd/>
                  <a:tailEnd/>
                </a:ln>
              </p:spPr>
              <p:txBody>
                <a:bodyPr/>
                <a:lstStyle/>
                <a:p>
                  <a:endParaRPr lang="en-US"/>
                </a:p>
              </p:txBody>
            </p:sp>
            <p:sp>
              <p:nvSpPr>
                <p:cNvPr id="30952" name="Rectangle 1272"/>
                <p:cNvSpPr>
                  <a:spLocks noChangeAspect="1" noChangeArrowheads="1"/>
                </p:cNvSpPr>
                <p:nvPr/>
              </p:nvSpPr>
              <p:spPr bwMode="auto">
                <a:xfrm>
                  <a:off x="3403" y="1693"/>
                  <a:ext cx="11" cy="110"/>
                </a:xfrm>
                <a:prstGeom prst="rect">
                  <a:avLst/>
                </a:prstGeom>
                <a:solidFill>
                  <a:srgbClr val="808080"/>
                </a:solidFill>
                <a:ln w="9525">
                  <a:noFill/>
                  <a:miter lim="800000"/>
                  <a:headEnd/>
                  <a:tailEnd/>
                </a:ln>
              </p:spPr>
              <p:txBody>
                <a:bodyPr/>
                <a:lstStyle/>
                <a:p>
                  <a:endParaRPr lang="en-US"/>
                </a:p>
              </p:txBody>
            </p:sp>
            <p:sp>
              <p:nvSpPr>
                <p:cNvPr id="30953" name="Freeform 1273"/>
                <p:cNvSpPr>
                  <a:spLocks noChangeAspect="1"/>
                </p:cNvSpPr>
                <p:nvPr/>
              </p:nvSpPr>
              <p:spPr bwMode="auto">
                <a:xfrm>
                  <a:off x="3402" y="1692"/>
                  <a:ext cx="12" cy="2"/>
                </a:xfrm>
                <a:custGeom>
                  <a:avLst/>
                  <a:gdLst>
                    <a:gd name="T0" fmla="*/ 0 w 12"/>
                    <a:gd name="T1" fmla="*/ 1 h 2"/>
                    <a:gd name="T2" fmla="*/ 11 w 12"/>
                    <a:gd name="T3" fmla="*/ 2 h 2"/>
                    <a:gd name="T4" fmla="*/ 12 w 12"/>
                    <a:gd name="T5" fmla="*/ 1 h 2"/>
                    <a:gd name="T6" fmla="*/ 1 w 12"/>
                    <a:gd name="T7" fmla="*/ 0 h 2"/>
                    <a:gd name="T8" fmla="*/ 0 w 12"/>
                    <a:gd name="T9" fmla="*/ 1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1"/>
                      </a:moveTo>
                      <a:lnTo>
                        <a:pt x="11" y="2"/>
                      </a:lnTo>
                      <a:lnTo>
                        <a:pt x="12" y="1"/>
                      </a:lnTo>
                      <a:lnTo>
                        <a:pt x="1" y="0"/>
                      </a:lnTo>
                      <a:lnTo>
                        <a:pt x="0" y="1"/>
                      </a:lnTo>
                      <a:close/>
                    </a:path>
                  </a:pathLst>
                </a:custGeom>
                <a:solidFill>
                  <a:srgbClr val="E0E0E0"/>
                </a:solidFill>
                <a:ln w="9525">
                  <a:noFill/>
                  <a:round/>
                  <a:headEnd/>
                  <a:tailEnd/>
                </a:ln>
              </p:spPr>
              <p:txBody>
                <a:bodyPr/>
                <a:lstStyle/>
                <a:p>
                  <a:endParaRPr lang="en-US"/>
                </a:p>
              </p:txBody>
            </p:sp>
            <p:sp>
              <p:nvSpPr>
                <p:cNvPr id="30954" name="Freeform 1274"/>
                <p:cNvSpPr>
                  <a:spLocks noChangeAspect="1"/>
                </p:cNvSpPr>
                <p:nvPr/>
              </p:nvSpPr>
              <p:spPr bwMode="auto">
                <a:xfrm>
                  <a:off x="3402" y="1800"/>
                  <a:ext cx="12" cy="5"/>
                </a:xfrm>
                <a:custGeom>
                  <a:avLst/>
                  <a:gdLst>
                    <a:gd name="T0" fmla="*/ 0 w 12"/>
                    <a:gd name="T1" fmla="*/ 2 h 5"/>
                    <a:gd name="T2" fmla="*/ 2 w 12"/>
                    <a:gd name="T3" fmla="*/ 3 h 5"/>
                    <a:gd name="T4" fmla="*/ 12 w 12"/>
                    <a:gd name="T5" fmla="*/ 5 h 5"/>
                    <a:gd name="T6" fmla="*/ 12 w 12"/>
                    <a:gd name="T7" fmla="*/ 3 h 5"/>
                    <a:gd name="T8" fmla="*/ 9 w 12"/>
                    <a:gd name="T9" fmla="*/ 0 h 5"/>
                    <a:gd name="T10" fmla="*/ 0 w 12"/>
                    <a:gd name="T11" fmla="*/ 2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0" y="2"/>
                      </a:moveTo>
                      <a:lnTo>
                        <a:pt x="2" y="3"/>
                      </a:lnTo>
                      <a:lnTo>
                        <a:pt x="12" y="5"/>
                      </a:lnTo>
                      <a:lnTo>
                        <a:pt x="12" y="3"/>
                      </a:lnTo>
                      <a:lnTo>
                        <a:pt x="9" y="0"/>
                      </a:lnTo>
                      <a:lnTo>
                        <a:pt x="0" y="2"/>
                      </a:lnTo>
                      <a:close/>
                    </a:path>
                  </a:pathLst>
                </a:custGeom>
                <a:solidFill>
                  <a:srgbClr val="808080"/>
                </a:solidFill>
                <a:ln w="9525">
                  <a:noFill/>
                  <a:round/>
                  <a:headEnd/>
                  <a:tailEnd/>
                </a:ln>
              </p:spPr>
              <p:txBody>
                <a:bodyPr/>
                <a:lstStyle/>
                <a:p>
                  <a:endParaRPr lang="en-US"/>
                </a:p>
              </p:txBody>
            </p:sp>
            <p:sp>
              <p:nvSpPr>
                <p:cNvPr id="30955" name="Freeform 1275"/>
                <p:cNvSpPr>
                  <a:spLocks noChangeAspect="1"/>
                </p:cNvSpPr>
                <p:nvPr/>
              </p:nvSpPr>
              <p:spPr bwMode="auto">
                <a:xfrm>
                  <a:off x="3402" y="1693"/>
                  <a:ext cx="11" cy="110"/>
                </a:xfrm>
                <a:custGeom>
                  <a:avLst/>
                  <a:gdLst>
                    <a:gd name="T0" fmla="*/ 0 w 11"/>
                    <a:gd name="T1" fmla="*/ 0 h 110"/>
                    <a:gd name="T2" fmla="*/ 0 w 11"/>
                    <a:gd name="T3" fmla="*/ 109 h 110"/>
                    <a:gd name="T4" fmla="*/ 11 w 11"/>
                    <a:gd name="T5" fmla="*/ 110 h 110"/>
                    <a:gd name="T6" fmla="*/ 11 w 11"/>
                    <a:gd name="T7" fmla="*/ 1 h 110"/>
                    <a:gd name="T8" fmla="*/ 0 w 11"/>
                    <a:gd name="T9" fmla="*/ 0 h 110"/>
                    <a:gd name="T10" fmla="*/ 0 60000 65536"/>
                    <a:gd name="T11" fmla="*/ 0 60000 65536"/>
                    <a:gd name="T12" fmla="*/ 0 60000 65536"/>
                    <a:gd name="T13" fmla="*/ 0 60000 65536"/>
                    <a:gd name="T14" fmla="*/ 0 60000 65536"/>
                    <a:gd name="T15" fmla="*/ 0 w 11"/>
                    <a:gd name="T16" fmla="*/ 0 h 110"/>
                    <a:gd name="T17" fmla="*/ 11 w 11"/>
                    <a:gd name="T18" fmla="*/ 110 h 110"/>
                  </a:gdLst>
                  <a:ahLst/>
                  <a:cxnLst>
                    <a:cxn ang="T10">
                      <a:pos x="T0" y="T1"/>
                    </a:cxn>
                    <a:cxn ang="T11">
                      <a:pos x="T2" y="T3"/>
                    </a:cxn>
                    <a:cxn ang="T12">
                      <a:pos x="T4" y="T5"/>
                    </a:cxn>
                    <a:cxn ang="T13">
                      <a:pos x="T6" y="T7"/>
                    </a:cxn>
                    <a:cxn ang="T14">
                      <a:pos x="T8" y="T9"/>
                    </a:cxn>
                  </a:cxnLst>
                  <a:rect l="T15" t="T16" r="T17" b="T18"/>
                  <a:pathLst>
                    <a:path w="11" h="110">
                      <a:moveTo>
                        <a:pt x="0" y="0"/>
                      </a:moveTo>
                      <a:lnTo>
                        <a:pt x="0" y="109"/>
                      </a:lnTo>
                      <a:lnTo>
                        <a:pt x="11" y="110"/>
                      </a:lnTo>
                      <a:lnTo>
                        <a:pt x="11" y="1"/>
                      </a:lnTo>
                      <a:lnTo>
                        <a:pt x="0" y="0"/>
                      </a:lnTo>
                      <a:close/>
                    </a:path>
                  </a:pathLst>
                </a:custGeom>
                <a:solidFill>
                  <a:srgbClr val="C0C0C0"/>
                </a:solidFill>
                <a:ln w="9525">
                  <a:noFill/>
                  <a:round/>
                  <a:headEnd/>
                  <a:tailEnd/>
                </a:ln>
              </p:spPr>
              <p:txBody>
                <a:bodyPr/>
                <a:lstStyle/>
                <a:p>
                  <a:endParaRPr lang="en-US"/>
                </a:p>
              </p:txBody>
            </p:sp>
            <p:sp>
              <p:nvSpPr>
                <p:cNvPr id="30956" name="Freeform 1276"/>
                <p:cNvSpPr>
                  <a:spLocks noChangeAspect="1"/>
                </p:cNvSpPr>
                <p:nvPr/>
              </p:nvSpPr>
              <p:spPr bwMode="auto">
                <a:xfrm>
                  <a:off x="3418" y="1694"/>
                  <a:ext cx="11" cy="113"/>
                </a:xfrm>
                <a:custGeom>
                  <a:avLst/>
                  <a:gdLst>
                    <a:gd name="T0" fmla="*/ 0 w 11"/>
                    <a:gd name="T1" fmla="*/ 0 h 113"/>
                    <a:gd name="T2" fmla="*/ 0 w 11"/>
                    <a:gd name="T3" fmla="*/ 111 h 113"/>
                    <a:gd name="T4" fmla="*/ 11 w 11"/>
                    <a:gd name="T5" fmla="*/ 113 h 113"/>
                    <a:gd name="T6" fmla="*/ 11 w 11"/>
                    <a:gd name="T7" fmla="*/ 0 h 113"/>
                    <a:gd name="T8" fmla="*/ 0 w 11"/>
                    <a:gd name="T9" fmla="*/ 0 h 113"/>
                    <a:gd name="T10" fmla="*/ 0 60000 65536"/>
                    <a:gd name="T11" fmla="*/ 0 60000 65536"/>
                    <a:gd name="T12" fmla="*/ 0 60000 65536"/>
                    <a:gd name="T13" fmla="*/ 0 60000 65536"/>
                    <a:gd name="T14" fmla="*/ 0 60000 65536"/>
                    <a:gd name="T15" fmla="*/ 0 w 11"/>
                    <a:gd name="T16" fmla="*/ 0 h 113"/>
                    <a:gd name="T17" fmla="*/ 11 w 11"/>
                    <a:gd name="T18" fmla="*/ 113 h 113"/>
                  </a:gdLst>
                  <a:ahLst/>
                  <a:cxnLst>
                    <a:cxn ang="T10">
                      <a:pos x="T0" y="T1"/>
                    </a:cxn>
                    <a:cxn ang="T11">
                      <a:pos x="T2" y="T3"/>
                    </a:cxn>
                    <a:cxn ang="T12">
                      <a:pos x="T4" y="T5"/>
                    </a:cxn>
                    <a:cxn ang="T13">
                      <a:pos x="T6" y="T7"/>
                    </a:cxn>
                    <a:cxn ang="T14">
                      <a:pos x="T8" y="T9"/>
                    </a:cxn>
                  </a:cxnLst>
                  <a:rect l="T15" t="T16" r="T17" b="T18"/>
                  <a:pathLst>
                    <a:path w="11" h="113">
                      <a:moveTo>
                        <a:pt x="0" y="0"/>
                      </a:moveTo>
                      <a:lnTo>
                        <a:pt x="0" y="111"/>
                      </a:lnTo>
                      <a:lnTo>
                        <a:pt x="11" y="113"/>
                      </a:lnTo>
                      <a:lnTo>
                        <a:pt x="11" y="0"/>
                      </a:lnTo>
                      <a:lnTo>
                        <a:pt x="0" y="0"/>
                      </a:lnTo>
                      <a:close/>
                    </a:path>
                  </a:pathLst>
                </a:custGeom>
                <a:solidFill>
                  <a:srgbClr val="808080"/>
                </a:solidFill>
                <a:ln w="9525">
                  <a:noFill/>
                  <a:round/>
                  <a:headEnd/>
                  <a:tailEnd/>
                </a:ln>
              </p:spPr>
              <p:txBody>
                <a:bodyPr/>
                <a:lstStyle/>
                <a:p>
                  <a:endParaRPr lang="en-US"/>
                </a:p>
              </p:txBody>
            </p:sp>
            <p:sp>
              <p:nvSpPr>
                <p:cNvPr id="30957" name="Freeform 1277"/>
                <p:cNvSpPr>
                  <a:spLocks noChangeAspect="1"/>
                </p:cNvSpPr>
                <p:nvPr/>
              </p:nvSpPr>
              <p:spPr bwMode="auto">
                <a:xfrm>
                  <a:off x="3417" y="1693"/>
                  <a:ext cx="12" cy="2"/>
                </a:xfrm>
                <a:custGeom>
                  <a:avLst/>
                  <a:gdLst>
                    <a:gd name="T0" fmla="*/ 0 w 12"/>
                    <a:gd name="T1" fmla="*/ 1 h 2"/>
                    <a:gd name="T2" fmla="*/ 9 w 12"/>
                    <a:gd name="T3" fmla="*/ 2 h 2"/>
                    <a:gd name="T4" fmla="*/ 12 w 12"/>
                    <a:gd name="T5" fmla="*/ 1 h 2"/>
                    <a:gd name="T6" fmla="*/ 0 w 12"/>
                    <a:gd name="T7" fmla="*/ 0 h 2"/>
                    <a:gd name="T8" fmla="*/ 0 w 12"/>
                    <a:gd name="T9" fmla="*/ 1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1"/>
                      </a:moveTo>
                      <a:lnTo>
                        <a:pt x="9" y="2"/>
                      </a:lnTo>
                      <a:lnTo>
                        <a:pt x="12" y="1"/>
                      </a:lnTo>
                      <a:lnTo>
                        <a:pt x="0" y="0"/>
                      </a:lnTo>
                      <a:lnTo>
                        <a:pt x="0" y="1"/>
                      </a:lnTo>
                      <a:close/>
                    </a:path>
                  </a:pathLst>
                </a:custGeom>
                <a:solidFill>
                  <a:srgbClr val="E0E0E0"/>
                </a:solidFill>
                <a:ln w="9525">
                  <a:noFill/>
                  <a:round/>
                  <a:headEnd/>
                  <a:tailEnd/>
                </a:ln>
              </p:spPr>
              <p:txBody>
                <a:bodyPr/>
                <a:lstStyle/>
                <a:p>
                  <a:endParaRPr lang="en-US"/>
                </a:p>
              </p:txBody>
            </p:sp>
            <p:sp>
              <p:nvSpPr>
                <p:cNvPr id="30958" name="Freeform 1278"/>
                <p:cNvSpPr>
                  <a:spLocks noChangeAspect="1"/>
                </p:cNvSpPr>
                <p:nvPr/>
              </p:nvSpPr>
              <p:spPr bwMode="auto">
                <a:xfrm>
                  <a:off x="3417" y="1694"/>
                  <a:ext cx="9" cy="112"/>
                </a:xfrm>
                <a:custGeom>
                  <a:avLst/>
                  <a:gdLst>
                    <a:gd name="T0" fmla="*/ 0 w 9"/>
                    <a:gd name="T1" fmla="*/ 0 h 112"/>
                    <a:gd name="T2" fmla="*/ 0 w 9"/>
                    <a:gd name="T3" fmla="*/ 109 h 112"/>
                    <a:gd name="T4" fmla="*/ 9 w 9"/>
                    <a:gd name="T5" fmla="*/ 112 h 112"/>
                    <a:gd name="T6" fmla="*/ 9 w 9"/>
                    <a:gd name="T7" fmla="*/ 1 h 112"/>
                    <a:gd name="T8" fmla="*/ 0 w 9"/>
                    <a:gd name="T9" fmla="*/ 0 h 112"/>
                    <a:gd name="T10" fmla="*/ 0 60000 65536"/>
                    <a:gd name="T11" fmla="*/ 0 60000 65536"/>
                    <a:gd name="T12" fmla="*/ 0 60000 65536"/>
                    <a:gd name="T13" fmla="*/ 0 60000 65536"/>
                    <a:gd name="T14" fmla="*/ 0 60000 65536"/>
                    <a:gd name="T15" fmla="*/ 0 w 9"/>
                    <a:gd name="T16" fmla="*/ 0 h 112"/>
                    <a:gd name="T17" fmla="*/ 9 w 9"/>
                    <a:gd name="T18" fmla="*/ 112 h 112"/>
                  </a:gdLst>
                  <a:ahLst/>
                  <a:cxnLst>
                    <a:cxn ang="T10">
                      <a:pos x="T0" y="T1"/>
                    </a:cxn>
                    <a:cxn ang="T11">
                      <a:pos x="T2" y="T3"/>
                    </a:cxn>
                    <a:cxn ang="T12">
                      <a:pos x="T4" y="T5"/>
                    </a:cxn>
                    <a:cxn ang="T13">
                      <a:pos x="T6" y="T7"/>
                    </a:cxn>
                    <a:cxn ang="T14">
                      <a:pos x="T8" y="T9"/>
                    </a:cxn>
                  </a:cxnLst>
                  <a:rect l="T15" t="T16" r="T17" b="T18"/>
                  <a:pathLst>
                    <a:path w="9" h="112">
                      <a:moveTo>
                        <a:pt x="0" y="0"/>
                      </a:moveTo>
                      <a:lnTo>
                        <a:pt x="0" y="109"/>
                      </a:lnTo>
                      <a:lnTo>
                        <a:pt x="9" y="112"/>
                      </a:lnTo>
                      <a:lnTo>
                        <a:pt x="9" y="1"/>
                      </a:lnTo>
                      <a:lnTo>
                        <a:pt x="0" y="0"/>
                      </a:lnTo>
                      <a:close/>
                    </a:path>
                  </a:pathLst>
                </a:custGeom>
                <a:solidFill>
                  <a:srgbClr val="C0C0C0"/>
                </a:solidFill>
                <a:ln w="9525">
                  <a:noFill/>
                  <a:round/>
                  <a:headEnd/>
                  <a:tailEnd/>
                </a:ln>
              </p:spPr>
              <p:txBody>
                <a:bodyPr/>
                <a:lstStyle/>
                <a:p>
                  <a:endParaRPr lang="en-US"/>
                </a:p>
              </p:txBody>
            </p:sp>
            <p:sp>
              <p:nvSpPr>
                <p:cNvPr id="30959" name="Freeform 1279"/>
                <p:cNvSpPr>
                  <a:spLocks noChangeAspect="1"/>
                </p:cNvSpPr>
                <p:nvPr/>
              </p:nvSpPr>
              <p:spPr bwMode="auto">
                <a:xfrm>
                  <a:off x="3432" y="1695"/>
                  <a:ext cx="12" cy="115"/>
                </a:xfrm>
                <a:custGeom>
                  <a:avLst/>
                  <a:gdLst>
                    <a:gd name="T0" fmla="*/ 0 w 12"/>
                    <a:gd name="T1" fmla="*/ 0 h 115"/>
                    <a:gd name="T2" fmla="*/ 0 w 12"/>
                    <a:gd name="T3" fmla="*/ 114 h 115"/>
                    <a:gd name="T4" fmla="*/ 12 w 12"/>
                    <a:gd name="T5" fmla="*/ 115 h 115"/>
                    <a:gd name="T6" fmla="*/ 12 w 12"/>
                    <a:gd name="T7" fmla="*/ 0 h 115"/>
                    <a:gd name="T8" fmla="*/ 0 w 12"/>
                    <a:gd name="T9" fmla="*/ 0 h 115"/>
                    <a:gd name="T10" fmla="*/ 0 60000 65536"/>
                    <a:gd name="T11" fmla="*/ 0 60000 65536"/>
                    <a:gd name="T12" fmla="*/ 0 60000 65536"/>
                    <a:gd name="T13" fmla="*/ 0 60000 65536"/>
                    <a:gd name="T14" fmla="*/ 0 60000 65536"/>
                    <a:gd name="T15" fmla="*/ 0 w 12"/>
                    <a:gd name="T16" fmla="*/ 0 h 115"/>
                    <a:gd name="T17" fmla="*/ 12 w 12"/>
                    <a:gd name="T18" fmla="*/ 115 h 115"/>
                  </a:gdLst>
                  <a:ahLst/>
                  <a:cxnLst>
                    <a:cxn ang="T10">
                      <a:pos x="T0" y="T1"/>
                    </a:cxn>
                    <a:cxn ang="T11">
                      <a:pos x="T2" y="T3"/>
                    </a:cxn>
                    <a:cxn ang="T12">
                      <a:pos x="T4" y="T5"/>
                    </a:cxn>
                    <a:cxn ang="T13">
                      <a:pos x="T6" y="T7"/>
                    </a:cxn>
                    <a:cxn ang="T14">
                      <a:pos x="T8" y="T9"/>
                    </a:cxn>
                  </a:cxnLst>
                  <a:rect l="T15" t="T16" r="T17" b="T18"/>
                  <a:pathLst>
                    <a:path w="12" h="115">
                      <a:moveTo>
                        <a:pt x="0" y="0"/>
                      </a:moveTo>
                      <a:lnTo>
                        <a:pt x="0" y="114"/>
                      </a:lnTo>
                      <a:lnTo>
                        <a:pt x="12" y="115"/>
                      </a:lnTo>
                      <a:lnTo>
                        <a:pt x="12" y="0"/>
                      </a:lnTo>
                      <a:lnTo>
                        <a:pt x="0" y="0"/>
                      </a:lnTo>
                      <a:close/>
                    </a:path>
                  </a:pathLst>
                </a:custGeom>
                <a:solidFill>
                  <a:srgbClr val="808080"/>
                </a:solidFill>
                <a:ln w="9525">
                  <a:noFill/>
                  <a:round/>
                  <a:headEnd/>
                  <a:tailEnd/>
                </a:ln>
              </p:spPr>
              <p:txBody>
                <a:bodyPr/>
                <a:lstStyle/>
                <a:p>
                  <a:endParaRPr lang="en-US"/>
                </a:p>
              </p:txBody>
            </p:sp>
            <p:sp>
              <p:nvSpPr>
                <p:cNvPr id="30960" name="Freeform 1280"/>
                <p:cNvSpPr>
                  <a:spLocks noChangeAspect="1"/>
                </p:cNvSpPr>
                <p:nvPr/>
              </p:nvSpPr>
              <p:spPr bwMode="auto">
                <a:xfrm>
                  <a:off x="3431" y="1694"/>
                  <a:ext cx="13" cy="2"/>
                </a:xfrm>
                <a:custGeom>
                  <a:avLst/>
                  <a:gdLst>
                    <a:gd name="T0" fmla="*/ 0 w 13"/>
                    <a:gd name="T1" fmla="*/ 1 h 2"/>
                    <a:gd name="T2" fmla="*/ 12 w 13"/>
                    <a:gd name="T3" fmla="*/ 2 h 2"/>
                    <a:gd name="T4" fmla="*/ 13 w 13"/>
                    <a:gd name="T5" fmla="*/ 1 h 2"/>
                    <a:gd name="T6" fmla="*/ 1 w 13"/>
                    <a:gd name="T7" fmla="*/ 0 h 2"/>
                    <a:gd name="T8" fmla="*/ 0 w 13"/>
                    <a:gd name="T9" fmla="*/ 1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1"/>
                      </a:moveTo>
                      <a:lnTo>
                        <a:pt x="12" y="2"/>
                      </a:lnTo>
                      <a:lnTo>
                        <a:pt x="13" y="1"/>
                      </a:lnTo>
                      <a:lnTo>
                        <a:pt x="1" y="0"/>
                      </a:lnTo>
                      <a:lnTo>
                        <a:pt x="0" y="1"/>
                      </a:lnTo>
                      <a:close/>
                    </a:path>
                  </a:pathLst>
                </a:custGeom>
                <a:solidFill>
                  <a:srgbClr val="E0E0E0"/>
                </a:solidFill>
                <a:ln w="9525">
                  <a:noFill/>
                  <a:round/>
                  <a:headEnd/>
                  <a:tailEnd/>
                </a:ln>
              </p:spPr>
              <p:txBody>
                <a:bodyPr/>
                <a:lstStyle/>
                <a:p>
                  <a:endParaRPr lang="en-US"/>
                </a:p>
              </p:txBody>
            </p:sp>
            <p:sp>
              <p:nvSpPr>
                <p:cNvPr id="30961" name="Freeform 1281"/>
                <p:cNvSpPr>
                  <a:spLocks noChangeAspect="1"/>
                </p:cNvSpPr>
                <p:nvPr/>
              </p:nvSpPr>
              <p:spPr bwMode="auto">
                <a:xfrm>
                  <a:off x="3431" y="1806"/>
                  <a:ext cx="13" cy="4"/>
                </a:xfrm>
                <a:custGeom>
                  <a:avLst/>
                  <a:gdLst>
                    <a:gd name="T0" fmla="*/ 0 w 13"/>
                    <a:gd name="T1" fmla="*/ 1 h 4"/>
                    <a:gd name="T2" fmla="*/ 1 w 13"/>
                    <a:gd name="T3" fmla="*/ 3 h 4"/>
                    <a:gd name="T4" fmla="*/ 13 w 13"/>
                    <a:gd name="T5" fmla="*/ 4 h 4"/>
                    <a:gd name="T6" fmla="*/ 13 w 13"/>
                    <a:gd name="T7" fmla="*/ 3 h 4"/>
                    <a:gd name="T8" fmla="*/ 9 w 13"/>
                    <a:gd name="T9" fmla="*/ 0 h 4"/>
                    <a:gd name="T10" fmla="*/ 0 w 13"/>
                    <a:gd name="T11" fmla="*/ 1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1"/>
                      </a:moveTo>
                      <a:lnTo>
                        <a:pt x="1" y="3"/>
                      </a:lnTo>
                      <a:lnTo>
                        <a:pt x="13" y="4"/>
                      </a:lnTo>
                      <a:lnTo>
                        <a:pt x="13" y="3"/>
                      </a:lnTo>
                      <a:lnTo>
                        <a:pt x="9" y="0"/>
                      </a:lnTo>
                      <a:lnTo>
                        <a:pt x="0" y="1"/>
                      </a:lnTo>
                      <a:close/>
                    </a:path>
                  </a:pathLst>
                </a:custGeom>
                <a:solidFill>
                  <a:srgbClr val="808080"/>
                </a:solidFill>
                <a:ln w="9525">
                  <a:noFill/>
                  <a:round/>
                  <a:headEnd/>
                  <a:tailEnd/>
                </a:ln>
              </p:spPr>
              <p:txBody>
                <a:bodyPr/>
                <a:lstStyle/>
                <a:p>
                  <a:endParaRPr lang="en-US"/>
                </a:p>
              </p:txBody>
            </p:sp>
            <p:sp>
              <p:nvSpPr>
                <p:cNvPr id="30962" name="Freeform 1282"/>
                <p:cNvSpPr>
                  <a:spLocks noChangeAspect="1"/>
                </p:cNvSpPr>
                <p:nvPr/>
              </p:nvSpPr>
              <p:spPr bwMode="auto">
                <a:xfrm>
                  <a:off x="3431" y="1695"/>
                  <a:ext cx="12" cy="114"/>
                </a:xfrm>
                <a:custGeom>
                  <a:avLst/>
                  <a:gdLst>
                    <a:gd name="T0" fmla="*/ 0 w 12"/>
                    <a:gd name="T1" fmla="*/ 0 h 114"/>
                    <a:gd name="T2" fmla="*/ 0 w 12"/>
                    <a:gd name="T3" fmla="*/ 112 h 114"/>
                    <a:gd name="T4" fmla="*/ 12 w 12"/>
                    <a:gd name="T5" fmla="*/ 114 h 114"/>
                    <a:gd name="T6" fmla="*/ 12 w 12"/>
                    <a:gd name="T7" fmla="*/ 1 h 114"/>
                    <a:gd name="T8" fmla="*/ 0 w 12"/>
                    <a:gd name="T9" fmla="*/ 0 h 114"/>
                    <a:gd name="T10" fmla="*/ 0 60000 65536"/>
                    <a:gd name="T11" fmla="*/ 0 60000 65536"/>
                    <a:gd name="T12" fmla="*/ 0 60000 65536"/>
                    <a:gd name="T13" fmla="*/ 0 60000 65536"/>
                    <a:gd name="T14" fmla="*/ 0 60000 65536"/>
                    <a:gd name="T15" fmla="*/ 0 w 12"/>
                    <a:gd name="T16" fmla="*/ 0 h 114"/>
                    <a:gd name="T17" fmla="*/ 12 w 12"/>
                    <a:gd name="T18" fmla="*/ 114 h 114"/>
                  </a:gdLst>
                  <a:ahLst/>
                  <a:cxnLst>
                    <a:cxn ang="T10">
                      <a:pos x="T0" y="T1"/>
                    </a:cxn>
                    <a:cxn ang="T11">
                      <a:pos x="T2" y="T3"/>
                    </a:cxn>
                    <a:cxn ang="T12">
                      <a:pos x="T4" y="T5"/>
                    </a:cxn>
                    <a:cxn ang="T13">
                      <a:pos x="T6" y="T7"/>
                    </a:cxn>
                    <a:cxn ang="T14">
                      <a:pos x="T8" y="T9"/>
                    </a:cxn>
                  </a:cxnLst>
                  <a:rect l="T15" t="T16" r="T17" b="T18"/>
                  <a:pathLst>
                    <a:path w="12" h="114">
                      <a:moveTo>
                        <a:pt x="0" y="0"/>
                      </a:moveTo>
                      <a:lnTo>
                        <a:pt x="0" y="112"/>
                      </a:lnTo>
                      <a:lnTo>
                        <a:pt x="12" y="114"/>
                      </a:lnTo>
                      <a:lnTo>
                        <a:pt x="12" y="1"/>
                      </a:lnTo>
                      <a:lnTo>
                        <a:pt x="0" y="0"/>
                      </a:lnTo>
                      <a:close/>
                    </a:path>
                  </a:pathLst>
                </a:custGeom>
                <a:solidFill>
                  <a:srgbClr val="C0C0C0"/>
                </a:solidFill>
                <a:ln w="9525">
                  <a:noFill/>
                  <a:round/>
                  <a:headEnd/>
                  <a:tailEnd/>
                </a:ln>
              </p:spPr>
              <p:txBody>
                <a:bodyPr/>
                <a:lstStyle/>
                <a:p>
                  <a:endParaRPr lang="en-US"/>
                </a:p>
              </p:txBody>
            </p:sp>
            <p:sp>
              <p:nvSpPr>
                <p:cNvPr id="30963" name="Freeform 1283"/>
                <p:cNvSpPr>
                  <a:spLocks noChangeAspect="1"/>
                </p:cNvSpPr>
                <p:nvPr/>
              </p:nvSpPr>
              <p:spPr bwMode="auto">
                <a:xfrm>
                  <a:off x="3446" y="1696"/>
                  <a:ext cx="12" cy="117"/>
                </a:xfrm>
                <a:custGeom>
                  <a:avLst/>
                  <a:gdLst>
                    <a:gd name="T0" fmla="*/ 1 w 12"/>
                    <a:gd name="T1" fmla="*/ 0 h 117"/>
                    <a:gd name="T2" fmla="*/ 0 w 12"/>
                    <a:gd name="T3" fmla="*/ 116 h 117"/>
                    <a:gd name="T4" fmla="*/ 12 w 12"/>
                    <a:gd name="T5" fmla="*/ 117 h 117"/>
                    <a:gd name="T6" fmla="*/ 12 w 12"/>
                    <a:gd name="T7" fmla="*/ 0 h 117"/>
                    <a:gd name="T8" fmla="*/ 1 w 12"/>
                    <a:gd name="T9" fmla="*/ 0 h 117"/>
                    <a:gd name="T10" fmla="*/ 0 60000 65536"/>
                    <a:gd name="T11" fmla="*/ 0 60000 65536"/>
                    <a:gd name="T12" fmla="*/ 0 60000 65536"/>
                    <a:gd name="T13" fmla="*/ 0 60000 65536"/>
                    <a:gd name="T14" fmla="*/ 0 60000 65536"/>
                    <a:gd name="T15" fmla="*/ 0 w 12"/>
                    <a:gd name="T16" fmla="*/ 0 h 117"/>
                    <a:gd name="T17" fmla="*/ 12 w 12"/>
                    <a:gd name="T18" fmla="*/ 117 h 117"/>
                  </a:gdLst>
                  <a:ahLst/>
                  <a:cxnLst>
                    <a:cxn ang="T10">
                      <a:pos x="T0" y="T1"/>
                    </a:cxn>
                    <a:cxn ang="T11">
                      <a:pos x="T2" y="T3"/>
                    </a:cxn>
                    <a:cxn ang="T12">
                      <a:pos x="T4" y="T5"/>
                    </a:cxn>
                    <a:cxn ang="T13">
                      <a:pos x="T6" y="T7"/>
                    </a:cxn>
                    <a:cxn ang="T14">
                      <a:pos x="T8" y="T9"/>
                    </a:cxn>
                  </a:cxnLst>
                  <a:rect l="T15" t="T16" r="T17" b="T18"/>
                  <a:pathLst>
                    <a:path w="12" h="117">
                      <a:moveTo>
                        <a:pt x="1" y="0"/>
                      </a:moveTo>
                      <a:lnTo>
                        <a:pt x="0" y="116"/>
                      </a:lnTo>
                      <a:lnTo>
                        <a:pt x="12" y="117"/>
                      </a:lnTo>
                      <a:lnTo>
                        <a:pt x="12" y="0"/>
                      </a:lnTo>
                      <a:lnTo>
                        <a:pt x="1" y="0"/>
                      </a:lnTo>
                      <a:close/>
                    </a:path>
                  </a:pathLst>
                </a:custGeom>
                <a:solidFill>
                  <a:srgbClr val="808080"/>
                </a:solidFill>
                <a:ln w="9525">
                  <a:noFill/>
                  <a:round/>
                  <a:headEnd/>
                  <a:tailEnd/>
                </a:ln>
              </p:spPr>
              <p:txBody>
                <a:bodyPr/>
                <a:lstStyle/>
                <a:p>
                  <a:endParaRPr lang="en-US"/>
                </a:p>
              </p:txBody>
            </p:sp>
            <p:sp>
              <p:nvSpPr>
                <p:cNvPr id="30964" name="Freeform 1284"/>
                <p:cNvSpPr>
                  <a:spLocks noChangeAspect="1"/>
                </p:cNvSpPr>
                <p:nvPr/>
              </p:nvSpPr>
              <p:spPr bwMode="auto">
                <a:xfrm>
                  <a:off x="3445" y="1696"/>
                  <a:ext cx="13" cy="3"/>
                </a:xfrm>
                <a:custGeom>
                  <a:avLst/>
                  <a:gdLst>
                    <a:gd name="T0" fmla="*/ 0 w 13"/>
                    <a:gd name="T1" fmla="*/ 0 h 3"/>
                    <a:gd name="T2" fmla="*/ 12 w 13"/>
                    <a:gd name="T3" fmla="*/ 3 h 3"/>
                    <a:gd name="T4" fmla="*/ 13 w 13"/>
                    <a:gd name="T5" fmla="*/ 0 h 3"/>
                    <a:gd name="T6" fmla="*/ 1 w 13"/>
                    <a:gd name="T7" fmla="*/ 0 h 3"/>
                    <a:gd name="T8" fmla="*/ 0 w 13"/>
                    <a:gd name="T9" fmla="*/ 0 h 3"/>
                    <a:gd name="T10" fmla="*/ 0 60000 65536"/>
                    <a:gd name="T11" fmla="*/ 0 60000 65536"/>
                    <a:gd name="T12" fmla="*/ 0 60000 65536"/>
                    <a:gd name="T13" fmla="*/ 0 60000 65536"/>
                    <a:gd name="T14" fmla="*/ 0 60000 65536"/>
                    <a:gd name="T15" fmla="*/ 0 w 13"/>
                    <a:gd name="T16" fmla="*/ 0 h 3"/>
                    <a:gd name="T17" fmla="*/ 13 w 13"/>
                    <a:gd name="T18" fmla="*/ 3 h 3"/>
                  </a:gdLst>
                  <a:ahLst/>
                  <a:cxnLst>
                    <a:cxn ang="T10">
                      <a:pos x="T0" y="T1"/>
                    </a:cxn>
                    <a:cxn ang="T11">
                      <a:pos x="T2" y="T3"/>
                    </a:cxn>
                    <a:cxn ang="T12">
                      <a:pos x="T4" y="T5"/>
                    </a:cxn>
                    <a:cxn ang="T13">
                      <a:pos x="T6" y="T7"/>
                    </a:cxn>
                    <a:cxn ang="T14">
                      <a:pos x="T8" y="T9"/>
                    </a:cxn>
                  </a:cxnLst>
                  <a:rect l="T15" t="T16" r="T17" b="T18"/>
                  <a:pathLst>
                    <a:path w="13" h="3">
                      <a:moveTo>
                        <a:pt x="0" y="0"/>
                      </a:moveTo>
                      <a:lnTo>
                        <a:pt x="12" y="3"/>
                      </a:lnTo>
                      <a:lnTo>
                        <a:pt x="13" y="0"/>
                      </a:lnTo>
                      <a:lnTo>
                        <a:pt x="1" y="0"/>
                      </a:lnTo>
                      <a:lnTo>
                        <a:pt x="0" y="0"/>
                      </a:lnTo>
                      <a:close/>
                    </a:path>
                  </a:pathLst>
                </a:custGeom>
                <a:solidFill>
                  <a:srgbClr val="E0E0E0"/>
                </a:solidFill>
                <a:ln w="9525">
                  <a:noFill/>
                  <a:round/>
                  <a:headEnd/>
                  <a:tailEnd/>
                </a:ln>
              </p:spPr>
              <p:txBody>
                <a:bodyPr/>
                <a:lstStyle/>
                <a:p>
                  <a:endParaRPr lang="en-US"/>
                </a:p>
              </p:txBody>
            </p:sp>
            <p:sp>
              <p:nvSpPr>
                <p:cNvPr id="30965" name="Freeform 1285"/>
                <p:cNvSpPr>
                  <a:spLocks noChangeAspect="1"/>
                </p:cNvSpPr>
                <p:nvPr/>
              </p:nvSpPr>
              <p:spPr bwMode="auto">
                <a:xfrm>
                  <a:off x="3445" y="1810"/>
                  <a:ext cx="13" cy="3"/>
                </a:xfrm>
                <a:custGeom>
                  <a:avLst/>
                  <a:gdLst>
                    <a:gd name="T0" fmla="*/ 0 w 13"/>
                    <a:gd name="T1" fmla="*/ 0 h 3"/>
                    <a:gd name="T2" fmla="*/ 2 w 13"/>
                    <a:gd name="T3" fmla="*/ 2 h 3"/>
                    <a:gd name="T4" fmla="*/ 13 w 13"/>
                    <a:gd name="T5" fmla="*/ 3 h 3"/>
                    <a:gd name="T6" fmla="*/ 13 w 13"/>
                    <a:gd name="T7" fmla="*/ 2 h 3"/>
                    <a:gd name="T8" fmla="*/ 9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0" y="0"/>
                      </a:moveTo>
                      <a:lnTo>
                        <a:pt x="2" y="2"/>
                      </a:lnTo>
                      <a:lnTo>
                        <a:pt x="13" y="3"/>
                      </a:lnTo>
                      <a:lnTo>
                        <a:pt x="13" y="2"/>
                      </a:lnTo>
                      <a:lnTo>
                        <a:pt x="9" y="0"/>
                      </a:lnTo>
                      <a:lnTo>
                        <a:pt x="0" y="0"/>
                      </a:lnTo>
                      <a:close/>
                    </a:path>
                  </a:pathLst>
                </a:custGeom>
                <a:solidFill>
                  <a:srgbClr val="808080"/>
                </a:solidFill>
                <a:ln w="9525">
                  <a:noFill/>
                  <a:round/>
                  <a:headEnd/>
                  <a:tailEnd/>
                </a:ln>
              </p:spPr>
              <p:txBody>
                <a:bodyPr/>
                <a:lstStyle/>
                <a:p>
                  <a:endParaRPr lang="en-US"/>
                </a:p>
              </p:txBody>
            </p:sp>
            <p:sp>
              <p:nvSpPr>
                <p:cNvPr id="30966" name="Freeform 1286"/>
                <p:cNvSpPr>
                  <a:spLocks noChangeAspect="1"/>
                </p:cNvSpPr>
                <p:nvPr/>
              </p:nvSpPr>
              <p:spPr bwMode="auto">
                <a:xfrm>
                  <a:off x="3445" y="1696"/>
                  <a:ext cx="12" cy="116"/>
                </a:xfrm>
                <a:custGeom>
                  <a:avLst/>
                  <a:gdLst>
                    <a:gd name="T0" fmla="*/ 0 w 12"/>
                    <a:gd name="T1" fmla="*/ 0 h 116"/>
                    <a:gd name="T2" fmla="*/ 0 w 12"/>
                    <a:gd name="T3" fmla="*/ 114 h 116"/>
                    <a:gd name="T4" fmla="*/ 12 w 12"/>
                    <a:gd name="T5" fmla="*/ 116 h 116"/>
                    <a:gd name="T6" fmla="*/ 12 w 12"/>
                    <a:gd name="T7" fmla="*/ 3 h 116"/>
                    <a:gd name="T8" fmla="*/ 0 w 12"/>
                    <a:gd name="T9" fmla="*/ 0 h 116"/>
                    <a:gd name="T10" fmla="*/ 0 60000 65536"/>
                    <a:gd name="T11" fmla="*/ 0 60000 65536"/>
                    <a:gd name="T12" fmla="*/ 0 60000 65536"/>
                    <a:gd name="T13" fmla="*/ 0 60000 65536"/>
                    <a:gd name="T14" fmla="*/ 0 60000 65536"/>
                    <a:gd name="T15" fmla="*/ 0 w 12"/>
                    <a:gd name="T16" fmla="*/ 0 h 116"/>
                    <a:gd name="T17" fmla="*/ 12 w 12"/>
                    <a:gd name="T18" fmla="*/ 116 h 116"/>
                  </a:gdLst>
                  <a:ahLst/>
                  <a:cxnLst>
                    <a:cxn ang="T10">
                      <a:pos x="T0" y="T1"/>
                    </a:cxn>
                    <a:cxn ang="T11">
                      <a:pos x="T2" y="T3"/>
                    </a:cxn>
                    <a:cxn ang="T12">
                      <a:pos x="T4" y="T5"/>
                    </a:cxn>
                    <a:cxn ang="T13">
                      <a:pos x="T6" y="T7"/>
                    </a:cxn>
                    <a:cxn ang="T14">
                      <a:pos x="T8" y="T9"/>
                    </a:cxn>
                  </a:cxnLst>
                  <a:rect l="T15" t="T16" r="T17" b="T18"/>
                  <a:pathLst>
                    <a:path w="12" h="116">
                      <a:moveTo>
                        <a:pt x="0" y="0"/>
                      </a:moveTo>
                      <a:lnTo>
                        <a:pt x="0" y="114"/>
                      </a:lnTo>
                      <a:lnTo>
                        <a:pt x="12" y="116"/>
                      </a:lnTo>
                      <a:lnTo>
                        <a:pt x="12" y="3"/>
                      </a:lnTo>
                      <a:lnTo>
                        <a:pt x="0" y="0"/>
                      </a:lnTo>
                      <a:close/>
                    </a:path>
                  </a:pathLst>
                </a:custGeom>
                <a:solidFill>
                  <a:srgbClr val="C0C0C0"/>
                </a:solidFill>
                <a:ln w="9525">
                  <a:noFill/>
                  <a:round/>
                  <a:headEnd/>
                  <a:tailEnd/>
                </a:ln>
              </p:spPr>
              <p:txBody>
                <a:bodyPr/>
                <a:lstStyle/>
                <a:p>
                  <a:endParaRPr lang="en-US"/>
                </a:p>
              </p:txBody>
            </p:sp>
            <p:sp>
              <p:nvSpPr>
                <p:cNvPr id="30967" name="Freeform 1287"/>
                <p:cNvSpPr>
                  <a:spLocks noChangeAspect="1"/>
                </p:cNvSpPr>
                <p:nvPr/>
              </p:nvSpPr>
              <p:spPr bwMode="auto">
                <a:xfrm>
                  <a:off x="3461" y="1699"/>
                  <a:ext cx="12" cy="117"/>
                </a:xfrm>
                <a:custGeom>
                  <a:avLst/>
                  <a:gdLst>
                    <a:gd name="T0" fmla="*/ 0 w 12"/>
                    <a:gd name="T1" fmla="*/ 0 h 117"/>
                    <a:gd name="T2" fmla="*/ 0 w 12"/>
                    <a:gd name="T3" fmla="*/ 115 h 117"/>
                    <a:gd name="T4" fmla="*/ 12 w 12"/>
                    <a:gd name="T5" fmla="*/ 117 h 117"/>
                    <a:gd name="T6" fmla="*/ 12 w 12"/>
                    <a:gd name="T7" fmla="*/ 0 h 117"/>
                    <a:gd name="T8" fmla="*/ 0 w 12"/>
                    <a:gd name="T9" fmla="*/ 0 h 117"/>
                    <a:gd name="T10" fmla="*/ 0 60000 65536"/>
                    <a:gd name="T11" fmla="*/ 0 60000 65536"/>
                    <a:gd name="T12" fmla="*/ 0 60000 65536"/>
                    <a:gd name="T13" fmla="*/ 0 60000 65536"/>
                    <a:gd name="T14" fmla="*/ 0 60000 65536"/>
                    <a:gd name="T15" fmla="*/ 0 w 12"/>
                    <a:gd name="T16" fmla="*/ 0 h 117"/>
                    <a:gd name="T17" fmla="*/ 12 w 12"/>
                    <a:gd name="T18" fmla="*/ 117 h 117"/>
                  </a:gdLst>
                  <a:ahLst/>
                  <a:cxnLst>
                    <a:cxn ang="T10">
                      <a:pos x="T0" y="T1"/>
                    </a:cxn>
                    <a:cxn ang="T11">
                      <a:pos x="T2" y="T3"/>
                    </a:cxn>
                    <a:cxn ang="T12">
                      <a:pos x="T4" y="T5"/>
                    </a:cxn>
                    <a:cxn ang="T13">
                      <a:pos x="T6" y="T7"/>
                    </a:cxn>
                    <a:cxn ang="T14">
                      <a:pos x="T8" y="T9"/>
                    </a:cxn>
                  </a:cxnLst>
                  <a:rect l="T15" t="T16" r="T17" b="T18"/>
                  <a:pathLst>
                    <a:path w="12" h="117">
                      <a:moveTo>
                        <a:pt x="0" y="0"/>
                      </a:moveTo>
                      <a:lnTo>
                        <a:pt x="0" y="115"/>
                      </a:lnTo>
                      <a:lnTo>
                        <a:pt x="12" y="117"/>
                      </a:lnTo>
                      <a:lnTo>
                        <a:pt x="12" y="0"/>
                      </a:lnTo>
                      <a:lnTo>
                        <a:pt x="0" y="0"/>
                      </a:lnTo>
                      <a:close/>
                    </a:path>
                  </a:pathLst>
                </a:custGeom>
                <a:solidFill>
                  <a:srgbClr val="808080"/>
                </a:solidFill>
                <a:ln w="9525">
                  <a:noFill/>
                  <a:round/>
                  <a:headEnd/>
                  <a:tailEnd/>
                </a:ln>
              </p:spPr>
              <p:txBody>
                <a:bodyPr/>
                <a:lstStyle/>
                <a:p>
                  <a:endParaRPr lang="en-US"/>
                </a:p>
              </p:txBody>
            </p:sp>
            <p:sp>
              <p:nvSpPr>
                <p:cNvPr id="30968" name="Freeform 1288"/>
                <p:cNvSpPr>
                  <a:spLocks noChangeAspect="1"/>
                </p:cNvSpPr>
                <p:nvPr/>
              </p:nvSpPr>
              <p:spPr bwMode="auto">
                <a:xfrm>
                  <a:off x="3460" y="1699"/>
                  <a:ext cx="13" cy="1"/>
                </a:xfrm>
                <a:custGeom>
                  <a:avLst/>
                  <a:gdLst>
                    <a:gd name="T0" fmla="*/ 0 w 13"/>
                    <a:gd name="T1" fmla="*/ 1 h 1"/>
                    <a:gd name="T2" fmla="*/ 12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0969" name="Freeform 1289"/>
                <p:cNvSpPr>
                  <a:spLocks noChangeAspect="1"/>
                </p:cNvSpPr>
                <p:nvPr/>
              </p:nvSpPr>
              <p:spPr bwMode="auto">
                <a:xfrm>
                  <a:off x="3460" y="1813"/>
                  <a:ext cx="13" cy="3"/>
                </a:xfrm>
                <a:custGeom>
                  <a:avLst/>
                  <a:gdLst>
                    <a:gd name="T0" fmla="*/ 0 w 13"/>
                    <a:gd name="T1" fmla="*/ 0 h 3"/>
                    <a:gd name="T2" fmla="*/ 1 w 13"/>
                    <a:gd name="T3" fmla="*/ 1 h 3"/>
                    <a:gd name="T4" fmla="*/ 13 w 13"/>
                    <a:gd name="T5" fmla="*/ 3 h 3"/>
                    <a:gd name="T6" fmla="*/ 13 w 13"/>
                    <a:gd name="T7" fmla="*/ 1 h 3"/>
                    <a:gd name="T8" fmla="*/ 8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0" y="0"/>
                      </a:moveTo>
                      <a:lnTo>
                        <a:pt x="1" y="1"/>
                      </a:lnTo>
                      <a:lnTo>
                        <a:pt x="13" y="3"/>
                      </a:lnTo>
                      <a:lnTo>
                        <a:pt x="13" y="1"/>
                      </a:lnTo>
                      <a:lnTo>
                        <a:pt x="8" y="0"/>
                      </a:lnTo>
                      <a:lnTo>
                        <a:pt x="0" y="0"/>
                      </a:lnTo>
                      <a:close/>
                    </a:path>
                  </a:pathLst>
                </a:custGeom>
                <a:solidFill>
                  <a:srgbClr val="808080"/>
                </a:solidFill>
                <a:ln w="9525">
                  <a:noFill/>
                  <a:round/>
                  <a:headEnd/>
                  <a:tailEnd/>
                </a:ln>
              </p:spPr>
              <p:txBody>
                <a:bodyPr/>
                <a:lstStyle/>
                <a:p>
                  <a:endParaRPr lang="en-US"/>
                </a:p>
              </p:txBody>
            </p:sp>
            <p:sp>
              <p:nvSpPr>
                <p:cNvPr id="30970" name="Freeform 1290"/>
                <p:cNvSpPr>
                  <a:spLocks noChangeAspect="1"/>
                </p:cNvSpPr>
                <p:nvPr/>
              </p:nvSpPr>
              <p:spPr bwMode="auto">
                <a:xfrm>
                  <a:off x="3460" y="1700"/>
                  <a:ext cx="12" cy="114"/>
                </a:xfrm>
                <a:custGeom>
                  <a:avLst/>
                  <a:gdLst>
                    <a:gd name="T0" fmla="*/ 0 w 12"/>
                    <a:gd name="T1" fmla="*/ 0 h 114"/>
                    <a:gd name="T2" fmla="*/ 0 w 12"/>
                    <a:gd name="T3" fmla="*/ 113 h 114"/>
                    <a:gd name="T4" fmla="*/ 12 w 12"/>
                    <a:gd name="T5" fmla="*/ 114 h 114"/>
                    <a:gd name="T6" fmla="*/ 12 w 12"/>
                    <a:gd name="T7" fmla="*/ 0 h 114"/>
                    <a:gd name="T8" fmla="*/ 0 w 12"/>
                    <a:gd name="T9" fmla="*/ 0 h 114"/>
                    <a:gd name="T10" fmla="*/ 0 60000 65536"/>
                    <a:gd name="T11" fmla="*/ 0 60000 65536"/>
                    <a:gd name="T12" fmla="*/ 0 60000 65536"/>
                    <a:gd name="T13" fmla="*/ 0 60000 65536"/>
                    <a:gd name="T14" fmla="*/ 0 60000 65536"/>
                    <a:gd name="T15" fmla="*/ 0 w 12"/>
                    <a:gd name="T16" fmla="*/ 0 h 114"/>
                    <a:gd name="T17" fmla="*/ 12 w 12"/>
                    <a:gd name="T18" fmla="*/ 114 h 114"/>
                  </a:gdLst>
                  <a:ahLst/>
                  <a:cxnLst>
                    <a:cxn ang="T10">
                      <a:pos x="T0" y="T1"/>
                    </a:cxn>
                    <a:cxn ang="T11">
                      <a:pos x="T2" y="T3"/>
                    </a:cxn>
                    <a:cxn ang="T12">
                      <a:pos x="T4" y="T5"/>
                    </a:cxn>
                    <a:cxn ang="T13">
                      <a:pos x="T6" y="T7"/>
                    </a:cxn>
                    <a:cxn ang="T14">
                      <a:pos x="T8" y="T9"/>
                    </a:cxn>
                  </a:cxnLst>
                  <a:rect l="T15" t="T16" r="T17" b="T18"/>
                  <a:pathLst>
                    <a:path w="12" h="114">
                      <a:moveTo>
                        <a:pt x="0" y="0"/>
                      </a:moveTo>
                      <a:lnTo>
                        <a:pt x="0" y="113"/>
                      </a:lnTo>
                      <a:lnTo>
                        <a:pt x="12" y="114"/>
                      </a:lnTo>
                      <a:lnTo>
                        <a:pt x="12" y="0"/>
                      </a:lnTo>
                      <a:lnTo>
                        <a:pt x="0" y="0"/>
                      </a:lnTo>
                      <a:close/>
                    </a:path>
                  </a:pathLst>
                </a:custGeom>
                <a:solidFill>
                  <a:srgbClr val="C0C0C0"/>
                </a:solidFill>
                <a:ln w="9525">
                  <a:noFill/>
                  <a:round/>
                  <a:headEnd/>
                  <a:tailEnd/>
                </a:ln>
              </p:spPr>
              <p:txBody>
                <a:bodyPr/>
                <a:lstStyle/>
                <a:p>
                  <a:endParaRPr lang="en-US"/>
                </a:p>
              </p:txBody>
            </p:sp>
            <p:sp>
              <p:nvSpPr>
                <p:cNvPr id="30971" name="Freeform 1291"/>
                <p:cNvSpPr>
                  <a:spLocks noChangeAspect="1"/>
                </p:cNvSpPr>
                <p:nvPr/>
              </p:nvSpPr>
              <p:spPr bwMode="auto">
                <a:xfrm>
                  <a:off x="3476" y="1700"/>
                  <a:ext cx="11" cy="118"/>
                </a:xfrm>
                <a:custGeom>
                  <a:avLst/>
                  <a:gdLst>
                    <a:gd name="T0" fmla="*/ 0 w 11"/>
                    <a:gd name="T1" fmla="*/ 0 h 118"/>
                    <a:gd name="T2" fmla="*/ 0 w 11"/>
                    <a:gd name="T3" fmla="*/ 117 h 118"/>
                    <a:gd name="T4" fmla="*/ 11 w 11"/>
                    <a:gd name="T5" fmla="*/ 118 h 118"/>
                    <a:gd name="T6" fmla="*/ 11 w 11"/>
                    <a:gd name="T7" fmla="*/ 1 h 118"/>
                    <a:gd name="T8" fmla="*/ 0 w 11"/>
                    <a:gd name="T9" fmla="*/ 0 h 118"/>
                    <a:gd name="T10" fmla="*/ 0 60000 65536"/>
                    <a:gd name="T11" fmla="*/ 0 60000 65536"/>
                    <a:gd name="T12" fmla="*/ 0 60000 65536"/>
                    <a:gd name="T13" fmla="*/ 0 60000 65536"/>
                    <a:gd name="T14" fmla="*/ 0 60000 65536"/>
                    <a:gd name="T15" fmla="*/ 0 w 11"/>
                    <a:gd name="T16" fmla="*/ 0 h 118"/>
                    <a:gd name="T17" fmla="*/ 11 w 11"/>
                    <a:gd name="T18" fmla="*/ 118 h 118"/>
                  </a:gdLst>
                  <a:ahLst/>
                  <a:cxnLst>
                    <a:cxn ang="T10">
                      <a:pos x="T0" y="T1"/>
                    </a:cxn>
                    <a:cxn ang="T11">
                      <a:pos x="T2" y="T3"/>
                    </a:cxn>
                    <a:cxn ang="T12">
                      <a:pos x="T4" y="T5"/>
                    </a:cxn>
                    <a:cxn ang="T13">
                      <a:pos x="T6" y="T7"/>
                    </a:cxn>
                    <a:cxn ang="T14">
                      <a:pos x="T8" y="T9"/>
                    </a:cxn>
                  </a:cxnLst>
                  <a:rect l="T15" t="T16" r="T17" b="T18"/>
                  <a:pathLst>
                    <a:path w="11" h="118">
                      <a:moveTo>
                        <a:pt x="0" y="0"/>
                      </a:moveTo>
                      <a:lnTo>
                        <a:pt x="0" y="117"/>
                      </a:lnTo>
                      <a:lnTo>
                        <a:pt x="11" y="118"/>
                      </a:lnTo>
                      <a:lnTo>
                        <a:pt x="11" y="1"/>
                      </a:lnTo>
                      <a:lnTo>
                        <a:pt x="0" y="0"/>
                      </a:lnTo>
                      <a:close/>
                    </a:path>
                  </a:pathLst>
                </a:custGeom>
                <a:solidFill>
                  <a:srgbClr val="808080"/>
                </a:solidFill>
                <a:ln w="9525">
                  <a:noFill/>
                  <a:round/>
                  <a:headEnd/>
                  <a:tailEnd/>
                </a:ln>
              </p:spPr>
              <p:txBody>
                <a:bodyPr/>
                <a:lstStyle/>
                <a:p>
                  <a:endParaRPr lang="en-US"/>
                </a:p>
              </p:txBody>
            </p:sp>
            <p:sp>
              <p:nvSpPr>
                <p:cNvPr id="30972" name="Freeform 1292"/>
                <p:cNvSpPr>
                  <a:spLocks noChangeAspect="1"/>
                </p:cNvSpPr>
                <p:nvPr/>
              </p:nvSpPr>
              <p:spPr bwMode="auto">
                <a:xfrm>
                  <a:off x="3474" y="1700"/>
                  <a:ext cx="13" cy="1"/>
                </a:xfrm>
                <a:custGeom>
                  <a:avLst/>
                  <a:gdLst>
                    <a:gd name="T0" fmla="*/ 0 w 13"/>
                    <a:gd name="T1" fmla="*/ 1 h 1"/>
                    <a:gd name="T2" fmla="*/ 12 w 13"/>
                    <a:gd name="T3" fmla="*/ 1 h 1"/>
                    <a:gd name="T4" fmla="*/ 13 w 13"/>
                    <a:gd name="T5" fmla="*/ 0 h 1"/>
                    <a:gd name="T6" fmla="*/ 2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2" y="0"/>
                      </a:lnTo>
                      <a:lnTo>
                        <a:pt x="0" y="1"/>
                      </a:lnTo>
                      <a:close/>
                    </a:path>
                  </a:pathLst>
                </a:custGeom>
                <a:solidFill>
                  <a:srgbClr val="E0E0E0"/>
                </a:solidFill>
                <a:ln w="9525">
                  <a:noFill/>
                  <a:round/>
                  <a:headEnd/>
                  <a:tailEnd/>
                </a:ln>
              </p:spPr>
              <p:txBody>
                <a:bodyPr/>
                <a:lstStyle/>
                <a:p>
                  <a:endParaRPr lang="en-US"/>
                </a:p>
              </p:txBody>
            </p:sp>
            <p:sp>
              <p:nvSpPr>
                <p:cNvPr id="30973" name="Freeform 1293"/>
                <p:cNvSpPr>
                  <a:spLocks noChangeAspect="1"/>
                </p:cNvSpPr>
                <p:nvPr/>
              </p:nvSpPr>
              <p:spPr bwMode="auto">
                <a:xfrm>
                  <a:off x="3474" y="1814"/>
                  <a:ext cx="13" cy="4"/>
                </a:xfrm>
                <a:custGeom>
                  <a:avLst/>
                  <a:gdLst>
                    <a:gd name="T0" fmla="*/ 0 w 13"/>
                    <a:gd name="T1" fmla="*/ 2 h 4"/>
                    <a:gd name="T2" fmla="*/ 2 w 13"/>
                    <a:gd name="T3" fmla="*/ 3 h 4"/>
                    <a:gd name="T4" fmla="*/ 13 w 13"/>
                    <a:gd name="T5" fmla="*/ 4 h 4"/>
                    <a:gd name="T6" fmla="*/ 13 w 13"/>
                    <a:gd name="T7" fmla="*/ 3 h 4"/>
                    <a:gd name="T8" fmla="*/ 11 w 13"/>
                    <a:gd name="T9" fmla="*/ 0 h 4"/>
                    <a:gd name="T10" fmla="*/ 0 w 13"/>
                    <a:gd name="T11" fmla="*/ 2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2"/>
                      </a:moveTo>
                      <a:lnTo>
                        <a:pt x="2" y="3"/>
                      </a:lnTo>
                      <a:lnTo>
                        <a:pt x="13" y="4"/>
                      </a:lnTo>
                      <a:lnTo>
                        <a:pt x="13" y="3"/>
                      </a:lnTo>
                      <a:lnTo>
                        <a:pt x="11" y="0"/>
                      </a:lnTo>
                      <a:lnTo>
                        <a:pt x="0" y="2"/>
                      </a:lnTo>
                      <a:close/>
                    </a:path>
                  </a:pathLst>
                </a:custGeom>
                <a:solidFill>
                  <a:srgbClr val="808080"/>
                </a:solidFill>
                <a:ln w="9525">
                  <a:noFill/>
                  <a:round/>
                  <a:headEnd/>
                  <a:tailEnd/>
                </a:ln>
              </p:spPr>
              <p:txBody>
                <a:bodyPr/>
                <a:lstStyle/>
                <a:p>
                  <a:endParaRPr lang="en-US"/>
                </a:p>
              </p:txBody>
            </p:sp>
            <p:sp>
              <p:nvSpPr>
                <p:cNvPr id="30974" name="Freeform 1294"/>
                <p:cNvSpPr>
                  <a:spLocks noChangeAspect="1"/>
                </p:cNvSpPr>
                <p:nvPr/>
              </p:nvSpPr>
              <p:spPr bwMode="auto">
                <a:xfrm>
                  <a:off x="3474" y="1701"/>
                  <a:ext cx="12" cy="116"/>
                </a:xfrm>
                <a:custGeom>
                  <a:avLst/>
                  <a:gdLst>
                    <a:gd name="T0" fmla="*/ 0 w 12"/>
                    <a:gd name="T1" fmla="*/ 0 h 116"/>
                    <a:gd name="T2" fmla="*/ 0 w 12"/>
                    <a:gd name="T3" fmla="*/ 115 h 116"/>
                    <a:gd name="T4" fmla="*/ 12 w 12"/>
                    <a:gd name="T5" fmla="*/ 116 h 116"/>
                    <a:gd name="T6" fmla="*/ 12 w 12"/>
                    <a:gd name="T7" fmla="*/ 0 h 116"/>
                    <a:gd name="T8" fmla="*/ 0 w 12"/>
                    <a:gd name="T9" fmla="*/ 0 h 116"/>
                    <a:gd name="T10" fmla="*/ 0 60000 65536"/>
                    <a:gd name="T11" fmla="*/ 0 60000 65536"/>
                    <a:gd name="T12" fmla="*/ 0 60000 65536"/>
                    <a:gd name="T13" fmla="*/ 0 60000 65536"/>
                    <a:gd name="T14" fmla="*/ 0 60000 65536"/>
                    <a:gd name="T15" fmla="*/ 0 w 12"/>
                    <a:gd name="T16" fmla="*/ 0 h 116"/>
                    <a:gd name="T17" fmla="*/ 12 w 12"/>
                    <a:gd name="T18" fmla="*/ 116 h 116"/>
                  </a:gdLst>
                  <a:ahLst/>
                  <a:cxnLst>
                    <a:cxn ang="T10">
                      <a:pos x="T0" y="T1"/>
                    </a:cxn>
                    <a:cxn ang="T11">
                      <a:pos x="T2" y="T3"/>
                    </a:cxn>
                    <a:cxn ang="T12">
                      <a:pos x="T4" y="T5"/>
                    </a:cxn>
                    <a:cxn ang="T13">
                      <a:pos x="T6" y="T7"/>
                    </a:cxn>
                    <a:cxn ang="T14">
                      <a:pos x="T8" y="T9"/>
                    </a:cxn>
                  </a:cxnLst>
                  <a:rect l="T15" t="T16" r="T17" b="T18"/>
                  <a:pathLst>
                    <a:path w="12" h="116">
                      <a:moveTo>
                        <a:pt x="0" y="0"/>
                      </a:moveTo>
                      <a:lnTo>
                        <a:pt x="0" y="115"/>
                      </a:lnTo>
                      <a:lnTo>
                        <a:pt x="12" y="116"/>
                      </a:lnTo>
                      <a:lnTo>
                        <a:pt x="12" y="0"/>
                      </a:lnTo>
                      <a:lnTo>
                        <a:pt x="0" y="0"/>
                      </a:lnTo>
                      <a:close/>
                    </a:path>
                  </a:pathLst>
                </a:custGeom>
                <a:solidFill>
                  <a:srgbClr val="C0C0C0"/>
                </a:solidFill>
                <a:ln w="9525">
                  <a:noFill/>
                  <a:round/>
                  <a:headEnd/>
                  <a:tailEnd/>
                </a:ln>
              </p:spPr>
              <p:txBody>
                <a:bodyPr/>
                <a:lstStyle/>
                <a:p>
                  <a:endParaRPr lang="en-US"/>
                </a:p>
              </p:txBody>
            </p:sp>
            <p:sp>
              <p:nvSpPr>
                <p:cNvPr id="30975" name="Freeform 1295"/>
                <p:cNvSpPr>
                  <a:spLocks noChangeAspect="1"/>
                </p:cNvSpPr>
                <p:nvPr/>
              </p:nvSpPr>
              <p:spPr bwMode="auto">
                <a:xfrm>
                  <a:off x="3491" y="1702"/>
                  <a:ext cx="10" cy="121"/>
                </a:xfrm>
                <a:custGeom>
                  <a:avLst/>
                  <a:gdLst>
                    <a:gd name="T0" fmla="*/ 0 w 10"/>
                    <a:gd name="T1" fmla="*/ 0 h 121"/>
                    <a:gd name="T2" fmla="*/ 0 w 10"/>
                    <a:gd name="T3" fmla="*/ 119 h 121"/>
                    <a:gd name="T4" fmla="*/ 10 w 10"/>
                    <a:gd name="T5" fmla="*/ 121 h 121"/>
                    <a:gd name="T6" fmla="*/ 10 w 10"/>
                    <a:gd name="T7" fmla="*/ 0 h 121"/>
                    <a:gd name="T8" fmla="*/ 0 w 10"/>
                    <a:gd name="T9" fmla="*/ 0 h 121"/>
                    <a:gd name="T10" fmla="*/ 0 60000 65536"/>
                    <a:gd name="T11" fmla="*/ 0 60000 65536"/>
                    <a:gd name="T12" fmla="*/ 0 60000 65536"/>
                    <a:gd name="T13" fmla="*/ 0 60000 65536"/>
                    <a:gd name="T14" fmla="*/ 0 60000 65536"/>
                    <a:gd name="T15" fmla="*/ 0 w 10"/>
                    <a:gd name="T16" fmla="*/ 0 h 121"/>
                    <a:gd name="T17" fmla="*/ 10 w 10"/>
                    <a:gd name="T18" fmla="*/ 121 h 121"/>
                  </a:gdLst>
                  <a:ahLst/>
                  <a:cxnLst>
                    <a:cxn ang="T10">
                      <a:pos x="T0" y="T1"/>
                    </a:cxn>
                    <a:cxn ang="T11">
                      <a:pos x="T2" y="T3"/>
                    </a:cxn>
                    <a:cxn ang="T12">
                      <a:pos x="T4" y="T5"/>
                    </a:cxn>
                    <a:cxn ang="T13">
                      <a:pos x="T6" y="T7"/>
                    </a:cxn>
                    <a:cxn ang="T14">
                      <a:pos x="T8" y="T9"/>
                    </a:cxn>
                  </a:cxnLst>
                  <a:rect l="T15" t="T16" r="T17" b="T18"/>
                  <a:pathLst>
                    <a:path w="10" h="121">
                      <a:moveTo>
                        <a:pt x="0" y="0"/>
                      </a:moveTo>
                      <a:lnTo>
                        <a:pt x="0" y="119"/>
                      </a:lnTo>
                      <a:lnTo>
                        <a:pt x="10" y="121"/>
                      </a:lnTo>
                      <a:lnTo>
                        <a:pt x="10" y="0"/>
                      </a:lnTo>
                      <a:lnTo>
                        <a:pt x="0" y="0"/>
                      </a:lnTo>
                      <a:close/>
                    </a:path>
                  </a:pathLst>
                </a:custGeom>
                <a:solidFill>
                  <a:srgbClr val="808080"/>
                </a:solidFill>
                <a:ln w="9525">
                  <a:noFill/>
                  <a:round/>
                  <a:headEnd/>
                  <a:tailEnd/>
                </a:ln>
              </p:spPr>
              <p:txBody>
                <a:bodyPr/>
                <a:lstStyle/>
                <a:p>
                  <a:endParaRPr lang="en-US"/>
                </a:p>
              </p:txBody>
            </p:sp>
            <p:sp>
              <p:nvSpPr>
                <p:cNvPr id="30976" name="Freeform 1296"/>
                <p:cNvSpPr>
                  <a:spLocks noChangeAspect="1"/>
                </p:cNvSpPr>
                <p:nvPr/>
              </p:nvSpPr>
              <p:spPr bwMode="auto">
                <a:xfrm>
                  <a:off x="3488" y="1701"/>
                  <a:ext cx="13" cy="2"/>
                </a:xfrm>
                <a:custGeom>
                  <a:avLst/>
                  <a:gdLst>
                    <a:gd name="T0" fmla="*/ 0 w 13"/>
                    <a:gd name="T1" fmla="*/ 1 h 2"/>
                    <a:gd name="T2" fmla="*/ 12 w 13"/>
                    <a:gd name="T3" fmla="*/ 2 h 2"/>
                    <a:gd name="T4" fmla="*/ 13 w 13"/>
                    <a:gd name="T5" fmla="*/ 1 h 2"/>
                    <a:gd name="T6" fmla="*/ 2 w 13"/>
                    <a:gd name="T7" fmla="*/ 0 h 2"/>
                    <a:gd name="T8" fmla="*/ 0 w 13"/>
                    <a:gd name="T9" fmla="*/ 1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1"/>
                      </a:moveTo>
                      <a:lnTo>
                        <a:pt x="12" y="2"/>
                      </a:lnTo>
                      <a:lnTo>
                        <a:pt x="13" y="1"/>
                      </a:lnTo>
                      <a:lnTo>
                        <a:pt x="2" y="0"/>
                      </a:lnTo>
                      <a:lnTo>
                        <a:pt x="0" y="1"/>
                      </a:lnTo>
                      <a:close/>
                    </a:path>
                  </a:pathLst>
                </a:custGeom>
                <a:solidFill>
                  <a:srgbClr val="E0E0E0"/>
                </a:solidFill>
                <a:ln w="9525">
                  <a:noFill/>
                  <a:round/>
                  <a:headEnd/>
                  <a:tailEnd/>
                </a:ln>
              </p:spPr>
              <p:txBody>
                <a:bodyPr/>
                <a:lstStyle/>
                <a:p>
                  <a:endParaRPr lang="en-US"/>
                </a:p>
              </p:txBody>
            </p:sp>
            <p:sp>
              <p:nvSpPr>
                <p:cNvPr id="30977" name="Freeform 1297"/>
                <p:cNvSpPr>
                  <a:spLocks noChangeAspect="1"/>
                </p:cNvSpPr>
                <p:nvPr/>
              </p:nvSpPr>
              <p:spPr bwMode="auto">
                <a:xfrm>
                  <a:off x="3488" y="1818"/>
                  <a:ext cx="13" cy="5"/>
                </a:xfrm>
                <a:custGeom>
                  <a:avLst/>
                  <a:gdLst>
                    <a:gd name="T0" fmla="*/ 0 w 13"/>
                    <a:gd name="T1" fmla="*/ 2 h 5"/>
                    <a:gd name="T2" fmla="*/ 3 w 13"/>
                    <a:gd name="T3" fmla="*/ 3 h 5"/>
                    <a:gd name="T4" fmla="*/ 13 w 13"/>
                    <a:gd name="T5" fmla="*/ 5 h 5"/>
                    <a:gd name="T6" fmla="*/ 13 w 13"/>
                    <a:gd name="T7" fmla="*/ 3 h 5"/>
                    <a:gd name="T8" fmla="*/ 10 w 13"/>
                    <a:gd name="T9" fmla="*/ 0 h 5"/>
                    <a:gd name="T10" fmla="*/ 0 w 13"/>
                    <a:gd name="T11" fmla="*/ 2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2"/>
                      </a:moveTo>
                      <a:lnTo>
                        <a:pt x="3" y="3"/>
                      </a:lnTo>
                      <a:lnTo>
                        <a:pt x="13" y="5"/>
                      </a:lnTo>
                      <a:lnTo>
                        <a:pt x="13" y="3"/>
                      </a:lnTo>
                      <a:lnTo>
                        <a:pt x="10" y="0"/>
                      </a:lnTo>
                      <a:lnTo>
                        <a:pt x="0" y="2"/>
                      </a:lnTo>
                      <a:close/>
                    </a:path>
                  </a:pathLst>
                </a:custGeom>
                <a:solidFill>
                  <a:srgbClr val="808080"/>
                </a:solidFill>
                <a:ln w="9525">
                  <a:noFill/>
                  <a:round/>
                  <a:headEnd/>
                  <a:tailEnd/>
                </a:ln>
              </p:spPr>
              <p:txBody>
                <a:bodyPr/>
                <a:lstStyle/>
                <a:p>
                  <a:endParaRPr lang="en-US"/>
                </a:p>
              </p:txBody>
            </p:sp>
            <p:sp>
              <p:nvSpPr>
                <p:cNvPr id="30978" name="Freeform 1298"/>
                <p:cNvSpPr>
                  <a:spLocks noChangeAspect="1"/>
                </p:cNvSpPr>
                <p:nvPr/>
              </p:nvSpPr>
              <p:spPr bwMode="auto">
                <a:xfrm>
                  <a:off x="3488" y="1702"/>
                  <a:ext cx="12" cy="119"/>
                </a:xfrm>
                <a:custGeom>
                  <a:avLst/>
                  <a:gdLst>
                    <a:gd name="T0" fmla="*/ 0 w 12"/>
                    <a:gd name="T1" fmla="*/ 0 h 119"/>
                    <a:gd name="T2" fmla="*/ 0 w 12"/>
                    <a:gd name="T3" fmla="*/ 118 h 119"/>
                    <a:gd name="T4" fmla="*/ 12 w 12"/>
                    <a:gd name="T5" fmla="*/ 119 h 119"/>
                    <a:gd name="T6" fmla="*/ 12 w 12"/>
                    <a:gd name="T7" fmla="*/ 1 h 119"/>
                    <a:gd name="T8" fmla="*/ 0 w 12"/>
                    <a:gd name="T9" fmla="*/ 0 h 119"/>
                    <a:gd name="T10" fmla="*/ 0 60000 65536"/>
                    <a:gd name="T11" fmla="*/ 0 60000 65536"/>
                    <a:gd name="T12" fmla="*/ 0 60000 65536"/>
                    <a:gd name="T13" fmla="*/ 0 60000 65536"/>
                    <a:gd name="T14" fmla="*/ 0 60000 65536"/>
                    <a:gd name="T15" fmla="*/ 0 w 12"/>
                    <a:gd name="T16" fmla="*/ 0 h 119"/>
                    <a:gd name="T17" fmla="*/ 12 w 12"/>
                    <a:gd name="T18" fmla="*/ 119 h 119"/>
                  </a:gdLst>
                  <a:ahLst/>
                  <a:cxnLst>
                    <a:cxn ang="T10">
                      <a:pos x="T0" y="T1"/>
                    </a:cxn>
                    <a:cxn ang="T11">
                      <a:pos x="T2" y="T3"/>
                    </a:cxn>
                    <a:cxn ang="T12">
                      <a:pos x="T4" y="T5"/>
                    </a:cxn>
                    <a:cxn ang="T13">
                      <a:pos x="T6" y="T7"/>
                    </a:cxn>
                    <a:cxn ang="T14">
                      <a:pos x="T8" y="T9"/>
                    </a:cxn>
                  </a:cxnLst>
                  <a:rect l="T15" t="T16" r="T17" b="T18"/>
                  <a:pathLst>
                    <a:path w="12" h="119">
                      <a:moveTo>
                        <a:pt x="0" y="0"/>
                      </a:moveTo>
                      <a:lnTo>
                        <a:pt x="0" y="118"/>
                      </a:lnTo>
                      <a:lnTo>
                        <a:pt x="12" y="119"/>
                      </a:lnTo>
                      <a:lnTo>
                        <a:pt x="12" y="1"/>
                      </a:lnTo>
                      <a:lnTo>
                        <a:pt x="0" y="0"/>
                      </a:lnTo>
                      <a:close/>
                    </a:path>
                  </a:pathLst>
                </a:custGeom>
                <a:solidFill>
                  <a:srgbClr val="C0C0C0"/>
                </a:solidFill>
                <a:ln w="9525">
                  <a:noFill/>
                  <a:round/>
                  <a:headEnd/>
                  <a:tailEnd/>
                </a:ln>
              </p:spPr>
              <p:txBody>
                <a:bodyPr/>
                <a:lstStyle/>
                <a:p>
                  <a:endParaRPr lang="en-US"/>
                </a:p>
              </p:txBody>
            </p:sp>
            <p:sp>
              <p:nvSpPr>
                <p:cNvPr id="30979" name="Freeform 1299"/>
                <p:cNvSpPr>
                  <a:spLocks noChangeAspect="1"/>
                </p:cNvSpPr>
                <p:nvPr/>
              </p:nvSpPr>
              <p:spPr bwMode="auto">
                <a:xfrm>
                  <a:off x="3505" y="1703"/>
                  <a:ext cx="11" cy="122"/>
                </a:xfrm>
                <a:custGeom>
                  <a:avLst/>
                  <a:gdLst>
                    <a:gd name="T0" fmla="*/ 0 w 11"/>
                    <a:gd name="T1" fmla="*/ 0 h 122"/>
                    <a:gd name="T2" fmla="*/ 0 w 11"/>
                    <a:gd name="T3" fmla="*/ 121 h 122"/>
                    <a:gd name="T4" fmla="*/ 11 w 11"/>
                    <a:gd name="T5" fmla="*/ 122 h 122"/>
                    <a:gd name="T6" fmla="*/ 11 w 11"/>
                    <a:gd name="T7" fmla="*/ 0 h 122"/>
                    <a:gd name="T8" fmla="*/ 0 w 11"/>
                    <a:gd name="T9" fmla="*/ 0 h 122"/>
                    <a:gd name="T10" fmla="*/ 0 60000 65536"/>
                    <a:gd name="T11" fmla="*/ 0 60000 65536"/>
                    <a:gd name="T12" fmla="*/ 0 60000 65536"/>
                    <a:gd name="T13" fmla="*/ 0 60000 65536"/>
                    <a:gd name="T14" fmla="*/ 0 60000 65536"/>
                    <a:gd name="T15" fmla="*/ 0 w 11"/>
                    <a:gd name="T16" fmla="*/ 0 h 122"/>
                    <a:gd name="T17" fmla="*/ 11 w 11"/>
                    <a:gd name="T18" fmla="*/ 122 h 122"/>
                  </a:gdLst>
                  <a:ahLst/>
                  <a:cxnLst>
                    <a:cxn ang="T10">
                      <a:pos x="T0" y="T1"/>
                    </a:cxn>
                    <a:cxn ang="T11">
                      <a:pos x="T2" y="T3"/>
                    </a:cxn>
                    <a:cxn ang="T12">
                      <a:pos x="T4" y="T5"/>
                    </a:cxn>
                    <a:cxn ang="T13">
                      <a:pos x="T6" y="T7"/>
                    </a:cxn>
                    <a:cxn ang="T14">
                      <a:pos x="T8" y="T9"/>
                    </a:cxn>
                  </a:cxnLst>
                  <a:rect l="T15" t="T16" r="T17" b="T18"/>
                  <a:pathLst>
                    <a:path w="11" h="122">
                      <a:moveTo>
                        <a:pt x="0" y="0"/>
                      </a:moveTo>
                      <a:lnTo>
                        <a:pt x="0" y="121"/>
                      </a:lnTo>
                      <a:lnTo>
                        <a:pt x="11" y="122"/>
                      </a:lnTo>
                      <a:lnTo>
                        <a:pt x="11" y="0"/>
                      </a:lnTo>
                      <a:lnTo>
                        <a:pt x="0" y="0"/>
                      </a:lnTo>
                      <a:close/>
                    </a:path>
                  </a:pathLst>
                </a:custGeom>
                <a:solidFill>
                  <a:srgbClr val="808080"/>
                </a:solidFill>
                <a:ln w="9525">
                  <a:noFill/>
                  <a:round/>
                  <a:headEnd/>
                  <a:tailEnd/>
                </a:ln>
              </p:spPr>
              <p:txBody>
                <a:bodyPr/>
                <a:lstStyle/>
                <a:p>
                  <a:endParaRPr lang="en-US"/>
                </a:p>
              </p:txBody>
            </p:sp>
            <p:sp>
              <p:nvSpPr>
                <p:cNvPr id="30980" name="Freeform 1300"/>
                <p:cNvSpPr>
                  <a:spLocks noChangeAspect="1"/>
                </p:cNvSpPr>
                <p:nvPr/>
              </p:nvSpPr>
              <p:spPr bwMode="auto">
                <a:xfrm>
                  <a:off x="3504" y="1703"/>
                  <a:ext cx="12" cy="3"/>
                </a:xfrm>
                <a:custGeom>
                  <a:avLst/>
                  <a:gdLst>
                    <a:gd name="T0" fmla="*/ 0 w 12"/>
                    <a:gd name="T1" fmla="*/ 3 h 3"/>
                    <a:gd name="T2" fmla="*/ 11 w 12"/>
                    <a:gd name="T3" fmla="*/ 3 h 3"/>
                    <a:gd name="T4" fmla="*/ 12 w 12"/>
                    <a:gd name="T5" fmla="*/ 0 h 3"/>
                    <a:gd name="T6" fmla="*/ 1 w 12"/>
                    <a:gd name="T7" fmla="*/ 0 h 3"/>
                    <a:gd name="T8" fmla="*/ 0 w 12"/>
                    <a:gd name="T9" fmla="*/ 3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11" y="3"/>
                      </a:lnTo>
                      <a:lnTo>
                        <a:pt x="12" y="0"/>
                      </a:lnTo>
                      <a:lnTo>
                        <a:pt x="1" y="0"/>
                      </a:lnTo>
                      <a:lnTo>
                        <a:pt x="0" y="3"/>
                      </a:lnTo>
                      <a:close/>
                    </a:path>
                  </a:pathLst>
                </a:custGeom>
                <a:solidFill>
                  <a:srgbClr val="E0E0E0"/>
                </a:solidFill>
                <a:ln w="9525">
                  <a:noFill/>
                  <a:round/>
                  <a:headEnd/>
                  <a:tailEnd/>
                </a:ln>
              </p:spPr>
              <p:txBody>
                <a:bodyPr/>
                <a:lstStyle/>
                <a:p>
                  <a:endParaRPr lang="en-US"/>
                </a:p>
              </p:txBody>
            </p:sp>
            <p:sp>
              <p:nvSpPr>
                <p:cNvPr id="30981" name="Freeform 1301"/>
                <p:cNvSpPr>
                  <a:spLocks noChangeAspect="1"/>
                </p:cNvSpPr>
                <p:nvPr/>
              </p:nvSpPr>
              <p:spPr bwMode="auto">
                <a:xfrm>
                  <a:off x="3504" y="1821"/>
                  <a:ext cx="12" cy="4"/>
                </a:xfrm>
                <a:custGeom>
                  <a:avLst/>
                  <a:gdLst>
                    <a:gd name="T0" fmla="*/ 0 w 12"/>
                    <a:gd name="T1" fmla="*/ 2 h 4"/>
                    <a:gd name="T2" fmla="*/ 1 w 12"/>
                    <a:gd name="T3" fmla="*/ 3 h 4"/>
                    <a:gd name="T4" fmla="*/ 12 w 12"/>
                    <a:gd name="T5" fmla="*/ 4 h 4"/>
                    <a:gd name="T6" fmla="*/ 12 w 12"/>
                    <a:gd name="T7" fmla="*/ 3 h 4"/>
                    <a:gd name="T8" fmla="*/ 10 w 12"/>
                    <a:gd name="T9" fmla="*/ 0 h 4"/>
                    <a:gd name="T10" fmla="*/ 0 w 12"/>
                    <a:gd name="T11" fmla="*/ 2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0" y="2"/>
                      </a:moveTo>
                      <a:lnTo>
                        <a:pt x="1" y="3"/>
                      </a:lnTo>
                      <a:lnTo>
                        <a:pt x="12" y="4"/>
                      </a:lnTo>
                      <a:lnTo>
                        <a:pt x="12" y="3"/>
                      </a:lnTo>
                      <a:lnTo>
                        <a:pt x="10" y="0"/>
                      </a:lnTo>
                      <a:lnTo>
                        <a:pt x="0" y="2"/>
                      </a:lnTo>
                      <a:close/>
                    </a:path>
                  </a:pathLst>
                </a:custGeom>
                <a:solidFill>
                  <a:srgbClr val="808080"/>
                </a:solidFill>
                <a:ln w="9525">
                  <a:noFill/>
                  <a:round/>
                  <a:headEnd/>
                  <a:tailEnd/>
                </a:ln>
              </p:spPr>
              <p:txBody>
                <a:bodyPr/>
                <a:lstStyle/>
                <a:p>
                  <a:endParaRPr lang="en-US"/>
                </a:p>
              </p:txBody>
            </p:sp>
            <p:sp>
              <p:nvSpPr>
                <p:cNvPr id="30982" name="Freeform 1302"/>
                <p:cNvSpPr>
                  <a:spLocks noChangeAspect="1"/>
                </p:cNvSpPr>
                <p:nvPr/>
              </p:nvSpPr>
              <p:spPr bwMode="auto">
                <a:xfrm>
                  <a:off x="3504" y="1706"/>
                  <a:ext cx="11" cy="118"/>
                </a:xfrm>
                <a:custGeom>
                  <a:avLst/>
                  <a:gdLst>
                    <a:gd name="T0" fmla="*/ 0 w 11"/>
                    <a:gd name="T1" fmla="*/ 0 h 118"/>
                    <a:gd name="T2" fmla="*/ 0 w 11"/>
                    <a:gd name="T3" fmla="*/ 117 h 118"/>
                    <a:gd name="T4" fmla="*/ 11 w 11"/>
                    <a:gd name="T5" fmla="*/ 118 h 118"/>
                    <a:gd name="T6" fmla="*/ 11 w 11"/>
                    <a:gd name="T7" fmla="*/ 0 h 118"/>
                    <a:gd name="T8" fmla="*/ 0 w 11"/>
                    <a:gd name="T9" fmla="*/ 0 h 118"/>
                    <a:gd name="T10" fmla="*/ 0 60000 65536"/>
                    <a:gd name="T11" fmla="*/ 0 60000 65536"/>
                    <a:gd name="T12" fmla="*/ 0 60000 65536"/>
                    <a:gd name="T13" fmla="*/ 0 60000 65536"/>
                    <a:gd name="T14" fmla="*/ 0 60000 65536"/>
                    <a:gd name="T15" fmla="*/ 0 w 11"/>
                    <a:gd name="T16" fmla="*/ 0 h 118"/>
                    <a:gd name="T17" fmla="*/ 11 w 11"/>
                    <a:gd name="T18" fmla="*/ 118 h 118"/>
                  </a:gdLst>
                  <a:ahLst/>
                  <a:cxnLst>
                    <a:cxn ang="T10">
                      <a:pos x="T0" y="T1"/>
                    </a:cxn>
                    <a:cxn ang="T11">
                      <a:pos x="T2" y="T3"/>
                    </a:cxn>
                    <a:cxn ang="T12">
                      <a:pos x="T4" y="T5"/>
                    </a:cxn>
                    <a:cxn ang="T13">
                      <a:pos x="T6" y="T7"/>
                    </a:cxn>
                    <a:cxn ang="T14">
                      <a:pos x="T8" y="T9"/>
                    </a:cxn>
                  </a:cxnLst>
                  <a:rect l="T15" t="T16" r="T17" b="T18"/>
                  <a:pathLst>
                    <a:path w="11" h="118">
                      <a:moveTo>
                        <a:pt x="0" y="0"/>
                      </a:moveTo>
                      <a:lnTo>
                        <a:pt x="0" y="117"/>
                      </a:lnTo>
                      <a:lnTo>
                        <a:pt x="11" y="118"/>
                      </a:lnTo>
                      <a:lnTo>
                        <a:pt x="11" y="0"/>
                      </a:lnTo>
                      <a:lnTo>
                        <a:pt x="0" y="0"/>
                      </a:lnTo>
                      <a:close/>
                    </a:path>
                  </a:pathLst>
                </a:custGeom>
                <a:solidFill>
                  <a:srgbClr val="C0C0C0"/>
                </a:solidFill>
                <a:ln w="9525">
                  <a:noFill/>
                  <a:round/>
                  <a:headEnd/>
                  <a:tailEnd/>
                </a:ln>
              </p:spPr>
              <p:txBody>
                <a:bodyPr/>
                <a:lstStyle/>
                <a:p>
                  <a:endParaRPr lang="en-US"/>
                </a:p>
              </p:txBody>
            </p:sp>
            <p:sp>
              <p:nvSpPr>
                <p:cNvPr id="30983" name="Freeform 1303"/>
                <p:cNvSpPr>
                  <a:spLocks noChangeAspect="1"/>
                </p:cNvSpPr>
                <p:nvPr/>
              </p:nvSpPr>
              <p:spPr bwMode="auto">
                <a:xfrm>
                  <a:off x="3519" y="1706"/>
                  <a:ext cx="12" cy="122"/>
                </a:xfrm>
                <a:custGeom>
                  <a:avLst/>
                  <a:gdLst>
                    <a:gd name="T0" fmla="*/ 1 w 12"/>
                    <a:gd name="T1" fmla="*/ 0 h 122"/>
                    <a:gd name="T2" fmla="*/ 0 w 12"/>
                    <a:gd name="T3" fmla="*/ 121 h 122"/>
                    <a:gd name="T4" fmla="*/ 12 w 12"/>
                    <a:gd name="T5" fmla="*/ 122 h 122"/>
                    <a:gd name="T6" fmla="*/ 12 w 12"/>
                    <a:gd name="T7" fmla="*/ 0 h 122"/>
                    <a:gd name="T8" fmla="*/ 1 w 12"/>
                    <a:gd name="T9" fmla="*/ 0 h 122"/>
                    <a:gd name="T10" fmla="*/ 0 60000 65536"/>
                    <a:gd name="T11" fmla="*/ 0 60000 65536"/>
                    <a:gd name="T12" fmla="*/ 0 60000 65536"/>
                    <a:gd name="T13" fmla="*/ 0 60000 65536"/>
                    <a:gd name="T14" fmla="*/ 0 60000 65536"/>
                    <a:gd name="T15" fmla="*/ 0 w 12"/>
                    <a:gd name="T16" fmla="*/ 0 h 122"/>
                    <a:gd name="T17" fmla="*/ 12 w 12"/>
                    <a:gd name="T18" fmla="*/ 122 h 122"/>
                  </a:gdLst>
                  <a:ahLst/>
                  <a:cxnLst>
                    <a:cxn ang="T10">
                      <a:pos x="T0" y="T1"/>
                    </a:cxn>
                    <a:cxn ang="T11">
                      <a:pos x="T2" y="T3"/>
                    </a:cxn>
                    <a:cxn ang="T12">
                      <a:pos x="T4" y="T5"/>
                    </a:cxn>
                    <a:cxn ang="T13">
                      <a:pos x="T6" y="T7"/>
                    </a:cxn>
                    <a:cxn ang="T14">
                      <a:pos x="T8" y="T9"/>
                    </a:cxn>
                  </a:cxnLst>
                  <a:rect l="T15" t="T16" r="T17" b="T18"/>
                  <a:pathLst>
                    <a:path w="12" h="122">
                      <a:moveTo>
                        <a:pt x="1" y="0"/>
                      </a:moveTo>
                      <a:lnTo>
                        <a:pt x="0" y="121"/>
                      </a:lnTo>
                      <a:lnTo>
                        <a:pt x="12" y="122"/>
                      </a:lnTo>
                      <a:lnTo>
                        <a:pt x="12" y="0"/>
                      </a:lnTo>
                      <a:lnTo>
                        <a:pt x="1" y="0"/>
                      </a:lnTo>
                      <a:close/>
                    </a:path>
                  </a:pathLst>
                </a:custGeom>
                <a:solidFill>
                  <a:srgbClr val="808080"/>
                </a:solidFill>
                <a:ln w="9525">
                  <a:noFill/>
                  <a:round/>
                  <a:headEnd/>
                  <a:tailEnd/>
                </a:ln>
              </p:spPr>
              <p:txBody>
                <a:bodyPr/>
                <a:lstStyle/>
                <a:p>
                  <a:endParaRPr lang="en-US"/>
                </a:p>
              </p:txBody>
            </p:sp>
            <p:sp>
              <p:nvSpPr>
                <p:cNvPr id="30984" name="Freeform 1304"/>
                <p:cNvSpPr>
                  <a:spLocks noChangeAspect="1"/>
                </p:cNvSpPr>
                <p:nvPr/>
              </p:nvSpPr>
              <p:spPr bwMode="auto">
                <a:xfrm>
                  <a:off x="3518" y="1703"/>
                  <a:ext cx="13" cy="4"/>
                </a:xfrm>
                <a:custGeom>
                  <a:avLst/>
                  <a:gdLst>
                    <a:gd name="T0" fmla="*/ 0 w 13"/>
                    <a:gd name="T1" fmla="*/ 3 h 4"/>
                    <a:gd name="T2" fmla="*/ 11 w 13"/>
                    <a:gd name="T3" fmla="*/ 4 h 4"/>
                    <a:gd name="T4" fmla="*/ 13 w 13"/>
                    <a:gd name="T5" fmla="*/ 3 h 4"/>
                    <a:gd name="T6" fmla="*/ 1 w 13"/>
                    <a:gd name="T7" fmla="*/ 0 h 4"/>
                    <a:gd name="T8" fmla="*/ 0 w 13"/>
                    <a:gd name="T9" fmla="*/ 3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0" y="3"/>
                      </a:moveTo>
                      <a:lnTo>
                        <a:pt x="11" y="4"/>
                      </a:lnTo>
                      <a:lnTo>
                        <a:pt x="13" y="3"/>
                      </a:lnTo>
                      <a:lnTo>
                        <a:pt x="1" y="0"/>
                      </a:lnTo>
                      <a:lnTo>
                        <a:pt x="0" y="3"/>
                      </a:lnTo>
                      <a:close/>
                    </a:path>
                  </a:pathLst>
                </a:custGeom>
                <a:solidFill>
                  <a:srgbClr val="E0E0E0"/>
                </a:solidFill>
                <a:ln w="9525">
                  <a:noFill/>
                  <a:round/>
                  <a:headEnd/>
                  <a:tailEnd/>
                </a:ln>
              </p:spPr>
              <p:txBody>
                <a:bodyPr/>
                <a:lstStyle/>
                <a:p>
                  <a:endParaRPr lang="en-US"/>
                </a:p>
              </p:txBody>
            </p:sp>
            <p:sp>
              <p:nvSpPr>
                <p:cNvPr id="30985" name="Freeform 1305"/>
                <p:cNvSpPr>
                  <a:spLocks noChangeAspect="1"/>
                </p:cNvSpPr>
                <p:nvPr/>
              </p:nvSpPr>
              <p:spPr bwMode="auto">
                <a:xfrm>
                  <a:off x="3518" y="1824"/>
                  <a:ext cx="13" cy="4"/>
                </a:xfrm>
                <a:custGeom>
                  <a:avLst/>
                  <a:gdLst>
                    <a:gd name="T0" fmla="*/ 0 w 13"/>
                    <a:gd name="T1" fmla="*/ 1 h 4"/>
                    <a:gd name="T2" fmla="*/ 1 w 13"/>
                    <a:gd name="T3" fmla="*/ 3 h 4"/>
                    <a:gd name="T4" fmla="*/ 13 w 13"/>
                    <a:gd name="T5" fmla="*/ 4 h 4"/>
                    <a:gd name="T6" fmla="*/ 13 w 13"/>
                    <a:gd name="T7" fmla="*/ 1 h 4"/>
                    <a:gd name="T8" fmla="*/ 9 w 13"/>
                    <a:gd name="T9" fmla="*/ 0 h 4"/>
                    <a:gd name="T10" fmla="*/ 0 w 13"/>
                    <a:gd name="T11" fmla="*/ 1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1"/>
                      </a:moveTo>
                      <a:lnTo>
                        <a:pt x="1" y="3"/>
                      </a:lnTo>
                      <a:lnTo>
                        <a:pt x="13" y="4"/>
                      </a:lnTo>
                      <a:lnTo>
                        <a:pt x="13" y="1"/>
                      </a:lnTo>
                      <a:lnTo>
                        <a:pt x="9" y="0"/>
                      </a:lnTo>
                      <a:lnTo>
                        <a:pt x="0" y="1"/>
                      </a:lnTo>
                      <a:close/>
                    </a:path>
                  </a:pathLst>
                </a:custGeom>
                <a:solidFill>
                  <a:srgbClr val="808080"/>
                </a:solidFill>
                <a:ln w="9525">
                  <a:noFill/>
                  <a:round/>
                  <a:headEnd/>
                  <a:tailEnd/>
                </a:ln>
              </p:spPr>
              <p:txBody>
                <a:bodyPr/>
                <a:lstStyle/>
                <a:p>
                  <a:endParaRPr lang="en-US"/>
                </a:p>
              </p:txBody>
            </p:sp>
            <p:sp>
              <p:nvSpPr>
                <p:cNvPr id="30986" name="Freeform 1306"/>
                <p:cNvSpPr>
                  <a:spLocks noChangeAspect="1"/>
                </p:cNvSpPr>
                <p:nvPr/>
              </p:nvSpPr>
              <p:spPr bwMode="auto">
                <a:xfrm>
                  <a:off x="3518" y="1706"/>
                  <a:ext cx="11" cy="121"/>
                </a:xfrm>
                <a:custGeom>
                  <a:avLst/>
                  <a:gdLst>
                    <a:gd name="T0" fmla="*/ 0 w 11"/>
                    <a:gd name="T1" fmla="*/ 0 h 121"/>
                    <a:gd name="T2" fmla="*/ 0 w 11"/>
                    <a:gd name="T3" fmla="*/ 118 h 121"/>
                    <a:gd name="T4" fmla="*/ 11 w 11"/>
                    <a:gd name="T5" fmla="*/ 121 h 121"/>
                    <a:gd name="T6" fmla="*/ 11 w 11"/>
                    <a:gd name="T7" fmla="*/ 1 h 121"/>
                    <a:gd name="T8" fmla="*/ 0 w 11"/>
                    <a:gd name="T9" fmla="*/ 0 h 121"/>
                    <a:gd name="T10" fmla="*/ 0 60000 65536"/>
                    <a:gd name="T11" fmla="*/ 0 60000 65536"/>
                    <a:gd name="T12" fmla="*/ 0 60000 65536"/>
                    <a:gd name="T13" fmla="*/ 0 60000 65536"/>
                    <a:gd name="T14" fmla="*/ 0 60000 65536"/>
                    <a:gd name="T15" fmla="*/ 0 w 11"/>
                    <a:gd name="T16" fmla="*/ 0 h 121"/>
                    <a:gd name="T17" fmla="*/ 11 w 11"/>
                    <a:gd name="T18" fmla="*/ 121 h 121"/>
                  </a:gdLst>
                  <a:ahLst/>
                  <a:cxnLst>
                    <a:cxn ang="T10">
                      <a:pos x="T0" y="T1"/>
                    </a:cxn>
                    <a:cxn ang="T11">
                      <a:pos x="T2" y="T3"/>
                    </a:cxn>
                    <a:cxn ang="T12">
                      <a:pos x="T4" y="T5"/>
                    </a:cxn>
                    <a:cxn ang="T13">
                      <a:pos x="T6" y="T7"/>
                    </a:cxn>
                    <a:cxn ang="T14">
                      <a:pos x="T8" y="T9"/>
                    </a:cxn>
                  </a:cxnLst>
                  <a:rect l="T15" t="T16" r="T17" b="T18"/>
                  <a:pathLst>
                    <a:path w="11" h="121">
                      <a:moveTo>
                        <a:pt x="0" y="0"/>
                      </a:moveTo>
                      <a:lnTo>
                        <a:pt x="0" y="118"/>
                      </a:lnTo>
                      <a:lnTo>
                        <a:pt x="11" y="121"/>
                      </a:lnTo>
                      <a:lnTo>
                        <a:pt x="11" y="1"/>
                      </a:lnTo>
                      <a:lnTo>
                        <a:pt x="0" y="0"/>
                      </a:lnTo>
                      <a:close/>
                    </a:path>
                  </a:pathLst>
                </a:custGeom>
                <a:solidFill>
                  <a:srgbClr val="C0C0C0"/>
                </a:solidFill>
                <a:ln w="9525">
                  <a:noFill/>
                  <a:round/>
                  <a:headEnd/>
                  <a:tailEnd/>
                </a:ln>
              </p:spPr>
              <p:txBody>
                <a:bodyPr/>
                <a:lstStyle/>
                <a:p>
                  <a:endParaRPr lang="en-US"/>
                </a:p>
              </p:txBody>
            </p:sp>
            <p:sp>
              <p:nvSpPr>
                <p:cNvPr id="30987" name="Freeform 1307"/>
                <p:cNvSpPr>
                  <a:spLocks noChangeAspect="1"/>
                </p:cNvSpPr>
                <p:nvPr/>
              </p:nvSpPr>
              <p:spPr bwMode="auto">
                <a:xfrm>
                  <a:off x="3534" y="1707"/>
                  <a:ext cx="12" cy="124"/>
                </a:xfrm>
                <a:custGeom>
                  <a:avLst/>
                  <a:gdLst>
                    <a:gd name="T0" fmla="*/ 0 w 12"/>
                    <a:gd name="T1" fmla="*/ 0 h 124"/>
                    <a:gd name="T2" fmla="*/ 0 w 12"/>
                    <a:gd name="T3" fmla="*/ 123 h 124"/>
                    <a:gd name="T4" fmla="*/ 12 w 12"/>
                    <a:gd name="T5" fmla="*/ 124 h 124"/>
                    <a:gd name="T6" fmla="*/ 12 w 12"/>
                    <a:gd name="T7" fmla="*/ 1 h 124"/>
                    <a:gd name="T8" fmla="*/ 0 w 12"/>
                    <a:gd name="T9" fmla="*/ 0 h 124"/>
                    <a:gd name="T10" fmla="*/ 0 60000 65536"/>
                    <a:gd name="T11" fmla="*/ 0 60000 65536"/>
                    <a:gd name="T12" fmla="*/ 0 60000 65536"/>
                    <a:gd name="T13" fmla="*/ 0 60000 65536"/>
                    <a:gd name="T14" fmla="*/ 0 60000 65536"/>
                    <a:gd name="T15" fmla="*/ 0 w 12"/>
                    <a:gd name="T16" fmla="*/ 0 h 124"/>
                    <a:gd name="T17" fmla="*/ 12 w 12"/>
                    <a:gd name="T18" fmla="*/ 124 h 124"/>
                  </a:gdLst>
                  <a:ahLst/>
                  <a:cxnLst>
                    <a:cxn ang="T10">
                      <a:pos x="T0" y="T1"/>
                    </a:cxn>
                    <a:cxn ang="T11">
                      <a:pos x="T2" y="T3"/>
                    </a:cxn>
                    <a:cxn ang="T12">
                      <a:pos x="T4" y="T5"/>
                    </a:cxn>
                    <a:cxn ang="T13">
                      <a:pos x="T6" y="T7"/>
                    </a:cxn>
                    <a:cxn ang="T14">
                      <a:pos x="T8" y="T9"/>
                    </a:cxn>
                  </a:cxnLst>
                  <a:rect l="T15" t="T16" r="T17" b="T18"/>
                  <a:pathLst>
                    <a:path w="12" h="124">
                      <a:moveTo>
                        <a:pt x="0" y="0"/>
                      </a:moveTo>
                      <a:lnTo>
                        <a:pt x="0" y="123"/>
                      </a:lnTo>
                      <a:lnTo>
                        <a:pt x="12" y="124"/>
                      </a:lnTo>
                      <a:lnTo>
                        <a:pt x="12" y="1"/>
                      </a:lnTo>
                      <a:lnTo>
                        <a:pt x="0" y="0"/>
                      </a:lnTo>
                      <a:close/>
                    </a:path>
                  </a:pathLst>
                </a:custGeom>
                <a:solidFill>
                  <a:srgbClr val="808080"/>
                </a:solidFill>
                <a:ln w="9525">
                  <a:noFill/>
                  <a:round/>
                  <a:headEnd/>
                  <a:tailEnd/>
                </a:ln>
              </p:spPr>
              <p:txBody>
                <a:bodyPr/>
                <a:lstStyle/>
                <a:p>
                  <a:endParaRPr lang="en-US"/>
                </a:p>
              </p:txBody>
            </p:sp>
            <p:sp>
              <p:nvSpPr>
                <p:cNvPr id="30988" name="Freeform 1308"/>
                <p:cNvSpPr>
                  <a:spLocks noChangeAspect="1"/>
                </p:cNvSpPr>
                <p:nvPr/>
              </p:nvSpPr>
              <p:spPr bwMode="auto">
                <a:xfrm>
                  <a:off x="3532" y="1707"/>
                  <a:ext cx="13" cy="1"/>
                </a:xfrm>
                <a:custGeom>
                  <a:avLst/>
                  <a:gdLst>
                    <a:gd name="T0" fmla="*/ 0 w 13"/>
                    <a:gd name="T1" fmla="*/ 1 h 1"/>
                    <a:gd name="T2" fmla="*/ 13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3"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0989" name="Freeform 1309"/>
                <p:cNvSpPr>
                  <a:spLocks noChangeAspect="1"/>
                </p:cNvSpPr>
                <p:nvPr/>
              </p:nvSpPr>
              <p:spPr bwMode="auto">
                <a:xfrm>
                  <a:off x="3532" y="1827"/>
                  <a:ext cx="14" cy="4"/>
                </a:xfrm>
                <a:custGeom>
                  <a:avLst/>
                  <a:gdLst>
                    <a:gd name="T0" fmla="*/ 0 w 14"/>
                    <a:gd name="T1" fmla="*/ 1 h 4"/>
                    <a:gd name="T2" fmla="*/ 2 w 14"/>
                    <a:gd name="T3" fmla="*/ 3 h 4"/>
                    <a:gd name="T4" fmla="*/ 14 w 14"/>
                    <a:gd name="T5" fmla="*/ 4 h 4"/>
                    <a:gd name="T6" fmla="*/ 14 w 14"/>
                    <a:gd name="T7" fmla="*/ 3 h 4"/>
                    <a:gd name="T8" fmla="*/ 9 w 14"/>
                    <a:gd name="T9" fmla="*/ 0 h 4"/>
                    <a:gd name="T10" fmla="*/ 0 w 14"/>
                    <a:gd name="T11" fmla="*/ 1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0" y="1"/>
                      </a:moveTo>
                      <a:lnTo>
                        <a:pt x="2" y="3"/>
                      </a:lnTo>
                      <a:lnTo>
                        <a:pt x="14" y="4"/>
                      </a:lnTo>
                      <a:lnTo>
                        <a:pt x="14" y="3"/>
                      </a:lnTo>
                      <a:lnTo>
                        <a:pt x="9" y="0"/>
                      </a:lnTo>
                      <a:lnTo>
                        <a:pt x="0" y="1"/>
                      </a:lnTo>
                      <a:close/>
                    </a:path>
                  </a:pathLst>
                </a:custGeom>
                <a:solidFill>
                  <a:srgbClr val="808080"/>
                </a:solidFill>
                <a:ln w="9525">
                  <a:noFill/>
                  <a:round/>
                  <a:headEnd/>
                  <a:tailEnd/>
                </a:ln>
              </p:spPr>
              <p:txBody>
                <a:bodyPr/>
                <a:lstStyle/>
                <a:p>
                  <a:endParaRPr lang="en-US"/>
                </a:p>
              </p:txBody>
            </p:sp>
            <p:sp>
              <p:nvSpPr>
                <p:cNvPr id="30990" name="Freeform 1310"/>
                <p:cNvSpPr>
                  <a:spLocks noChangeAspect="1"/>
                </p:cNvSpPr>
                <p:nvPr/>
              </p:nvSpPr>
              <p:spPr bwMode="auto">
                <a:xfrm>
                  <a:off x="3532" y="1708"/>
                  <a:ext cx="13" cy="122"/>
                </a:xfrm>
                <a:custGeom>
                  <a:avLst/>
                  <a:gdLst>
                    <a:gd name="T0" fmla="*/ 0 w 13"/>
                    <a:gd name="T1" fmla="*/ 0 h 122"/>
                    <a:gd name="T2" fmla="*/ 0 w 13"/>
                    <a:gd name="T3" fmla="*/ 120 h 122"/>
                    <a:gd name="T4" fmla="*/ 13 w 13"/>
                    <a:gd name="T5" fmla="*/ 122 h 122"/>
                    <a:gd name="T6" fmla="*/ 13 w 13"/>
                    <a:gd name="T7" fmla="*/ 0 h 122"/>
                    <a:gd name="T8" fmla="*/ 0 w 13"/>
                    <a:gd name="T9" fmla="*/ 0 h 122"/>
                    <a:gd name="T10" fmla="*/ 0 60000 65536"/>
                    <a:gd name="T11" fmla="*/ 0 60000 65536"/>
                    <a:gd name="T12" fmla="*/ 0 60000 65536"/>
                    <a:gd name="T13" fmla="*/ 0 60000 65536"/>
                    <a:gd name="T14" fmla="*/ 0 60000 65536"/>
                    <a:gd name="T15" fmla="*/ 0 w 13"/>
                    <a:gd name="T16" fmla="*/ 0 h 122"/>
                    <a:gd name="T17" fmla="*/ 13 w 13"/>
                    <a:gd name="T18" fmla="*/ 122 h 122"/>
                  </a:gdLst>
                  <a:ahLst/>
                  <a:cxnLst>
                    <a:cxn ang="T10">
                      <a:pos x="T0" y="T1"/>
                    </a:cxn>
                    <a:cxn ang="T11">
                      <a:pos x="T2" y="T3"/>
                    </a:cxn>
                    <a:cxn ang="T12">
                      <a:pos x="T4" y="T5"/>
                    </a:cxn>
                    <a:cxn ang="T13">
                      <a:pos x="T6" y="T7"/>
                    </a:cxn>
                    <a:cxn ang="T14">
                      <a:pos x="T8" y="T9"/>
                    </a:cxn>
                  </a:cxnLst>
                  <a:rect l="T15" t="T16" r="T17" b="T18"/>
                  <a:pathLst>
                    <a:path w="13" h="122">
                      <a:moveTo>
                        <a:pt x="0" y="0"/>
                      </a:moveTo>
                      <a:lnTo>
                        <a:pt x="0" y="120"/>
                      </a:lnTo>
                      <a:lnTo>
                        <a:pt x="13" y="122"/>
                      </a:lnTo>
                      <a:lnTo>
                        <a:pt x="13" y="0"/>
                      </a:lnTo>
                      <a:lnTo>
                        <a:pt x="0" y="0"/>
                      </a:lnTo>
                      <a:close/>
                    </a:path>
                  </a:pathLst>
                </a:custGeom>
                <a:solidFill>
                  <a:srgbClr val="C0C0C0"/>
                </a:solidFill>
                <a:ln w="9525">
                  <a:noFill/>
                  <a:round/>
                  <a:headEnd/>
                  <a:tailEnd/>
                </a:ln>
              </p:spPr>
              <p:txBody>
                <a:bodyPr/>
                <a:lstStyle/>
                <a:p>
                  <a:endParaRPr lang="en-US"/>
                </a:p>
              </p:txBody>
            </p:sp>
            <p:sp>
              <p:nvSpPr>
                <p:cNvPr id="30991" name="Freeform 1311"/>
                <p:cNvSpPr>
                  <a:spLocks noChangeAspect="1"/>
                </p:cNvSpPr>
                <p:nvPr/>
              </p:nvSpPr>
              <p:spPr bwMode="auto">
                <a:xfrm>
                  <a:off x="3548" y="1708"/>
                  <a:ext cx="12" cy="125"/>
                </a:xfrm>
                <a:custGeom>
                  <a:avLst/>
                  <a:gdLst>
                    <a:gd name="T0" fmla="*/ 0 w 12"/>
                    <a:gd name="T1" fmla="*/ 0 h 125"/>
                    <a:gd name="T2" fmla="*/ 0 w 12"/>
                    <a:gd name="T3" fmla="*/ 124 h 125"/>
                    <a:gd name="T4" fmla="*/ 12 w 12"/>
                    <a:gd name="T5" fmla="*/ 125 h 125"/>
                    <a:gd name="T6" fmla="*/ 12 w 12"/>
                    <a:gd name="T7" fmla="*/ 1 h 125"/>
                    <a:gd name="T8" fmla="*/ 0 w 12"/>
                    <a:gd name="T9" fmla="*/ 0 h 125"/>
                    <a:gd name="T10" fmla="*/ 0 60000 65536"/>
                    <a:gd name="T11" fmla="*/ 0 60000 65536"/>
                    <a:gd name="T12" fmla="*/ 0 60000 65536"/>
                    <a:gd name="T13" fmla="*/ 0 60000 65536"/>
                    <a:gd name="T14" fmla="*/ 0 60000 65536"/>
                    <a:gd name="T15" fmla="*/ 0 w 12"/>
                    <a:gd name="T16" fmla="*/ 0 h 125"/>
                    <a:gd name="T17" fmla="*/ 12 w 12"/>
                    <a:gd name="T18" fmla="*/ 125 h 125"/>
                  </a:gdLst>
                  <a:ahLst/>
                  <a:cxnLst>
                    <a:cxn ang="T10">
                      <a:pos x="T0" y="T1"/>
                    </a:cxn>
                    <a:cxn ang="T11">
                      <a:pos x="T2" y="T3"/>
                    </a:cxn>
                    <a:cxn ang="T12">
                      <a:pos x="T4" y="T5"/>
                    </a:cxn>
                    <a:cxn ang="T13">
                      <a:pos x="T6" y="T7"/>
                    </a:cxn>
                    <a:cxn ang="T14">
                      <a:pos x="T8" y="T9"/>
                    </a:cxn>
                  </a:cxnLst>
                  <a:rect l="T15" t="T16" r="T17" b="T18"/>
                  <a:pathLst>
                    <a:path w="12" h="125">
                      <a:moveTo>
                        <a:pt x="0" y="0"/>
                      </a:moveTo>
                      <a:lnTo>
                        <a:pt x="0" y="124"/>
                      </a:lnTo>
                      <a:lnTo>
                        <a:pt x="12" y="125"/>
                      </a:lnTo>
                      <a:lnTo>
                        <a:pt x="12" y="1"/>
                      </a:lnTo>
                      <a:lnTo>
                        <a:pt x="0" y="0"/>
                      </a:lnTo>
                      <a:close/>
                    </a:path>
                  </a:pathLst>
                </a:custGeom>
                <a:solidFill>
                  <a:srgbClr val="808080"/>
                </a:solidFill>
                <a:ln w="9525">
                  <a:noFill/>
                  <a:round/>
                  <a:headEnd/>
                  <a:tailEnd/>
                </a:ln>
              </p:spPr>
              <p:txBody>
                <a:bodyPr/>
                <a:lstStyle/>
                <a:p>
                  <a:endParaRPr lang="en-US"/>
                </a:p>
              </p:txBody>
            </p:sp>
            <p:sp>
              <p:nvSpPr>
                <p:cNvPr id="30992" name="Freeform 1312"/>
                <p:cNvSpPr>
                  <a:spLocks noChangeAspect="1"/>
                </p:cNvSpPr>
                <p:nvPr/>
              </p:nvSpPr>
              <p:spPr bwMode="auto">
                <a:xfrm>
                  <a:off x="3547" y="1708"/>
                  <a:ext cx="13" cy="1"/>
                </a:xfrm>
                <a:custGeom>
                  <a:avLst/>
                  <a:gdLst>
                    <a:gd name="T0" fmla="*/ 0 w 13"/>
                    <a:gd name="T1" fmla="*/ 1 h 1"/>
                    <a:gd name="T2" fmla="*/ 12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0993" name="Freeform 1313"/>
                <p:cNvSpPr>
                  <a:spLocks noChangeAspect="1"/>
                </p:cNvSpPr>
                <p:nvPr/>
              </p:nvSpPr>
              <p:spPr bwMode="auto">
                <a:xfrm>
                  <a:off x="3547" y="1830"/>
                  <a:ext cx="13" cy="3"/>
                </a:xfrm>
                <a:custGeom>
                  <a:avLst/>
                  <a:gdLst>
                    <a:gd name="T0" fmla="*/ 0 w 13"/>
                    <a:gd name="T1" fmla="*/ 1 h 3"/>
                    <a:gd name="T2" fmla="*/ 1 w 13"/>
                    <a:gd name="T3" fmla="*/ 2 h 3"/>
                    <a:gd name="T4" fmla="*/ 13 w 13"/>
                    <a:gd name="T5" fmla="*/ 3 h 3"/>
                    <a:gd name="T6" fmla="*/ 13 w 13"/>
                    <a:gd name="T7" fmla="*/ 2 h 3"/>
                    <a:gd name="T8" fmla="*/ 8 w 13"/>
                    <a:gd name="T9" fmla="*/ 0 h 3"/>
                    <a:gd name="T10" fmla="*/ 0 w 13"/>
                    <a:gd name="T11" fmla="*/ 1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0" y="1"/>
                      </a:moveTo>
                      <a:lnTo>
                        <a:pt x="1" y="2"/>
                      </a:lnTo>
                      <a:lnTo>
                        <a:pt x="13" y="3"/>
                      </a:lnTo>
                      <a:lnTo>
                        <a:pt x="13" y="2"/>
                      </a:lnTo>
                      <a:lnTo>
                        <a:pt x="8" y="0"/>
                      </a:lnTo>
                      <a:lnTo>
                        <a:pt x="0" y="1"/>
                      </a:lnTo>
                      <a:close/>
                    </a:path>
                  </a:pathLst>
                </a:custGeom>
                <a:solidFill>
                  <a:srgbClr val="808080"/>
                </a:solidFill>
                <a:ln w="9525">
                  <a:noFill/>
                  <a:round/>
                  <a:headEnd/>
                  <a:tailEnd/>
                </a:ln>
              </p:spPr>
              <p:txBody>
                <a:bodyPr/>
                <a:lstStyle/>
                <a:p>
                  <a:endParaRPr lang="en-US"/>
                </a:p>
              </p:txBody>
            </p:sp>
            <p:sp>
              <p:nvSpPr>
                <p:cNvPr id="30994" name="Freeform 1314"/>
                <p:cNvSpPr>
                  <a:spLocks noChangeAspect="1"/>
                </p:cNvSpPr>
                <p:nvPr/>
              </p:nvSpPr>
              <p:spPr bwMode="auto">
                <a:xfrm>
                  <a:off x="3547" y="1709"/>
                  <a:ext cx="12" cy="123"/>
                </a:xfrm>
                <a:custGeom>
                  <a:avLst/>
                  <a:gdLst>
                    <a:gd name="T0" fmla="*/ 0 w 12"/>
                    <a:gd name="T1" fmla="*/ 0 h 123"/>
                    <a:gd name="T2" fmla="*/ 0 w 12"/>
                    <a:gd name="T3" fmla="*/ 122 h 123"/>
                    <a:gd name="T4" fmla="*/ 12 w 12"/>
                    <a:gd name="T5" fmla="*/ 123 h 123"/>
                    <a:gd name="T6" fmla="*/ 12 w 12"/>
                    <a:gd name="T7" fmla="*/ 0 h 123"/>
                    <a:gd name="T8" fmla="*/ 0 w 12"/>
                    <a:gd name="T9" fmla="*/ 0 h 123"/>
                    <a:gd name="T10" fmla="*/ 0 60000 65536"/>
                    <a:gd name="T11" fmla="*/ 0 60000 65536"/>
                    <a:gd name="T12" fmla="*/ 0 60000 65536"/>
                    <a:gd name="T13" fmla="*/ 0 60000 65536"/>
                    <a:gd name="T14" fmla="*/ 0 60000 65536"/>
                    <a:gd name="T15" fmla="*/ 0 w 12"/>
                    <a:gd name="T16" fmla="*/ 0 h 123"/>
                    <a:gd name="T17" fmla="*/ 12 w 12"/>
                    <a:gd name="T18" fmla="*/ 123 h 123"/>
                  </a:gdLst>
                  <a:ahLst/>
                  <a:cxnLst>
                    <a:cxn ang="T10">
                      <a:pos x="T0" y="T1"/>
                    </a:cxn>
                    <a:cxn ang="T11">
                      <a:pos x="T2" y="T3"/>
                    </a:cxn>
                    <a:cxn ang="T12">
                      <a:pos x="T4" y="T5"/>
                    </a:cxn>
                    <a:cxn ang="T13">
                      <a:pos x="T6" y="T7"/>
                    </a:cxn>
                    <a:cxn ang="T14">
                      <a:pos x="T8" y="T9"/>
                    </a:cxn>
                  </a:cxnLst>
                  <a:rect l="T15" t="T16" r="T17" b="T18"/>
                  <a:pathLst>
                    <a:path w="12" h="123">
                      <a:moveTo>
                        <a:pt x="0" y="0"/>
                      </a:moveTo>
                      <a:lnTo>
                        <a:pt x="0" y="122"/>
                      </a:lnTo>
                      <a:lnTo>
                        <a:pt x="12" y="123"/>
                      </a:lnTo>
                      <a:lnTo>
                        <a:pt x="12" y="0"/>
                      </a:lnTo>
                      <a:lnTo>
                        <a:pt x="0" y="0"/>
                      </a:lnTo>
                      <a:close/>
                    </a:path>
                  </a:pathLst>
                </a:custGeom>
                <a:solidFill>
                  <a:srgbClr val="C0C0C0"/>
                </a:solidFill>
                <a:ln w="9525">
                  <a:noFill/>
                  <a:round/>
                  <a:headEnd/>
                  <a:tailEnd/>
                </a:ln>
              </p:spPr>
              <p:txBody>
                <a:bodyPr/>
                <a:lstStyle/>
                <a:p>
                  <a:endParaRPr lang="en-US"/>
                </a:p>
              </p:txBody>
            </p:sp>
            <p:sp>
              <p:nvSpPr>
                <p:cNvPr id="30995" name="Freeform 1315"/>
                <p:cNvSpPr>
                  <a:spLocks noChangeAspect="1"/>
                </p:cNvSpPr>
                <p:nvPr/>
              </p:nvSpPr>
              <p:spPr bwMode="auto">
                <a:xfrm>
                  <a:off x="3375" y="1688"/>
                  <a:ext cx="10" cy="110"/>
                </a:xfrm>
                <a:custGeom>
                  <a:avLst/>
                  <a:gdLst>
                    <a:gd name="T0" fmla="*/ 0 w 10"/>
                    <a:gd name="T1" fmla="*/ 0 h 110"/>
                    <a:gd name="T2" fmla="*/ 0 w 10"/>
                    <a:gd name="T3" fmla="*/ 109 h 110"/>
                    <a:gd name="T4" fmla="*/ 10 w 10"/>
                    <a:gd name="T5" fmla="*/ 110 h 110"/>
                    <a:gd name="T6" fmla="*/ 10 w 10"/>
                    <a:gd name="T7" fmla="*/ 0 h 110"/>
                    <a:gd name="T8" fmla="*/ 0 w 10"/>
                    <a:gd name="T9" fmla="*/ 0 h 110"/>
                    <a:gd name="T10" fmla="*/ 0 60000 65536"/>
                    <a:gd name="T11" fmla="*/ 0 60000 65536"/>
                    <a:gd name="T12" fmla="*/ 0 60000 65536"/>
                    <a:gd name="T13" fmla="*/ 0 60000 65536"/>
                    <a:gd name="T14" fmla="*/ 0 60000 65536"/>
                    <a:gd name="T15" fmla="*/ 0 w 10"/>
                    <a:gd name="T16" fmla="*/ 0 h 110"/>
                    <a:gd name="T17" fmla="*/ 10 w 10"/>
                    <a:gd name="T18" fmla="*/ 110 h 110"/>
                  </a:gdLst>
                  <a:ahLst/>
                  <a:cxnLst>
                    <a:cxn ang="T10">
                      <a:pos x="T0" y="T1"/>
                    </a:cxn>
                    <a:cxn ang="T11">
                      <a:pos x="T2" y="T3"/>
                    </a:cxn>
                    <a:cxn ang="T12">
                      <a:pos x="T4" y="T5"/>
                    </a:cxn>
                    <a:cxn ang="T13">
                      <a:pos x="T6" y="T7"/>
                    </a:cxn>
                    <a:cxn ang="T14">
                      <a:pos x="T8" y="T9"/>
                    </a:cxn>
                  </a:cxnLst>
                  <a:rect l="T15" t="T16" r="T17" b="T18"/>
                  <a:pathLst>
                    <a:path w="10" h="110">
                      <a:moveTo>
                        <a:pt x="0" y="0"/>
                      </a:moveTo>
                      <a:lnTo>
                        <a:pt x="0" y="109"/>
                      </a:lnTo>
                      <a:lnTo>
                        <a:pt x="10" y="110"/>
                      </a:lnTo>
                      <a:lnTo>
                        <a:pt x="10" y="0"/>
                      </a:lnTo>
                      <a:lnTo>
                        <a:pt x="0" y="0"/>
                      </a:lnTo>
                      <a:close/>
                    </a:path>
                  </a:pathLst>
                </a:custGeom>
                <a:solidFill>
                  <a:srgbClr val="808080"/>
                </a:solidFill>
                <a:ln w="9525">
                  <a:noFill/>
                  <a:round/>
                  <a:headEnd/>
                  <a:tailEnd/>
                </a:ln>
              </p:spPr>
              <p:txBody>
                <a:bodyPr/>
                <a:lstStyle/>
                <a:p>
                  <a:endParaRPr lang="en-US"/>
                </a:p>
              </p:txBody>
            </p:sp>
            <p:sp>
              <p:nvSpPr>
                <p:cNvPr id="30996" name="Freeform 1316"/>
                <p:cNvSpPr>
                  <a:spLocks noChangeAspect="1"/>
                </p:cNvSpPr>
                <p:nvPr/>
              </p:nvSpPr>
              <p:spPr bwMode="auto">
                <a:xfrm>
                  <a:off x="3374" y="1688"/>
                  <a:ext cx="11" cy="1"/>
                </a:xfrm>
                <a:custGeom>
                  <a:avLst/>
                  <a:gdLst>
                    <a:gd name="T0" fmla="*/ 0 w 11"/>
                    <a:gd name="T1" fmla="*/ 1 h 1"/>
                    <a:gd name="T2" fmla="*/ 9 w 11"/>
                    <a:gd name="T3" fmla="*/ 1 h 1"/>
                    <a:gd name="T4" fmla="*/ 11 w 11"/>
                    <a:gd name="T5" fmla="*/ 0 h 1"/>
                    <a:gd name="T6" fmla="*/ 0 w 11"/>
                    <a:gd name="T7" fmla="*/ 0 h 1"/>
                    <a:gd name="T8" fmla="*/ 0 w 11"/>
                    <a:gd name="T9" fmla="*/ 1 h 1"/>
                    <a:gd name="T10" fmla="*/ 0 60000 65536"/>
                    <a:gd name="T11" fmla="*/ 0 60000 65536"/>
                    <a:gd name="T12" fmla="*/ 0 60000 65536"/>
                    <a:gd name="T13" fmla="*/ 0 60000 65536"/>
                    <a:gd name="T14" fmla="*/ 0 60000 65536"/>
                    <a:gd name="T15" fmla="*/ 0 w 11"/>
                    <a:gd name="T16" fmla="*/ 0 h 1"/>
                    <a:gd name="T17" fmla="*/ 11 w 11"/>
                    <a:gd name="T18" fmla="*/ 1 h 1"/>
                  </a:gdLst>
                  <a:ahLst/>
                  <a:cxnLst>
                    <a:cxn ang="T10">
                      <a:pos x="T0" y="T1"/>
                    </a:cxn>
                    <a:cxn ang="T11">
                      <a:pos x="T2" y="T3"/>
                    </a:cxn>
                    <a:cxn ang="T12">
                      <a:pos x="T4" y="T5"/>
                    </a:cxn>
                    <a:cxn ang="T13">
                      <a:pos x="T6" y="T7"/>
                    </a:cxn>
                    <a:cxn ang="T14">
                      <a:pos x="T8" y="T9"/>
                    </a:cxn>
                  </a:cxnLst>
                  <a:rect l="T15" t="T16" r="T17" b="T18"/>
                  <a:pathLst>
                    <a:path w="11" h="1">
                      <a:moveTo>
                        <a:pt x="0" y="1"/>
                      </a:moveTo>
                      <a:lnTo>
                        <a:pt x="9" y="1"/>
                      </a:lnTo>
                      <a:lnTo>
                        <a:pt x="11" y="0"/>
                      </a:lnTo>
                      <a:lnTo>
                        <a:pt x="0" y="0"/>
                      </a:lnTo>
                      <a:lnTo>
                        <a:pt x="0" y="1"/>
                      </a:lnTo>
                      <a:close/>
                    </a:path>
                  </a:pathLst>
                </a:custGeom>
                <a:solidFill>
                  <a:srgbClr val="E0E0E0"/>
                </a:solidFill>
                <a:ln w="9525">
                  <a:noFill/>
                  <a:round/>
                  <a:headEnd/>
                  <a:tailEnd/>
                </a:ln>
              </p:spPr>
              <p:txBody>
                <a:bodyPr/>
                <a:lstStyle/>
                <a:p>
                  <a:endParaRPr lang="en-US"/>
                </a:p>
              </p:txBody>
            </p:sp>
            <p:sp>
              <p:nvSpPr>
                <p:cNvPr id="30997" name="Freeform 1317"/>
                <p:cNvSpPr>
                  <a:spLocks noChangeAspect="1"/>
                </p:cNvSpPr>
                <p:nvPr/>
              </p:nvSpPr>
              <p:spPr bwMode="auto">
                <a:xfrm>
                  <a:off x="3372" y="1793"/>
                  <a:ext cx="13" cy="5"/>
                </a:xfrm>
                <a:custGeom>
                  <a:avLst/>
                  <a:gdLst>
                    <a:gd name="T0" fmla="*/ 0 w 13"/>
                    <a:gd name="T1" fmla="*/ 2 h 5"/>
                    <a:gd name="T2" fmla="*/ 3 w 13"/>
                    <a:gd name="T3" fmla="*/ 4 h 5"/>
                    <a:gd name="T4" fmla="*/ 13 w 13"/>
                    <a:gd name="T5" fmla="*/ 5 h 5"/>
                    <a:gd name="T6" fmla="*/ 13 w 13"/>
                    <a:gd name="T7" fmla="*/ 4 h 5"/>
                    <a:gd name="T8" fmla="*/ 10 w 13"/>
                    <a:gd name="T9" fmla="*/ 0 h 5"/>
                    <a:gd name="T10" fmla="*/ 0 w 13"/>
                    <a:gd name="T11" fmla="*/ 2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2"/>
                      </a:moveTo>
                      <a:lnTo>
                        <a:pt x="3" y="4"/>
                      </a:lnTo>
                      <a:lnTo>
                        <a:pt x="13" y="5"/>
                      </a:lnTo>
                      <a:lnTo>
                        <a:pt x="13" y="4"/>
                      </a:lnTo>
                      <a:lnTo>
                        <a:pt x="10" y="0"/>
                      </a:lnTo>
                      <a:lnTo>
                        <a:pt x="0" y="2"/>
                      </a:lnTo>
                      <a:close/>
                    </a:path>
                  </a:pathLst>
                </a:custGeom>
                <a:solidFill>
                  <a:srgbClr val="808080"/>
                </a:solidFill>
                <a:ln w="9525">
                  <a:noFill/>
                  <a:round/>
                  <a:headEnd/>
                  <a:tailEnd/>
                </a:ln>
              </p:spPr>
              <p:txBody>
                <a:bodyPr/>
                <a:lstStyle/>
                <a:p>
                  <a:endParaRPr lang="en-US"/>
                </a:p>
              </p:txBody>
            </p:sp>
            <p:sp>
              <p:nvSpPr>
                <p:cNvPr id="30998" name="Freeform 1318"/>
                <p:cNvSpPr>
                  <a:spLocks noChangeAspect="1"/>
                </p:cNvSpPr>
                <p:nvPr/>
              </p:nvSpPr>
              <p:spPr bwMode="auto">
                <a:xfrm>
                  <a:off x="3374" y="1783"/>
                  <a:ext cx="9" cy="14"/>
                </a:xfrm>
                <a:custGeom>
                  <a:avLst/>
                  <a:gdLst>
                    <a:gd name="T0" fmla="*/ 0 w 9"/>
                    <a:gd name="T1" fmla="*/ 0 h 14"/>
                    <a:gd name="T2" fmla="*/ 0 w 9"/>
                    <a:gd name="T3" fmla="*/ 12 h 14"/>
                    <a:gd name="T4" fmla="*/ 9 w 9"/>
                    <a:gd name="T5" fmla="*/ 14 h 14"/>
                    <a:gd name="T6" fmla="*/ 9 w 9"/>
                    <a:gd name="T7" fmla="*/ 1 h 14"/>
                    <a:gd name="T8" fmla="*/ 0 w 9"/>
                    <a:gd name="T9" fmla="*/ 0 h 14"/>
                    <a:gd name="T10" fmla="*/ 0 60000 65536"/>
                    <a:gd name="T11" fmla="*/ 0 60000 65536"/>
                    <a:gd name="T12" fmla="*/ 0 60000 65536"/>
                    <a:gd name="T13" fmla="*/ 0 60000 65536"/>
                    <a:gd name="T14" fmla="*/ 0 60000 65536"/>
                    <a:gd name="T15" fmla="*/ 0 w 9"/>
                    <a:gd name="T16" fmla="*/ 0 h 14"/>
                    <a:gd name="T17" fmla="*/ 9 w 9"/>
                    <a:gd name="T18" fmla="*/ 14 h 14"/>
                  </a:gdLst>
                  <a:ahLst/>
                  <a:cxnLst>
                    <a:cxn ang="T10">
                      <a:pos x="T0" y="T1"/>
                    </a:cxn>
                    <a:cxn ang="T11">
                      <a:pos x="T2" y="T3"/>
                    </a:cxn>
                    <a:cxn ang="T12">
                      <a:pos x="T4" y="T5"/>
                    </a:cxn>
                    <a:cxn ang="T13">
                      <a:pos x="T6" y="T7"/>
                    </a:cxn>
                    <a:cxn ang="T14">
                      <a:pos x="T8" y="T9"/>
                    </a:cxn>
                  </a:cxnLst>
                  <a:rect l="T15" t="T16" r="T17" b="T18"/>
                  <a:pathLst>
                    <a:path w="9" h="14">
                      <a:moveTo>
                        <a:pt x="0" y="0"/>
                      </a:moveTo>
                      <a:lnTo>
                        <a:pt x="0" y="12"/>
                      </a:lnTo>
                      <a:lnTo>
                        <a:pt x="9" y="14"/>
                      </a:lnTo>
                      <a:lnTo>
                        <a:pt x="9" y="1"/>
                      </a:lnTo>
                      <a:lnTo>
                        <a:pt x="0" y="0"/>
                      </a:lnTo>
                      <a:close/>
                    </a:path>
                  </a:pathLst>
                </a:custGeom>
                <a:solidFill>
                  <a:srgbClr val="C0C0C0"/>
                </a:solidFill>
                <a:ln w="9525">
                  <a:noFill/>
                  <a:round/>
                  <a:headEnd/>
                  <a:tailEnd/>
                </a:ln>
              </p:spPr>
              <p:txBody>
                <a:bodyPr/>
                <a:lstStyle/>
                <a:p>
                  <a:endParaRPr lang="en-US"/>
                </a:p>
              </p:txBody>
            </p:sp>
            <p:sp>
              <p:nvSpPr>
                <p:cNvPr id="30999" name="Freeform 1319"/>
                <p:cNvSpPr>
                  <a:spLocks noChangeAspect="1"/>
                </p:cNvSpPr>
                <p:nvPr/>
              </p:nvSpPr>
              <p:spPr bwMode="auto">
                <a:xfrm>
                  <a:off x="3374" y="1689"/>
                  <a:ext cx="9" cy="80"/>
                </a:xfrm>
                <a:custGeom>
                  <a:avLst/>
                  <a:gdLst>
                    <a:gd name="T0" fmla="*/ 0 w 9"/>
                    <a:gd name="T1" fmla="*/ 0 h 80"/>
                    <a:gd name="T2" fmla="*/ 0 w 9"/>
                    <a:gd name="T3" fmla="*/ 79 h 80"/>
                    <a:gd name="T4" fmla="*/ 9 w 9"/>
                    <a:gd name="T5" fmla="*/ 80 h 80"/>
                    <a:gd name="T6" fmla="*/ 9 w 9"/>
                    <a:gd name="T7" fmla="*/ 3 h 80"/>
                    <a:gd name="T8" fmla="*/ 0 w 9"/>
                    <a:gd name="T9" fmla="*/ 0 h 80"/>
                    <a:gd name="T10" fmla="*/ 0 60000 65536"/>
                    <a:gd name="T11" fmla="*/ 0 60000 65536"/>
                    <a:gd name="T12" fmla="*/ 0 60000 65536"/>
                    <a:gd name="T13" fmla="*/ 0 60000 65536"/>
                    <a:gd name="T14" fmla="*/ 0 60000 65536"/>
                    <a:gd name="T15" fmla="*/ 0 w 9"/>
                    <a:gd name="T16" fmla="*/ 0 h 80"/>
                    <a:gd name="T17" fmla="*/ 9 w 9"/>
                    <a:gd name="T18" fmla="*/ 80 h 80"/>
                  </a:gdLst>
                  <a:ahLst/>
                  <a:cxnLst>
                    <a:cxn ang="T10">
                      <a:pos x="T0" y="T1"/>
                    </a:cxn>
                    <a:cxn ang="T11">
                      <a:pos x="T2" y="T3"/>
                    </a:cxn>
                    <a:cxn ang="T12">
                      <a:pos x="T4" y="T5"/>
                    </a:cxn>
                    <a:cxn ang="T13">
                      <a:pos x="T6" y="T7"/>
                    </a:cxn>
                    <a:cxn ang="T14">
                      <a:pos x="T8" y="T9"/>
                    </a:cxn>
                  </a:cxnLst>
                  <a:rect l="T15" t="T16" r="T17" b="T18"/>
                  <a:pathLst>
                    <a:path w="9" h="80">
                      <a:moveTo>
                        <a:pt x="0" y="0"/>
                      </a:moveTo>
                      <a:lnTo>
                        <a:pt x="0" y="79"/>
                      </a:lnTo>
                      <a:lnTo>
                        <a:pt x="9" y="80"/>
                      </a:lnTo>
                      <a:lnTo>
                        <a:pt x="9" y="3"/>
                      </a:lnTo>
                      <a:lnTo>
                        <a:pt x="0" y="0"/>
                      </a:lnTo>
                      <a:close/>
                    </a:path>
                  </a:pathLst>
                </a:custGeom>
                <a:solidFill>
                  <a:srgbClr val="C0C0C0"/>
                </a:solidFill>
                <a:ln w="9525">
                  <a:noFill/>
                  <a:round/>
                  <a:headEnd/>
                  <a:tailEnd/>
                </a:ln>
              </p:spPr>
              <p:txBody>
                <a:bodyPr/>
                <a:lstStyle/>
                <a:p>
                  <a:endParaRPr lang="en-US"/>
                </a:p>
              </p:txBody>
            </p:sp>
            <p:sp>
              <p:nvSpPr>
                <p:cNvPr id="31000" name="Freeform 1320"/>
                <p:cNvSpPr>
                  <a:spLocks noChangeAspect="1"/>
                </p:cNvSpPr>
                <p:nvPr/>
              </p:nvSpPr>
              <p:spPr bwMode="auto">
                <a:xfrm>
                  <a:off x="3372" y="1782"/>
                  <a:ext cx="13" cy="1"/>
                </a:xfrm>
                <a:custGeom>
                  <a:avLst/>
                  <a:gdLst>
                    <a:gd name="T0" fmla="*/ 0 w 13"/>
                    <a:gd name="T1" fmla="*/ 1 h 1"/>
                    <a:gd name="T2" fmla="*/ 11 w 13"/>
                    <a:gd name="T3" fmla="*/ 1 h 1"/>
                    <a:gd name="T4" fmla="*/ 13 w 13"/>
                    <a:gd name="T5" fmla="*/ 0 h 1"/>
                    <a:gd name="T6" fmla="*/ 2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1" y="1"/>
                      </a:lnTo>
                      <a:lnTo>
                        <a:pt x="13" y="0"/>
                      </a:lnTo>
                      <a:lnTo>
                        <a:pt x="2" y="0"/>
                      </a:lnTo>
                      <a:lnTo>
                        <a:pt x="0" y="1"/>
                      </a:lnTo>
                      <a:close/>
                    </a:path>
                  </a:pathLst>
                </a:custGeom>
                <a:solidFill>
                  <a:srgbClr val="E0E0E0"/>
                </a:solidFill>
                <a:ln w="9525">
                  <a:noFill/>
                  <a:round/>
                  <a:headEnd/>
                  <a:tailEnd/>
                </a:ln>
              </p:spPr>
              <p:txBody>
                <a:bodyPr/>
                <a:lstStyle/>
                <a:p>
                  <a:endParaRPr lang="en-US"/>
                </a:p>
              </p:txBody>
            </p:sp>
            <p:sp>
              <p:nvSpPr>
                <p:cNvPr id="31001" name="Freeform 1321"/>
                <p:cNvSpPr>
                  <a:spLocks noChangeAspect="1"/>
                </p:cNvSpPr>
                <p:nvPr/>
              </p:nvSpPr>
              <p:spPr bwMode="auto">
                <a:xfrm>
                  <a:off x="3372" y="1769"/>
                  <a:ext cx="13" cy="1"/>
                </a:xfrm>
                <a:custGeom>
                  <a:avLst/>
                  <a:gdLst>
                    <a:gd name="T0" fmla="*/ 11 w 13"/>
                    <a:gd name="T1" fmla="*/ 0 h 1"/>
                    <a:gd name="T2" fmla="*/ 0 w 13"/>
                    <a:gd name="T3" fmla="*/ 0 h 1"/>
                    <a:gd name="T4" fmla="*/ 3 w 13"/>
                    <a:gd name="T5" fmla="*/ 1 h 1"/>
                    <a:gd name="T6" fmla="*/ 13 w 13"/>
                    <a:gd name="T7" fmla="*/ 1 h 1"/>
                    <a:gd name="T8" fmla="*/ 11 w 13"/>
                    <a:gd name="T9" fmla="*/ 0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11" y="0"/>
                      </a:moveTo>
                      <a:lnTo>
                        <a:pt x="0" y="0"/>
                      </a:lnTo>
                      <a:lnTo>
                        <a:pt x="3" y="1"/>
                      </a:lnTo>
                      <a:lnTo>
                        <a:pt x="13" y="1"/>
                      </a:lnTo>
                      <a:lnTo>
                        <a:pt x="11" y="0"/>
                      </a:lnTo>
                      <a:close/>
                    </a:path>
                  </a:pathLst>
                </a:custGeom>
                <a:solidFill>
                  <a:srgbClr val="808080"/>
                </a:solidFill>
                <a:ln w="9525">
                  <a:noFill/>
                  <a:round/>
                  <a:headEnd/>
                  <a:tailEnd/>
                </a:ln>
              </p:spPr>
              <p:txBody>
                <a:bodyPr/>
                <a:lstStyle/>
                <a:p>
                  <a:endParaRPr lang="en-US"/>
                </a:p>
              </p:txBody>
            </p:sp>
            <p:sp>
              <p:nvSpPr>
                <p:cNvPr id="31002" name="Freeform 1322"/>
                <p:cNvSpPr>
                  <a:spLocks noChangeAspect="1"/>
                </p:cNvSpPr>
                <p:nvPr/>
              </p:nvSpPr>
              <p:spPr bwMode="auto">
                <a:xfrm>
                  <a:off x="3375" y="1777"/>
                  <a:ext cx="10" cy="2"/>
                </a:xfrm>
                <a:custGeom>
                  <a:avLst/>
                  <a:gdLst>
                    <a:gd name="T0" fmla="*/ 0 w 10"/>
                    <a:gd name="T1" fmla="*/ 0 h 2"/>
                    <a:gd name="T2" fmla="*/ 0 w 10"/>
                    <a:gd name="T3" fmla="*/ 2 h 2"/>
                    <a:gd name="T4" fmla="*/ 10 w 10"/>
                    <a:gd name="T5" fmla="*/ 2 h 2"/>
                    <a:gd name="T6" fmla="*/ 10 w 10"/>
                    <a:gd name="T7" fmla="*/ 1 h 2"/>
                    <a:gd name="T8" fmla="*/ 0 w 10"/>
                    <a:gd name="T9" fmla="*/ 0 h 2"/>
                    <a:gd name="T10" fmla="*/ 0 60000 65536"/>
                    <a:gd name="T11" fmla="*/ 0 60000 65536"/>
                    <a:gd name="T12" fmla="*/ 0 60000 65536"/>
                    <a:gd name="T13" fmla="*/ 0 60000 65536"/>
                    <a:gd name="T14" fmla="*/ 0 60000 65536"/>
                    <a:gd name="T15" fmla="*/ 0 w 10"/>
                    <a:gd name="T16" fmla="*/ 0 h 2"/>
                    <a:gd name="T17" fmla="*/ 10 w 10"/>
                    <a:gd name="T18" fmla="*/ 2 h 2"/>
                  </a:gdLst>
                  <a:ahLst/>
                  <a:cxnLst>
                    <a:cxn ang="T10">
                      <a:pos x="T0" y="T1"/>
                    </a:cxn>
                    <a:cxn ang="T11">
                      <a:pos x="T2" y="T3"/>
                    </a:cxn>
                    <a:cxn ang="T12">
                      <a:pos x="T4" y="T5"/>
                    </a:cxn>
                    <a:cxn ang="T13">
                      <a:pos x="T6" y="T7"/>
                    </a:cxn>
                    <a:cxn ang="T14">
                      <a:pos x="T8" y="T9"/>
                    </a:cxn>
                  </a:cxnLst>
                  <a:rect l="T15" t="T16" r="T17" b="T18"/>
                  <a:pathLst>
                    <a:path w="10" h="2">
                      <a:moveTo>
                        <a:pt x="0" y="0"/>
                      </a:moveTo>
                      <a:lnTo>
                        <a:pt x="0" y="2"/>
                      </a:lnTo>
                      <a:lnTo>
                        <a:pt x="10" y="2"/>
                      </a:lnTo>
                      <a:lnTo>
                        <a:pt x="10" y="1"/>
                      </a:lnTo>
                      <a:lnTo>
                        <a:pt x="0" y="0"/>
                      </a:lnTo>
                      <a:close/>
                    </a:path>
                  </a:pathLst>
                </a:custGeom>
                <a:solidFill>
                  <a:srgbClr val="202020"/>
                </a:solidFill>
                <a:ln w="9525">
                  <a:noFill/>
                  <a:round/>
                  <a:headEnd/>
                  <a:tailEnd/>
                </a:ln>
              </p:spPr>
              <p:txBody>
                <a:bodyPr/>
                <a:lstStyle/>
                <a:p>
                  <a:endParaRPr lang="en-US"/>
                </a:p>
              </p:txBody>
            </p:sp>
            <p:sp>
              <p:nvSpPr>
                <p:cNvPr id="31003" name="Freeform 1323"/>
                <p:cNvSpPr>
                  <a:spLocks noChangeAspect="1"/>
                </p:cNvSpPr>
                <p:nvPr/>
              </p:nvSpPr>
              <p:spPr bwMode="auto">
                <a:xfrm>
                  <a:off x="3562" y="1707"/>
                  <a:ext cx="1" cy="132"/>
                </a:xfrm>
                <a:custGeom>
                  <a:avLst/>
                  <a:gdLst>
                    <a:gd name="T0" fmla="*/ 0 w 1"/>
                    <a:gd name="T1" fmla="*/ 132 h 132"/>
                    <a:gd name="T2" fmla="*/ 0 w 1"/>
                    <a:gd name="T3" fmla="*/ 131 h 132"/>
                    <a:gd name="T4" fmla="*/ 0 w 1"/>
                    <a:gd name="T5" fmla="*/ 0 h 132"/>
                    <a:gd name="T6" fmla="*/ 0 w 1"/>
                    <a:gd name="T7" fmla="*/ 0 h 132"/>
                    <a:gd name="T8" fmla="*/ 0 w 1"/>
                    <a:gd name="T9" fmla="*/ 132 h 132"/>
                    <a:gd name="T10" fmla="*/ 0 60000 65536"/>
                    <a:gd name="T11" fmla="*/ 0 60000 65536"/>
                    <a:gd name="T12" fmla="*/ 0 60000 65536"/>
                    <a:gd name="T13" fmla="*/ 0 60000 65536"/>
                    <a:gd name="T14" fmla="*/ 0 60000 65536"/>
                    <a:gd name="T15" fmla="*/ 0 w 1"/>
                    <a:gd name="T16" fmla="*/ 0 h 132"/>
                    <a:gd name="T17" fmla="*/ 1 w 1"/>
                    <a:gd name="T18" fmla="*/ 132 h 132"/>
                  </a:gdLst>
                  <a:ahLst/>
                  <a:cxnLst>
                    <a:cxn ang="T10">
                      <a:pos x="T0" y="T1"/>
                    </a:cxn>
                    <a:cxn ang="T11">
                      <a:pos x="T2" y="T3"/>
                    </a:cxn>
                    <a:cxn ang="T12">
                      <a:pos x="T4" y="T5"/>
                    </a:cxn>
                    <a:cxn ang="T13">
                      <a:pos x="T6" y="T7"/>
                    </a:cxn>
                    <a:cxn ang="T14">
                      <a:pos x="T8" y="T9"/>
                    </a:cxn>
                  </a:cxnLst>
                  <a:rect l="T15" t="T16" r="T17" b="T18"/>
                  <a:pathLst>
                    <a:path w="1" h="132">
                      <a:moveTo>
                        <a:pt x="0" y="132"/>
                      </a:moveTo>
                      <a:lnTo>
                        <a:pt x="0" y="131"/>
                      </a:lnTo>
                      <a:lnTo>
                        <a:pt x="0" y="0"/>
                      </a:lnTo>
                      <a:lnTo>
                        <a:pt x="0" y="132"/>
                      </a:lnTo>
                      <a:close/>
                    </a:path>
                  </a:pathLst>
                </a:custGeom>
                <a:solidFill>
                  <a:srgbClr val="A0A0A0"/>
                </a:solidFill>
                <a:ln w="9525">
                  <a:noFill/>
                  <a:round/>
                  <a:headEnd/>
                  <a:tailEnd/>
                </a:ln>
              </p:spPr>
              <p:txBody>
                <a:bodyPr/>
                <a:lstStyle/>
                <a:p>
                  <a:endParaRPr lang="en-US"/>
                </a:p>
              </p:txBody>
            </p:sp>
            <p:sp>
              <p:nvSpPr>
                <p:cNvPr id="31004" name="Freeform 1324"/>
                <p:cNvSpPr>
                  <a:spLocks noChangeAspect="1"/>
                </p:cNvSpPr>
                <p:nvPr/>
              </p:nvSpPr>
              <p:spPr bwMode="auto">
                <a:xfrm>
                  <a:off x="3356" y="1682"/>
                  <a:ext cx="1" cy="116"/>
                </a:xfrm>
                <a:custGeom>
                  <a:avLst/>
                  <a:gdLst>
                    <a:gd name="T0" fmla="*/ 0 w 1"/>
                    <a:gd name="T1" fmla="*/ 0 h 116"/>
                    <a:gd name="T2" fmla="*/ 0 w 1"/>
                    <a:gd name="T3" fmla="*/ 116 h 116"/>
                    <a:gd name="T4" fmla="*/ 1 w 1"/>
                    <a:gd name="T5" fmla="*/ 115 h 116"/>
                    <a:gd name="T6" fmla="*/ 1 w 1"/>
                    <a:gd name="T7" fmla="*/ 3 h 116"/>
                    <a:gd name="T8" fmla="*/ 0 w 1"/>
                    <a:gd name="T9" fmla="*/ 0 h 116"/>
                    <a:gd name="T10" fmla="*/ 0 60000 65536"/>
                    <a:gd name="T11" fmla="*/ 0 60000 65536"/>
                    <a:gd name="T12" fmla="*/ 0 60000 65536"/>
                    <a:gd name="T13" fmla="*/ 0 60000 65536"/>
                    <a:gd name="T14" fmla="*/ 0 60000 65536"/>
                    <a:gd name="T15" fmla="*/ 0 w 1"/>
                    <a:gd name="T16" fmla="*/ 0 h 116"/>
                    <a:gd name="T17" fmla="*/ 1 w 1"/>
                    <a:gd name="T18" fmla="*/ 116 h 116"/>
                  </a:gdLst>
                  <a:ahLst/>
                  <a:cxnLst>
                    <a:cxn ang="T10">
                      <a:pos x="T0" y="T1"/>
                    </a:cxn>
                    <a:cxn ang="T11">
                      <a:pos x="T2" y="T3"/>
                    </a:cxn>
                    <a:cxn ang="T12">
                      <a:pos x="T4" y="T5"/>
                    </a:cxn>
                    <a:cxn ang="T13">
                      <a:pos x="T6" y="T7"/>
                    </a:cxn>
                    <a:cxn ang="T14">
                      <a:pos x="T8" y="T9"/>
                    </a:cxn>
                  </a:cxnLst>
                  <a:rect l="T15" t="T16" r="T17" b="T18"/>
                  <a:pathLst>
                    <a:path w="1" h="116">
                      <a:moveTo>
                        <a:pt x="0" y="0"/>
                      </a:moveTo>
                      <a:lnTo>
                        <a:pt x="0" y="116"/>
                      </a:lnTo>
                      <a:lnTo>
                        <a:pt x="1" y="115"/>
                      </a:lnTo>
                      <a:lnTo>
                        <a:pt x="1" y="3"/>
                      </a:lnTo>
                      <a:lnTo>
                        <a:pt x="0" y="0"/>
                      </a:lnTo>
                      <a:close/>
                    </a:path>
                  </a:pathLst>
                </a:custGeom>
                <a:solidFill>
                  <a:srgbClr val="808080"/>
                </a:solidFill>
                <a:ln w="9525">
                  <a:noFill/>
                  <a:round/>
                  <a:headEnd/>
                  <a:tailEnd/>
                </a:ln>
              </p:spPr>
              <p:txBody>
                <a:bodyPr/>
                <a:lstStyle/>
                <a:p>
                  <a:endParaRPr lang="en-US"/>
                </a:p>
              </p:txBody>
            </p:sp>
          </p:grpSp>
          <p:sp>
            <p:nvSpPr>
              <p:cNvPr id="30923" name="Freeform 1326"/>
              <p:cNvSpPr>
                <a:spLocks noChangeAspect="1"/>
              </p:cNvSpPr>
              <p:nvPr/>
            </p:nvSpPr>
            <p:spPr bwMode="auto">
              <a:xfrm>
                <a:off x="3583" y="1534"/>
                <a:ext cx="12" cy="390"/>
              </a:xfrm>
              <a:custGeom>
                <a:avLst/>
                <a:gdLst>
                  <a:gd name="T0" fmla="*/ 0 w 12"/>
                  <a:gd name="T1" fmla="*/ 2 h 390"/>
                  <a:gd name="T2" fmla="*/ 0 w 12"/>
                  <a:gd name="T3" fmla="*/ 390 h 390"/>
                  <a:gd name="T4" fmla="*/ 12 w 12"/>
                  <a:gd name="T5" fmla="*/ 382 h 390"/>
                  <a:gd name="T6" fmla="*/ 12 w 12"/>
                  <a:gd name="T7" fmla="*/ 0 h 390"/>
                  <a:gd name="T8" fmla="*/ 0 w 12"/>
                  <a:gd name="T9" fmla="*/ 2 h 390"/>
                  <a:gd name="T10" fmla="*/ 0 60000 65536"/>
                  <a:gd name="T11" fmla="*/ 0 60000 65536"/>
                  <a:gd name="T12" fmla="*/ 0 60000 65536"/>
                  <a:gd name="T13" fmla="*/ 0 60000 65536"/>
                  <a:gd name="T14" fmla="*/ 0 60000 65536"/>
                  <a:gd name="T15" fmla="*/ 0 w 12"/>
                  <a:gd name="T16" fmla="*/ 0 h 390"/>
                  <a:gd name="T17" fmla="*/ 12 w 12"/>
                  <a:gd name="T18" fmla="*/ 390 h 390"/>
                </a:gdLst>
                <a:ahLst/>
                <a:cxnLst>
                  <a:cxn ang="T10">
                    <a:pos x="T0" y="T1"/>
                  </a:cxn>
                  <a:cxn ang="T11">
                    <a:pos x="T2" y="T3"/>
                  </a:cxn>
                  <a:cxn ang="T12">
                    <a:pos x="T4" y="T5"/>
                  </a:cxn>
                  <a:cxn ang="T13">
                    <a:pos x="T6" y="T7"/>
                  </a:cxn>
                  <a:cxn ang="T14">
                    <a:pos x="T8" y="T9"/>
                  </a:cxn>
                </a:cxnLst>
                <a:rect l="T15" t="T16" r="T17" b="T18"/>
                <a:pathLst>
                  <a:path w="12" h="390">
                    <a:moveTo>
                      <a:pt x="0" y="2"/>
                    </a:moveTo>
                    <a:lnTo>
                      <a:pt x="0" y="390"/>
                    </a:lnTo>
                    <a:lnTo>
                      <a:pt x="12" y="382"/>
                    </a:lnTo>
                    <a:lnTo>
                      <a:pt x="12" y="0"/>
                    </a:lnTo>
                    <a:lnTo>
                      <a:pt x="0" y="2"/>
                    </a:lnTo>
                    <a:close/>
                  </a:path>
                </a:pathLst>
              </a:custGeom>
              <a:solidFill>
                <a:srgbClr val="A0A0A0"/>
              </a:solidFill>
              <a:ln w="1588">
                <a:solidFill>
                  <a:srgbClr val="808080"/>
                </a:solidFill>
                <a:round/>
                <a:headEnd/>
                <a:tailEnd/>
              </a:ln>
            </p:spPr>
            <p:txBody>
              <a:bodyPr/>
              <a:lstStyle/>
              <a:p>
                <a:endParaRPr lang="en-US"/>
              </a:p>
            </p:txBody>
          </p:sp>
          <p:sp>
            <p:nvSpPr>
              <p:cNvPr id="30924" name="Freeform 1327"/>
              <p:cNvSpPr>
                <a:spLocks noChangeAspect="1"/>
              </p:cNvSpPr>
              <p:nvPr/>
            </p:nvSpPr>
            <p:spPr bwMode="auto">
              <a:xfrm>
                <a:off x="3338" y="1515"/>
                <a:ext cx="371" cy="22"/>
              </a:xfrm>
              <a:custGeom>
                <a:avLst/>
                <a:gdLst>
                  <a:gd name="T0" fmla="*/ 0 w 371"/>
                  <a:gd name="T1" fmla="*/ 22 h 22"/>
                  <a:gd name="T2" fmla="*/ 249 w 371"/>
                  <a:gd name="T3" fmla="*/ 20 h 22"/>
                  <a:gd name="T4" fmla="*/ 371 w 371"/>
                  <a:gd name="T5" fmla="*/ 0 h 22"/>
                  <a:gd name="T6" fmla="*/ 160 w 371"/>
                  <a:gd name="T7" fmla="*/ 4 h 22"/>
                  <a:gd name="T8" fmla="*/ 0 w 371"/>
                  <a:gd name="T9" fmla="*/ 22 h 22"/>
                  <a:gd name="T10" fmla="*/ 0 60000 65536"/>
                  <a:gd name="T11" fmla="*/ 0 60000 65536"/>
                  <a:gd name="T12" fmla="*/ 0 60000 65536"/>
                  <a:gd name="T13" fmla="*/ 0 60000 65536"/>
                  <a:gd name="T14" fmla="*/ 0 60000 65536"/>
                  <a:gd name="T15" fmla="*/ 0 w 371"/>
                  <a:gd name="T16" fmla="*/ 0 h 22"/>
                  <a:gd name="T17" fmla="*/ 371 w 371"/>
                  <a:gd name="T18" fmla="*/ 22 h 22"/>
                </a:gdLst>
                <a:ahLst/>
                <a:cxnLst>
                  <a:cxn ang="T10">
                    <a:pos x="T0" y="T1"/>
                  </a:cxn>
                  <a:cxn ang="T11">
                    <a:pos x="T2" y="T3"/>
                  </a:cxn>
                  <a:cxn ang="T12">
                    <a:pos x="T4" y="T5"/>
                  </a:cxn>
                  <a:cxn ang="T13">
                    <a:pos x="T6" y="T7"/>
                  </a:cxn>
                  <a:cxn ang="T14">
                    <a:pos x="T8" y="T9"/>
                  </a:cxn>
                </a:cxnLst>
                <a:rect l="T15" t="T16" r="T17" b="T18"/>
                <a:pathLst>
                  <a:path w="371" h="22">
                    <a:moveTo>
                      <a:pt x="0" y="22"/>
                    </a:moveTo>
                    <a:lnTo>
                      <a:pt x="249" y="20"/>
                    </a:lnTo>
                    <a:lnTo>
                      <a:pt x="371" y="0"/>
                    </a:lnTo>
                    <a:lnTo>
                      <a:pt x="160" y="4"/>
                    </a:lnTo>
                    <a:lnTo>
                      <a:pt x="0" y="22"/>
                    </a:lnTo>
                    <a:close/>
                  </a:path>
                </a:pathLst>
              </a:custGeom>
              <a:solidFill>
                <a:srgbClr val="E0E0E0"/>
              </a:solidFill>
              <a:ln w="1588">
                <a:solidFill>
                  <a:srgbClr val="808080"/>
                </a:solidFill>
                <a:round/>
                <a:headEnd/>
                <a:tailEnd/>
              </a:ln>
            </p:spPr>
            <p:txBody>
              <a:bodyPr/>
              <a:lstStyle/>
              <a:p>
                <a:endParaRPr lang="en-US"/>
              </a:p>
            </p:txBody>
          </p:sp>
          <p:sp>
            <p:nvSpPr>
              <p:cNvPr id="30925" name="Freeform 1328"/>
              <p:cNvSpPr>
                <a:spLocks noChangeAspect="1"/>
              </p:cNvSpPr>
              <p:nvPr/>
            </p:nvSpPr>
            <p:spPr bwMode="auto">
              <a:xfrm>
                <a:off x="3539" y="1855"/>
                <a:ext cx="15" cy="25"/>
              </a:xfrm>
              <a:custGeom>
                <a:avLst/>
                <a:gdLst>
                  <a:gd name="T0" fmla="*/ 0 w 15"/>
                  <a:gd name="T1" fmla="*/ 0 h 25"/>
                  <a:gd name="T2" fmla="*/ 0 w 15"/>
                  <a:gd name="T3" fmla="*/ 20 h 25"/>
                  <a:gd name="T4" fmla="*/ 15 w 15"/>
                  <a:gd name="T5" fmla="*/ 25 h 25"/>
                  <a:gd name="T6" fmla="*/ 15 w 15"/>
                  <a:gd name="T7" fmla="*/ 4 h 25"/>
                  <a:gd name="T8" fmla="*/ 0 w 15"/>
                  <a:gd name="T9" fmla="*/ 0 h 25"/>
                  <a:gd name="T10" fmla="*/ 0 60000 65536"/>
                  <a:gd name="T11" fmla="*/ 0 60000 65536"/>
                  <a:gd name="T12" fmla="*/ 0 60000 65536"/>
                  <a:gd name="T13" fmla="*/ 0 60000 65536"/>
                  <a:gd name="T14" fmla="*/ 0 60000 65536"/>
                  <a:gd name="T15" fmla="*/ 0 w 15"/>
                  <a:gd name="T16" fmla="*/ 0 h 25"/>
                  <a:gd name="T17" fmla="*/ 15 w 15"/>
                  <a:gd name="T18" fmla="*/ 25 h 25"/>
                </a:gdLst>
                <a:ahLst/>
                <a:cxnLst>
                  <a:cxn ang="T10">
                    <a:pos x="T0" y="T1"/>
                  </a:cxn>
                  <a:cxn ang="T11">
                    <a:pos x="T2" y="T3"/>
                  </a:cxn>
                  <a:cxn ang="T12">
                    <a:pos x="T4" y="T5"/>
                  </a:cxn>
                  <a:cxn ang="T13">
                    <a:pos x="T6" y="T7"/>
                  </a:cxn>
                  <a:cxn ang="T14">
                    <a:pos x="T8" y="T9"/>
                  </a:cxn>
                </a:cxnLst>
                <a:rect l="T15" t="T16" r="T17" b="T18"/>
                <a:pathLst>
                  <a:path w="15" h="25">
                    <a:moveTo>
                      <a:pt x="0" y="0"/>
                    </a:moveTo>
                    <a:lnTo>
                      <a:pt x="0" y="20"/>
                    </a:lnTo>
                    <a:lnTo>
                      <a:pt x="15" y="25"/>
                    </a:lnTo>
                    <a:lnTo>
                      <a:pt x="15" y="4"/>
                    </a:lnTo>
                    <a:lnTo>
                      <a:pt x="0" y="0"/>
                    </a:lnTo>
                    <a:close/>
                  </a:path>
                </a:pathLst>
              </a:custGeom>
              <a:solidFill>
                <a:srgbClr val="0000FF"/>
              </a:solidFill>
              <a:ln w="1588">
                <a:solidFill>
                  <a:srgbClr val="808080"/>
                </a:solidFill>
                <a:round/>
                <a:headEnd/>
                <a:tailEnd/>
              </a:ln>
            </p:spPr>
            <p:txBody>
              <a:bodyPr/>
              <a:lstStyle/>
              <a:p>
                <a:endParaRPr lang="en-US"/>
              </a:p>
            </p:txBody>
          </p:sp>
          <p:grpSp>
            <p:nvGrpSpPr>
              <p:cNvPr id="31305" name="Group 1341"/>
              <p:cNvGrpSpPr>
                <a:grpSpLocks noChangeAspect="1"/>
              </p:cNvGrpSpPr>
              <p:nvPr/>
            </p:nvGrpSpPr>
            <p:grpSpPr bwMode="auto">
              <a:xfrm>
                <a:off x="3604" y="1534"/>
                <a:ext cx="26" cy="26"/>
                <a:chOff x="3604" y="1534"/>
                <a:chExt cx="26" cy="26"/>
              </a:xfrm>
            </p:grpSpPr>
            <p:grpSp>
              <p:nvGrpSpPr>
                <p:cNvPr id="31306" name="Group 1338"/>
                <p:cNvGrpSpPr>
                  <a:grpSpLocks noChangeAspect="1"/>
                </p:cNvGrpSpPr>
                <p:nvPr/>
              </p:nvGrpSpPr>
              <p:grpSpPr bwMode="auto">
                <a:xfrm>
                  <a:off x="3606" y="1534"/>
                  <a:ext cx="22" cy="24"/>
                  <a:chOff x="3606" y="1534"/>
                  <a:chExt cx="22" cy="24"/>
                </a:xfrm>
              </p:grpSpPr>
              <p:sp>
                <p:nvSpPr>
                  <p:cNvPr id="30931" name="Line 1329"/>
                  <p:cNvSpPr>
                    <a:spLocks noChangeAspect="1" noChangeShapeType="1"/>
                  </p:cNvSpPr>
                  <p:nvPr/>
                </p:nvSpPr>
                <p:spPr bwMode="auto">
                  <a:xfrm flipV="1">
                    <a:off x="3606" y="1540"/>
                    <a:ext cx="1" cy="18"/>
                  </a:xfrm>
                  <a:prstGeom prst="line">
                    <a:avLst/>
                  </a:prstGeom>
                  <a:noFill/>
                  <a:ln w="1588">
                    <a:solidFill>
                      <a:srgbClr val="808080"/>
                    </a:solidFill>
                    <a:round/>
                    <a:headEnd/>
                    <a:tailEnd/>
                  </a:ln>
                </p:spPr>
                <p:txBody>
                  <a:bodyPr/>
                  <a:lstStyle/>
                  <a:p>
                    <a:endParaRPr lang="en-US"/>
                  </a:p>
                </p:txBody>
              </p:sp>
              <p:sp>
                <p:nvSpPr>
                  <p:cNvPr id="30932" name="Line 1330"/>
                  <p:cNvSpPr>
                    <a:spLocks noChangeAspect="1" noChangeShapeType="1"/>
                  </p:cNvSpPr>
                  <p:nvPr/>
                </p:nvSpPr>
                <p:spPr bwMode="auto">
                  <a:xfrm>
                    <a:off x="3609" y="1537"/>
                    <a:ext cx="1" cy="21"/>
                  </a:xfrm>
                  <a:prstGeom prst="line">
                    <a:avLst/>
                  </a:prstGeom>
                  <a:noFill/>
                  <a:ln w="1588">
                    <a:solidFill>
                      <a:srgbClr val="808080"/>
                    </a:solidFill>
                    <a:round/>
                    <a:headEnd/>
                    <a:tailEnd/>
                  </a:ln>
                </p:spPr>
                <p:txBody>
                  <a:bodyPr/>
                  <a:lstStyle/>
                  <a:p>
                    <a:endParaRPr lang="en-US"/>
                  </a:p>
                </p:txBody>
              </p:sp>
              <p:sp>
                <p:nvSpPr>
                  <p:cNvPr id="30933" name="Line 1331"/>
                  <p:cNvSpPr>
                    <a:spLocks noChangeAspect="1" noChangeShapeType="1"/>
                  </p:cNvSpPr>
                  <p:nvPr/>
                </p:nvSpPr>
                <p:spPr bwMode="auto">
                  <a:xfrm>
                    <a:off x="3610" y="1537"/>
                    <a:ext cx="1" cy="20"/>
                  </a:xfrm>
                  <a:prstGeom prst="line">
                    <a:avLst/>
                  </a:prstGeom>
                  <a:noFill/>
                  <a:ln w="1588">
                    <a:solidFill>
                      <a:srgbClr val="808080"/>
                    </a:solidFill>
                    <a:round/>
                    <a:headEnd/>
                    <a:tailEnd/>
                  </a:ln>
                </p:spPr>
                <p:txBody>
                  <a:bodyPr/>
                  <a:lstStyle/>
                  <a:p>
                    <a:endParaRPr lang="en-US"/>
                  </a:p>
                </p:txBody>
              </p:sp>
              <p:sp>
                <p:nvSpPr>
                  <p:cNvPr id="30934" name="Line 1332"/>
                  <p:cNvSpPr>
                    <a:spLocks noChangeAspect="1" noChangeShapeType="1"/>
                  </p:cNvSpPr>
                  <p:nvPr/>
                </p:nvSpPr>
                <p:spPr bwMode="auto">
                  <a:xfrm>
                    <a:off x="3615" y="1536"/>
                    <a:ext cx="1" cy="20"/>
                  </a:xfrm>
                  <a:prstGeom prst="line">
                    <a:avLst/>
                  </a:prstGeom>
                  <a:noFill/>
                  <a:ln w="1588">
                    <a:solidFill>
                      <a:srgbClr val="808080"/>
                    </a:solidFill>
                    <a:round/>
                    <a:headEnd/>
                    <a:tailEnd/>
                  </a:ln>
                </p:spPr>
                <p:txBody>
                  <a:bodyPr/>
                  <a:lstStyle/>
                  <a:p>
                    <a:endParaRPr lang="en-US"/>
                  </a:p>
                </p:txBody>
              </p:sp>
              <p:sp>
                <p:nvSpPr>
                  <p:cNvPr id="30935" name="Line 1333"/>
                  <p:cNvSpPr>
                    <a:spLocks noChangeAspect="1" noChangeShapeType="1"/>
                  </p:cNvSpPr>
                  <p:nvPr/>
                </p:nvSpPr>
                <p:spPr bwMode="auto">
                  <a:xfrm>
                    <a:off x="3616" y="1536"/>
                    <a:ext cx="1" cy="20"/>
                  </a:xfrm>
                  <a:prstGeom prst="line">
                    <a:avLst/>
                  </a:prstGeom>
                  <a:noFill/>
                  <a:ln w="1588">
                    <a:solidFill>
                      <a:srgbClr val="808080"/>
                    </a:solidFill>
                    <a:round/>
                    <a:headEnd/>
                    <a:tailEnd/>
                  </a:ln>
                </p:spPr>
                <p:txBody>
                  <a:bodyPr/>
                  <a:lstStyle/>
                  <a:p>
                    <a:endParaRPr lang="en-US"/>
                  </a:p>
                </p:txBody>
              </p:sp>
              <p:sp>
                <p:nvSpPr>
                  <p:cNvPr id="30936" name="Line 1334"/>
                  <p:cNvSpPr>
                    <a:spLocks noChangeAspect="1" noChangeShapeType="1"/>
                  </p:cNvSpPr>
                  <p:nvPr/>
                </p:nvSpPr>
                <p:spPr bwMode="auto">
                  <a:xfrm>
                    <a:off x="3618" y="1536"/>
                    <a:ext cx="1" cy="19"/>
                  </a:xfrm>
                  <a:prstGeom prst="line">
                    <a:avLst/>
                  </a:prstGeom>
                  <a:noFill/>
                  <a:ln w="1588">
                    <a:solidFill>
                      <a:srgbClr val="808080"/>
                    </a:solidFill>
                    <a:round/>
                    <a:headEnd/>
                    <a:tailEnd/>
                  </a:ln>
                </p:spPr>
                <p:txBody>
                  <a:bodyPr/>
                  <a:lstStyle/>
                  <a:p>
                    <a:endParaRPr lang="en-US"/>
                  </a:p>
                </p:txBody>
              </p:sp>
              <p:sp>
                <p:nvSpPr>
                  <p:cNvPr id="30937" name="Line 1335"/>
                  <p:cNvSpPr>
                    <a:spLocks noChangeAspect="1" noChangeShapeType="1"/>
                  </p:cNvSpPr>
                  <p:nvPr/>
                </p:nvSpPr>
                <p:spPr bwMode="auto">
                  <a:xfrm>
                    <a:off x="3623" y="1535"/>
                    <a:ext cx="1" cy="18"/>
                  </a:xfrm>
                  <a:prstGeom prst="line">
                    <a:avLst/>
                  </a:prstGeom>
                  <a:noFill/>
                  <a:ln w="1588">
                    <a:solidFill>
                      <a:srgbClr val="808080"/>
                    </a:solidFill>
                    <a:round/>
                    <a:headEnd/>
                    <a:tailEnd/>
                  </a:ln>
                </p:spPr>
                <p:txBody>
                  <a:bodyPr/>
                  <a:lstStyle/>
                  <a:p>
                    <a:endParaRPr lang="en-US"/>
                  </a:p>
                </p:txBody>
              </p:sp>
              <p:sp>
                <p:nvSpPr>
                  <p:cNvPr id="30938" name="Line 1336"/>
                  <p:cNvSpPr>
                    <a:spLocks noChangeAspect="1" noChangeShapeType="1"/>
                  </p:cNvSpPr>
                  <p:nvPr/>
                </p:nvSpPr>
                <p:spPr bwMode="auto">
                  <a:xfrm>
                    <a:off x="3624" y="1535"/>
                    <a:ext cx="1" cy="18"/>
                  </a:xfrm>
                  <a:prstGeom prst="line">
                    <a:avLst/>
                  </a:prstGeom>
                  <a:noFill/>
                  <a:ln w="1588">
                    <a:solidFill>
                      <a:srgbClr val="808080"/>
                    </a:solidFill>
                    <a:round/>
                    <a:headEnd/>
                    <a:tailEnd/>
                  </a:ln>
                </p:spPr>
                <p:txBody>
                  <a:bodyPr/>
                  <a:lstStyle/>
                  <a:p>
                    <a:endParaRPr lang="en-US"/>
                  </a:p>
                </p:txBody>
              </p:sp>
              <p:sp>
                <p:nvSpPr>
                  <p:cNvPr id="30939" name="Line 1337"/>
                  <p:cNvSpPr>
                    <a:spLocks noChangeAspect="1" noChangeShapeType="1"/>
                  </p:cNvSpPr>
                  <p:nvPr/>
                </p:nvSpPr>
                <p:spPr bwMode="auto">
                  <a:xfrm>
                    <a:off x="3627" y="1534"/>
                    <a:ext cx="1" cy="17"/>
                  </a:xfrm>
                  <a:prstGeom prst="line">
                    <a:avLst/>
                  </a:prstGeom>
                  <a:noFill/>
                  <a:ln w="1588">
                    <a:solidFill>
                      <a:srgbClr val="808080"/>
                    </a:solidFill>
                    <a:round/>
                    <a:headEnd/>
                    <a:tailEnd/>
                  </a:ln>
                </p:spPr>
                <p:txBody>
                  <a:bodyPr/>
                  <a:lstStyle/>
                  <a:p>
                    <a:endParaRPr lang="en-US"/>
                  </a:p>
                </p:txBody>
              </p:sp>
            </p:grpSp>
            <p:sp>
              <p:nvSpPr>
                <p:cNvPr id="30929" name="Line 1339"/>
                <p:cNvSpPr>
                  <a:spLocks noChangeAspect="1" noChangeShapeType="1"/>
                </p:cNvSpPr>
                <p:nvPr/>
              </p:nvSpPr>
              <p:spPr bwMode="auto">
                <a:xfrm flipV="1">
                  <a:off x="3604" y="1534"/>
                  <a:ext cx="24" cy="6"/>
                </a:xfrm>
                <a:prstGeom prst="line">
                  <a:avLst/>
                </a:prstGeom>
                <a:noFill/>
                <a:ln w="1588">
                  <a:solidFill>
                    <a:srgbClr val="A0A0A0"/>
                  </a:solidFill>
                  <a:round/>
                  <a:headEnd/>
                  <a:tailEnd/>
                </a:ln>
              </p:spPr>
              <p:txBody>
                <a:bodyPr/>
                <a:lstStyle/>
                <a:p>
                  <a:endParaRPr lang="en-US"/>
                </a:p>
              </p:txBody>
            </p:sp>
            <p:sp>
              <p:nvSpPr>
                <p:cNvPr id="30930" name="Line 1340"/>
                <p:cNvSpPr>
                  <a:spLocks noChangeAspect="1" noChangeShapeType="1"/>
                </p:cNvSpPr>
                <p:nvPr/>
              </p:nvSpPr>
              <p:spPr bwMode="auto">
                <a:xfrm flipV="1">
                  <a:off x="3604" y="1553"/>
                  <a:ext cx="26" cy="7"/>
                </a:xfrm>
                <a:prstGeom prst="line">
                  <a:avLst/>
                </a:prstGeom>
                <a:noFill/>
                <a:ln w="1588">
                  <a:solidFill>
                    <a:srgbClr val="A0A0A0"/>
                  </a:solidFill>
                  <a:round/>
                  <a:headEnd/>
                  <a:tailEnd/>
                </a:ln>
              </p:spPr>
              <p:txBody>
                <a:bodyPr/>
                <a:lstStyle/>
                <a:p>
                  <a:endParaRPr lang="en-US"/>
                </a:p>
              </p:txBody>
            </p:sp>
          </p:grpSp>
          <p:sp>
            <p:nvSpPr>
              <p:cNvPr id="30927" name="Freeform 1342"/>
              <p:cNvSpPr>
                <a:spLocks noChangeAspect="1"/>
              </p:cNvSpPr>
              <p:nvPr/>
            </p:nvSpPr>
            <p:spPr bwMode="auto">
              <a:xfrm>
                <a:off x="3539" y="1855"/>
                <a:ext cx="15" cy="14"/>
              </a:xfrm>
              <a:custGeom>
                <a:avLst/>
                <a:gdLst>
                  <a:gd name="T0" fmla="*/ 15 w 15"/>
                  <a:gd name="T1" fmla="*/ 4 h 14"/>
                  <a:gd name="T2" fmla="*/ 0 w 15"/>
                  <a:gd name="T3" fmla="*/ 0 h 14"/>
                  <a:gd name="T4" fmla="*/ 0 w 15"/>
                  <a:gd name="T5" fmla="*/ 11 h 14"/>
                  <a:gd name="T6" fmla="*/ 15 w 15"/>
                  <a:gd name="T7" fmla="*/ 14 h 14"/>
                  <a:gd name="T8" fmla="*/ 15 w 15"/>
                  <a:gd name="T9" fmla="*/ 4 h 14"/>
                  <a:gd name="T10" fmla="*/ 0 60000 65536"/>
                  <a:gd name="T11" fmla="*/ 0 60000 65536"/>
                  <a:gd name="T12" fmla="*/ 0 60000 65536"/>
                  <a:gd name="T13" fmla="*/ 0 60000 65536"/>
                  <a:gd name="T14" fmla="*/ 0 60000 65536"/>
                  <a:gd name="T15" fmla="*/ 0 w 15"/>
                  <a:gd name="T16" fmla="*/ 0 h 14"/>
                  <a:gd name="T17" fmla="*/ 15 w 15"/>
                  <a:gd name="T18" fmla="*/ 14 h 14"/>
                </a:gdLst>
                <a:ahLst/>
                <a:cxnLst>
                  <a:cxn ang="T10">
                    <a:pos x="T0" y="T1"/>
                  </a:cxn>
                  <a:cxn ang="T11">
                    <a:pos x="T2" y="T3"/>
                  </a:cxn>
                  <a:cxn ang="T12">
                    <a:pos x="T4" y="T5"/>
                  </a:cxn>
                  <a:cxn ang="T13">
                    <a:pos x="T6" y="T7"/>
                  </a:cxn>
                  <a:cxn ang="T14">
                    <a:pos x="T8" y="T9"/>
                  </a:cxn>
                </a:cxnLst>
                <a:rect l="T15" t="T16" r="T17" b="T18"/>
                <a:pathLst>
                  <a:path w="15" h="14">
                    <a:moveTo>
                      <a:pt x="15" y="4"/>
                    </a:moveTo>
                    <a:lnTo>
                      <a:pt x="0" y="0"/>
                    </a:lnTo>
                    <a:lnTo>
                      <a:pt x="0" y="11"/>
                    </a:lnTo>
                    <a:lnTo>
                      <a:pt x="15" y="14"/>
                    </a:lnTo>
                    <a:lnTo>
                      <a:pt x="15" y="4"/>
                    </a:lnTo>
                    <a:close/>
                  </a:path>
                </a:pathLst>
              </a:custGeom>
              <a:solidFill>
                <a:srgbClr val="E00000"/>
              </a:solidFill>
              <a:ln w="1588">
                <a:solidFill>
                  <a:srgbClr val="808080"/>
                </a:solidFill>
                <a:round/>
                <a:headEnd/>
                <a:tailEnd/>
              </a:ln>
            </p:spPr>
            <p:txBody>
              <a:bodyPr/>
              <a:lstStyle/>
              <a:p>
                <a:endParaRPr lang="en-US"/>
              </a:p>
            </p:txBody>
          </p:sp>
        </p:grpSp>
        <p:sp>
          <p:nvSpPr>
            <p:cNvPr id="30747" name="Line 1344"/>
            <p:cNvSpPr>
              <a:spLocks noChangeAspect="1" noChangeShapeType="1"/>
            </p:cNvSpPr>
            <p:nvPr/>
          </p:nvSpPr>
          <p:spPr bwMode="auto">
            <a:xfrm flipH="1">
              <a:off x="3051" y="1867"/>
              <a:ext cx="285" cy="155"/>
            </a:xfrm>
            <a:prstGeom prst="line">
              <a:avLst/>
            </a:prstGeom>
            <a:noFill/>
            <a:ln w="19050">
              <a:solidFill>
                <a:srgbClr val="29284C"/>
              </a:solidFill>
              <a:round/>
              <a:headEnd/>
              <a:tailEnd/>
            </a:ln>
          </p:spPr>
          <p:txBody>
            <a:bodyPr/>
            <a:lstStyle/>
            <a:p>
              <a:endParaRPr lang="en-US"/>
            </a:p>
          </p:txBody>
        </p:sp>
        <p:grpSp>
          <p:nvGrpSpPr>
            <p:cNvPr id="31343" name="Group 1352"/>
            <p:cNvGrpSpPr>
              <a:grpSpLocks noChangeAspect="1"/>
            </p:cNvGrpSpPr>
            <p:nvPr/>
          </p:nvGrpSpPr>
          <p:grpSpPr bwMode="auto">
            <a:xfrm>
              <a:off x="3004" y="2270"/>
              <a:ext cx="227" cy="899"/>
              <a:chOff x="3004" y="2270"/>
              <a:chExt cx="227" cy="899"/>
            </a:xfrm>
          </p:grpSpPr>
          <p:sp>
            <p:nvSpPr>
              <p:cNvPr id="30910" name="Line 1345"/>
              <p:cNvSpPr>
                <a:spLocks noChangeAspect="1" noChangeShapeType="1"/>
              </p:cNvSpPr>
              <p:nvPr/>
            </p:nvSpPr>
            <p:spPr bwMode="auto">
              <a:xfrm>
                <a:off x="3021" y="2443"/>
                <a:ext cx="68" cy="142"/>
              </a:xfrm>
              <a:prstGeom prst="line">
                <a:avLst/>
              </a:prstGeom>
              <a:noFill/>
              <a:ln w="38100">
                <a:solidFill>
                  <a:srgbClr val="29284C"/>
                </a:solidFill>
                <a:round/>
                <a:headEnd/>
                <a:tailEnd/>
              </a:ln>
            </p:spPr>
            <p:txBody>
              <a:bodyPr/>
              <a:lstStyle/>
              <a:p>
                <a:endParaRPr lang="en-US"/>
              </a:p>
            </p:txBody>
          </p:sp>
          <p:sp>
            <p:nvSpPr>
              <p:cNvPr id="30911" name="Line 1346"/>
              <p:cNvSpPr>
                <a:spLocks noChangeAspect="1" noChangeShapeType="1"/>
              </p:cNvSpPr>
              <p:nvPr/>
            </p:nvSpPr>
            <p:spPr bwMode="auto">
              <a:xfrm>
                <a:off x="3017" y="2434"/>
                <a:ext cx="178" cy="44"/>
              </a:xfrm>
              <a:prstGeom prst="line">
                <a:avLst/>
              </a:prstGeom>
              <a:noFill/>
              <a:ln w="31750">
                <a:solidFill>
                  <a:srgbClr val="29284C"/>
                </a:solidFill>
                <a:round/>
                <a:headEnd/>
                <a:tailEnd/>
              </a:ln>
            </p:spPr>
            <p:txBody>
              <a:bodyPr/>
              <a:lstStyle/>
              <a:p>
                <a:endParaRPr lang="en-US"/>
              </a:p>
            </p:txBody>
          </p:sp>
          <p:sp>
            <p:nvSpPr>
              <p:cNvPr id="30912" name="Line 1347"/>
              <p:cNvSpPr>
                <a:spLocks noChangeAspect="1" noChangeShapeType="1"/>
              </p:cNvSpPr>
              <p:nvPr/>
            </p:nvSpPr>
            <p:spPr bwMode="auto">
              <a:xfrm flipH="1">
                <a:off x="3136" y="2496"/>
                <a:ext cx="47" cy="100"/>
              </a:xfrm>
              <a:prstGeom prst="line">
                <a:avLst/>
              </a:prstGeom>
              <a:noFill/>
              <a:ln w="38100">
                <a:solidFill>
                  <a:srgbClr val="29284C"/>
                </a:solidFill>
                <a:round/>
                <a:headEnd/>
                <a:tailEnd/>
              </a:ln>
            </p:spPr>
            <p:txBody>
              <a:bodyPr/>
              <a:lstStyle/>
              <a:p>
                <a:endParaRPr lang="en-US"/>
              </a:p>
            </p:txBody>
          </p:sp>
          <p:sp>
            <p:nvSpPr>
              <p:cNvPr id="30913" name="Rectangle 1348"/>
              <p:cNvSpPr>
                <a:spLocks noChangeAspect="1" noChangeArrowheads="1"/>
              </p:cNvSpPr>
              <p:nvPr/>
            </p:nvSpPr>
            <p:spPr bwMode="auto">
              <a:xfrm>
                <a:off x="3004" y="2270"/>
                <a:ext cx="43" cy="340"/>
              </a:xfrm>
              <a:prstGeom prst="rect">
                <a:avLst/>
              </a:prstGeom>
              <a:solidFill>
                <a:srgbClr val="C1CEFF"/>
              </a:solidFill>
              <a:ln w="14288">
                <a:solidFill>
                  <a:srgbClr val="29284C"/>
                </a:solidFill>
                <a:miter lim="800000"/>
                <a:headEnd/>
                <a:tailEnd/>
              </a:ln>
            </p:spPr>
            <p:txBody>
              <a:bodyPr/>
              <a:lstStyle/>
              <a:p>
                <a:endParaRPr lang="en-US"/>
              </a:p>
            </p:txBody>
          </p:sp>
          <p:sp>
            <p:nvSpPr>
              <p:cNvPr id="30914" name="Rectangle 1349"/>
              <p:cNvSpPr>
                <a:spLocks noChangeAspect="1" noChangeArrowheads="1"/>
              </p:cNvSpPr>
              <p:nvPr/>
            </p:nvSpPr>
            <p:spPr bwMode="auto">
              <a:xfrm>
                <a:off x="3187" y="2325"/>
                <a:ext cx="44" cy="340"/>
              </a:xfrm>
              <a:prstGeom prst="rect">
                <a:avLst/>
              </a:prstGeom>
              <a:solidFill>
                <a:srgbClr val="C1CEFF"/>
              </a:solidFill>
              <a:ln w="14288">
                <a:solidFill>
                  <a:srgbClr val="29284C"/>
                </a:solidFill>
                <a:miter lim="800000"/>
                <a:headEnd/>
                <a:tailEnd/>
              </a:ln>
            </p:spPr>
            <p:txBody>
              <a:bodyPr/>
              <a:lstStyle/>
              <a:p>
                <a:endParaRPr lang="en-US"/>
              </a:p>
            </p:txBody>
          </p:sp>
          <p:sp>
            <p:nvSpPr>
              <p:cNvPr id="30915" name="Line 1350"/>
              <p:cNvSpPr>
                <a:spLocks noChangeAspect="1" noChangeShapeType="1"/>
              </p:cNvSpPr>
              <p:nvPr/>
            </p:nvSpPr>
            <p:spPr bwMode="auto">
              <a:xfrm>
                <a:off x="3097" y="2525"/>
                <a:ext cx="1" cy="644"/>
              </a:xfrm>
              <a:prstGeom prst="line">
                <a:avLst/>
              </a:prstGeom>
              <a:noFill/>
              <a:ln w="58738">
                <a:solidFill>
                  <a:srgbClr val="29284C"/>
                </a:solidFill>
                <a:round/>
                <a:headEnd/>
                <a:tailEnd/>
              </a:ln>
            </p:spPr>
            <p:txBody>
              <a:bodyPr/>
              <a:lstStyle/>
              <a:p>
                <a:endParaRPr lang="en-US"/>
              </a:p>
            </p:txBody>
          </p:sp>
          <p:sp>
            <p:nvSpPr>
              <p:cNvPr id="30916" name="Rectangle 1351"/>
              <p:cNvSpPr>
                <a:spLocks noChangeAspect="1" noChangeArrowheads="1"/>
              </p:cNvSpPr>
              <p:nvPr/>
            </p:nvSpPr>
            <p:spPr bwMode="auto">
              <a:xfrm>
                <a:off x="3095" y="2436"/>
                <a:ext cx="44" cy="338"/>
              </a:xfrm>
              <a:prstGeom prst="rect">
                <a:avLst/>
              </a:prstGeom>
              <a:solidFill>
                <a:srgbClr val="C1CEFF"/>
              </a:solidFill>
              <a:ln w="14288">
                <a:solidFill>
                  <a:srgbClr val="29284C"/>
                </a:solidFill>
                <a:miter lim="800000"/>
                <a:headEnd/>
                <a:tailEnd/>
              </a:ln>
            </p:spPr>
            <p:txBody>
              <a:bodyPr/>
              <a:lstStyle/>
              <a:p>
                <a:endParaRPr lang="en-US"/>
              </a:p>
            </p:txBody>
          </p:sp>
        </p:grpSp>
        <p:grpSp>
          <p:nvGrpSpPr>
            <p:cNvPr id="31349" name="Group 1510"/>
            <p:cNvGrpSpPr>
              <a:grpSpLocks noChangeAspect="1"/>
            </p:cNvGrpSpPr>
            <p:nvPr/>
          </p:nvGrpSpPr>
          <p:grpSpPr bwMode="auto">
            <a:xfrm>
              <a:off x="3368" y="2652"/>
              <a:ext cx="375" cy="413"/>
              <a:chOff x="3368" y="2652"/>
              <a:chExt cx="375" cy="413"/>
            </a:xfrm>
          </p:grpSpPr>
          <p:sp>
            <p:nvSpPr>
              <p:cNvPr id="30753" name="Freeform 1353"/>
              <p:cNvSpPr>
                <a:spLocks noChangeAspect="1"/>
              </p:cNvSpPr>
              <p:nvPr/>
            </p:nvSpPr>
            <p:spPr bwMode="auto">
              <a:xfrm>
                <a:off x="3618" y="2657"/>
                <a:ext cx="125" cy="408"/>
              </a:xfrm>
              <a:custGeom>
                <a:avLst/>
                <a:gdLst>
                  <a:gd name="T0" fmla="*/ 0 w 125"/>
                  <a:gd name="T1" fmla="*/ 19 h 408"/>
                  <a:gd name="T2" fmla="*/ 125 w 125"/>
                  <a:gd name="T3" fmla="*/ 0 h 408"/>
                  <a:gd name="T4" fmla="*/ 125 w 125"/>
                  <a:gd name="T5" fmla="*/ 336 h 408"/>
                  <a:gd name="T6" fmla="*/ 0 w 125"/>
                  <a:gd name="T7" fmla="*/ 408 h 408"/>
                  <a:gd name="T8" fmla="*/ 0 w 125"/>
                  <a:gd name="T9" fmla="*/ 19 h 408"/>
                  <a:gd name="T10" fmla="*/ 0 60000 65536"/>
                  <a:gd name="T11" fmla="*/ 0 60000 65536"/>
                  <a:gd name="T12" fmla="*/ 0 60000 65536"/>
                  <a:gd name="T13" fmla="*/ 0 60000 65536"/>
                  <a:gd name="T14" fmla="*/ 0 60000 65536"/>
                  <a:gd name="T15" fmla="*/ 0 w 125"/>
                  <a:gd name="T16" fmla="*/ 0 h 408"/>
                  <a:gd name="T17" fmla="*/ 125 w 125"/>
                  <a:gd name="T18" fmla="*/ 408 h 408"/>
                </a:gdLst>
                <a:ahLst/>
                <a:cxnLst>
                  <a:cxn ang="T10">
                    <a:pos x="T0" y="T1"/>
                  </a:cxn>
                  <a:cxn ang="T11">
                    <a:pos x="T2" y="T3"/>
                  </a:cxn>
                  <a:cxn ang="T12">
                    <a:pos x="T4" y="T5"/>
                  </a:cxn>
                  <a:cxn ang="T13">
                    <a:pos x="T6" y="T7"/>
                  </a:cxn>
                  <a:cxn ang="T14">
                    <a:pos x="T8" y="T9"/>
                  </a:cxn>
                </a:cxnLst>
                <a:rect l="T15" t="T16" r="T17" b="T18"/>
                <a:pathLst>
                  <a:path w="125" h="408">
                    <a:moveTo>
                      <a:pt x="0" y="19"/>
                    </a:moveTo>
                    <a:lnTo>
                      <a:pt x="125" y="0"/>
                    </a:lnTo>
                    <a:lnTo>
                      <a:pt x="125" y="336"/>
                    </a:lnTo>
                    <a:lnTo>
                      <a:pt x="0" y="408"/>
                    </a:lnTo>
                    <a:lnTo>
                      <a:pt x="0" y="19"/>
                    </a:lnTo>
                    <a:close/>
                  </a:path>
                </a:pathLst>
              </a:custGeom>
              <a:solidFill>
                <a:srgbClr val="A0A0A0"/>
              </a:solidFill>
              <a:ln w="1588">
                <a:solidFill>
                  <a:srgbClr val="808080"/>
                </a:solidFill>
                <a:round/>
                <a:headEnd/>
                <a:tailEnd/>
              </a:ln>
            </p:spPr>
            <p:txBody>
              <a:bodyPr/>
              <a:lstStyle/>
              <a:p>
                <a:endParaRPr lang="en-US"/>
              </a:p>
            </p:txBody>
          </p:sp>
          <p:sp>
            <p:nvSpPr>
              <p:cNvPr id="30754" name="Freeform 1354"/>
              <p:cNvSpPr>
                <a:spLocks noChangeAspect="1"/>
              </p:cNvSpPr>
              <p:nvPr/>
            </p:nvSpPr>
            <p:spPr bwMode="auto">
              <a:xfrm>
                <a:off x="3371" y="2974"/>
                <a:ext cx="242" cy="89"/>
              </a:xfrm>
              <a:custGeom>
                <a:avLst/>
                <a:gdLst>
                  <a:gd name="T0" fmla="*/ 0 w 242"/>
                  <a:gd name="T1" fmla="*/ 0 h 89"/>
                  <a:gd name="T2" fmla="*/ 0 w 242"/>
                  <a:gd name="T3" fmla="*/ 21 h 89"/>
                  <a:gd name="T4" fmla="*/ 242 w 242"/>
                  <a:gd name="T5" fmla="*/ 89 h 89"/>
                  <a:gd name="T6" fmla="*/ 242 w 242"/>
                  <a:gd name="T7" fmla="*/ 61 h 89"/>
                  <a:gd name="T8" fmla="*/ 0 w 242"/>
                  <a:gd name="T9" fmla="*/ 0 h 89"/>
                  <a:gd name="T10" fmla="*/ 0 60000 65536"/>
                  <a:gd name="T11" fmla="*/ 0 60000 65536"/>
                  <a:gd name="T12" fmla="*/ 0 60000 65536"/>
                  <a:gd name="T13" fmla="*/ 0 60000 65536"/>
                  <a:gd name="T14" fmla="*/ 0 60000 65536"/>
                  <a:gd name="T15" fmla="*/ 0 w 242"/>
                  <a:gd name="T16" fmla="*/ 0 h 89"/>
                  <a:gd name="T17" fmla="*/ 242 w 242"/>
                  <a:gd name="T18" fmla="*/ 89 h 89"/>
                </a:gdLst>
                <a:ahLst/>
                <a:cxnLst>
                  <a:cxn ang="T10">
                    <a:pos x="T0" y="T1"/>
                  </a:cxn>
                  <a:cxn ang="T11">
                    <a:pos x="T2" y="T3"/>
                  </a:cxn>
                  <a:cxn ang="T12">
                    <a:pos x="T4" y="T5"/>
                  </a:cxn>
                  <a:cxn ang="T13">
                    <a:pos x="T6" y="T7"/>
                  </a:cxn>
                  <a:cxn ang="T14">
                    <a:pos x="T8" y="T9"/>
                  </a:cxn>
                </a:cxnLst>
                <a:rect l="T15" t="T16" r="T17" b="T18"/>
                <a:pathLst>
                  <a:path w="242" h="89">
                    <a:moveTo>
                      <a:pt x="0" y="0"/>
                    </a:moveTo>
                    <a:lnTo>
                      <a:pt x="0" y="21"/>
                    </a:lnTo>
                    <a:lnTo>
                      <a:pt x="242" y="89"/>
                    </a:lnTo>
                    <a:lnTo>
                      <a:pt x="242" y="61"/>
                    </a:lnTo>
                    <a:lnTo>
                      <a:pt x="0" y="0"/>
                    </a:lnTo>
                    <a:close/>
                  </a:path>
                </a:pathLst>
              </a:custGeom>
              <a:solidFill>
                <a:srgbClr val="A0A0A0"/>
              </a:solidFill>
              <a:ln w="1588">
                <a:solidFill>
                  <a:srgbClr val="808080"/>
                </a:solidFill>
                <a:round/>
                <a:headEnd/>
                <a:tailEnd/>
              </a:ln>
            </p:spPr>
            <p:txBody>
              <a:bodyPr/>
              <a:lstStyle/>
              <a:p>
                <a:endParaRPr lang="en-US"/>
              </a:p>
            </p:txBody>
          </p:sp>
          <p:sp>
            <p:nvSpPr>
              <p:cNvPr id="30755" name="Freeform 1355"/>
              <p:cNvSpPr>
                <a:spLocks noChangeAspect="1"/>
              </p:cNvSpPr>
              <p:nvPr/>
            </p:nvSpPr>
            <p:spPr bwMode="auto">
              <a:xfrm>
                <a:off x="3368" y="2671"/>
                <a:ext cx="245" cy="366"/>
              </a:xfrm>
              <a:custGeom>
                <a:avLst/>
                <a:gdLst>
                  <a:gd name="T0" fmla="*/ 0 w 245"/>
                  <a:gd name="T1" fmla="*/ 3 h 366"/>
                  <a:gd name="T2" fmla="*/ 0 w 245"/>
                  <a:gd name="T3" fmla="*/ 302 h 366"/>
                  <a:gd name="T4" fmla="*/ 245 w 245"/>
                  <a:gd name="T5" fmla="*/ 366 h 366"/>
                  <a:gd name="T6" fmla="*/ 245 w 245"/>
                  <a:gd name="T7" fmla="*/ 0 h 366"/>
                  <a:gd name="T8" fmla="*/ 0 w 245"/>
                  <a:gd name="T9" fmla="*/ 3 h 366"/>
                  <a:gd name="T10" fmla="*/ 0 60000 65536"/>
                  <a:gd name="T11" fmla="*/ 0 60000 65536"/>
                  <a:gd name="T12" fmla="*/ 0 60000 65536"/>
                  <a:gd name="T13" fmla="*/ 0 60000 65536"/>
                  <a:gd name="T14" fmla="*/ 0 60000 65536"/>
                  <a:gd name="T15" fmla="*/ 0 w 245"/>
                  <a:gd name="T16" fmla="*/ 0 h 366"/>
                  <a:gd name="T17" fmla="*/ 245 w 245"/>
                  <a:gd name="T18" fmla="*/ 366 h 366"/>
                </a:gdLst>
                <a:ahLst/>
                <a:cxnLst>
                  <a:cxn ang="T10">
                    <a:pos x="T0" y="T1"/>
                  </a:cxn>
                  <a:cxn ang="T11">
                    <a:pos x="T2" y="T3"/>
                  </a:cxn>
                  <a:cxn ang="T12">
                    <a:pos x="T4" y="T5"/>
                  </a:cxn>
                  <a:cxn ang="T13">
                    <a:pos x="T6" y="T7"/>
                  </a:cxn>
                  <a:cxn ang="T14">
                    <a:pos x="T8" y="T9"/>
                  </a:cxn>
                </a:cxnLst>
                <a:rect l="T15" t="T16" r="T17" b="T18"/>
                <a:pathLst>
                  <a:path w="245" h="366">
                    <a:moveTo>
                      <a:pt x="0" y="3"/>
                    </a:moveTo>
                    <a:lnTo>
                      <a:pt x="0" y="302"/>
                    </a:lnTo>
                    <a:lnTo>
                      <a:pt x="245" y="366"/>
                    </a:lnTo>
                    <a:lnTo>
                      <a:pt x="245" y="0"/>
                    </a:lnTo>
                    <a:lnTo>
                      <a:pt x="0" y="3"/>
                    </a:lnTo>
                    <a:close/>
                  </a:path>
                </a:pathLst>
              </a:custGeom>
              <a:solidFill>
                <a:srgbClr val="C0C0C0"/>
              </a:solidFill>
              <a:ln w="1588">
                <a:solidFill>
                  <a:srgbClr val="808080"/>
                </a:solidFill>
                <a:round/>
                <a:headEnd/>
                <a:tailEnd/>
              </a:ln>
            </p:spPr>
            <p:txBody>
              <a:bodyPr/>
              <a:lstStyle/>
              <a:p>
                <a:endParaRPr lang="en-US"/>
              </a:p>
            </p:txBody>
          </p:sp>
          <p:grpSp>
            <p:nvGrpSpPr>
              <p:cNvPr id="31355" name="Group 1425"/>
              <p:cNvGrpSpPr>
                <a:grpSpLocks noChangeAspect="1"/>
              </p:cNvGrpSpPr>
              <p:nvPr/>
            </p:nvGrpSpPr>
            <p:grpSpPr bwMode="auto">
              <a:xfrm>
                <a:off x="3378" y="2686"/>
                <a:ext cx="226" cy="151"/>
                <a:chOff x="3378" y="2686"/>
                <a:chExt cx="226" cy="151"/>
              </a:xfrm>
            </p:grpSpPr>
            <p:sp>
              <p:nvSpPr>
                <p:cNvPr id="30841" name="Freeform 1356"/>
                <p:cNvSpPr>
                  <a:spLocks noChangeAspect="1"/>
                </p:cNvSpPr>
                <p:nvPr/>
              </p:nvSpPr>
              <p:spPr bwMode="auto">
                <a:xfrm>
                  <a:off x="3378" y="2686"/>
                  <a:ext cx="226" cy="151"/>
                </a:xfrm>
                <a:custGeom>
                  <a:avLst/>
                  <a:gdLst>
                    <a:gd name="T0" fmla="*/ 0 w 226"/>
                    <a:gd name="T1" fmla="*/ 0 h 151"/>
                    <a:gd name="T2" fmla="*/ 226 w 226"/>
                    <a:gd name="T3" fmla="*/ 0 h 151"/>
                    <a:gd name="T4" fmla="*/ 226 w 226"/>
                    <a:gd name="T5" fmla="*/ 151 h 151"/>
                    <a:gd name="T6" fmla="*/ 0 w 226"/>
                    <a:gd name="T7" fmla="*/ 125 h 151"/>
                    <a:gd name="T8" fmla="*/ 0 w 226"/>
                    <a:gd name="T9" fmla="*/ 0 h 151"/>
                    <a:gd name="T10" fmla="*/ 0 60000 65536"/>
                    <a:gd name="T11" fmla="*/ 0 60000 65536"/>
                    <a:gd name="T12" fmla="*/ 0 60000 65536"/>
                    <a:gd name="T13" fmla="*/ 0 60000 65536"/>
                    <a:gd name="T14" fmla="*/ 0 60000 65536"/>
                    <a:gd name="T15" fmla="*/ 0 w 226"/>
                    <a:gd name="T16" fmla="*/ 0 h 151"/>
                    <a:gd name="T17" fmla="*/ 226 w 226"/>
                    <a:gd name="T18" fmla="*/ 151 h 151"/>
                  </a:gdLst>
                  <a:ahLst/>
                  <a:cxnLst>
                    <a:cxn ang="T10">
                      <a:pos x="T0" y="T1"/>
                    </a:cxn>
                    <a:cxn ang="T11">
                      <a:pos x="T2" y="T3"/>
                    </a:cxn>
                    <a:cxn ang="T12">
                      <a:pos x="T4" y="T5"/>
                    </a:cxn>
                    <a:cxn ang="T13">
                      <a:pos x="T6" y="T7"/>
                    </a:cxn>
                    <a:cxn ang="T14">
                      <a:pos x="T8" y="T9"/>
                    </a:cxn>
                  </a:cxnLst>
                  <a:rect l="T15" t="T16" r="T17" b="T18"/>
                  <a:pathLst>
                    <a:path w="226" h="151">
                      <a:moveTo>
                        <a:pt x="0" y="0"/>
                      </a:moveTo>
                      <a:lnTo>
                        <a:pt x="226" y="0"/>
                      </a:lnTo>
                      <a:lnTo>
                        <a:pt x="226" y="151"/>
                      </a:lnTo>
                      <a:lnTo>
                        <a:pt x="0" y="125"/>
                      </a:lnTo>
                      <a:lnTo>
                        <a:pt x="0" y="0"/>
                      </a:lnTo>
                      <a:close/>
                    </a:path>
                  </a:pathLst>
                </a:custGeom>
                <a:solidFill>
                  <a:srgbClr val="C0C0C0"/>
                </a:solidFill>
                <a:ln w="1588">
                  <a:solidFill>
                    <a:srgbClr val="808080"/>
                  </a:solidFill>
                  <a:round/>
                  <a:headEnd/>
                  <a:tailEnd/>
                </a:ln>
              </p:spPr>
              <p:txBody>
                <a:bodyPr/>
                <a:lstStyle/>
                <a:p>
                  <a:endParaRPr lang="en-US"/>
                </a:p>
              </p:txBody>
            </p:sp>
            <p:grpSp>
              <p:nvGrpSpPr>
                <p:cNvPr id="31356" name="Group 1424"/>
                <p:cNvGrpSpPr>
                  <a:grpSpLocks noChangeAspect="1"/>
                </p:cNvGrpSpPr>
                <p:nvPr/>
              </p:nvGrpSpPr>
              <p:grpSpPr bwMode="auto">
                <a:xfrm>
                  <a:off x="3386" y="2692"/>
                  <a:ext cx="207" cy="137"/>
                  <a:chOff x="3386" y="2692"/>
                  <a:chExt cx="207" cy="137"/>
                </a:xfrm>
              </p:grpSpPr>
              <p:sp>
                <p:nvSpPr>
                  <p:cNvPr id="30843" name="Freeform 1357"/>
                  <p:cNvSpPr>
                    <a:spLocks noChangeAspect="1"/>
                  </p:cNvSpPr>
                  <p:nvPr/>
                </p:nvSpPr>
                <p:spPr bwMode="auto">
                  <a:xfrm>
                    <a:off x="3386" y="2692"/>
                    <a:ext cx="206" cy="134"/>
                  </a:xfrm>
                  <a:custGeom>
                    <a:avLst/>
                    <a:gdLst>
                      <a:gd name="T0" fmla="*/ 0 w 206"/>
                      <a:gd name="T1" fmla="*/ 0 h 134"/>
                      <a:gd name="T2" fmla="*/ 0 w 206"/>
                      <a:gd name="T3" fmla="*/ 111 h 134"/>
                      <a:gd name="T4" fmla="*/ 206 w 206"/>
                      <a:gd name="T5" fmla="*/ 134 h 134"/>
                      <a:gd name="T6" fmla="*/ 206 w 206"/>
                      <a:gd name="T7" fmla="*/ 5 h 134"/>
                      <a:gd name="T8" fmla="*/ 0 w 206"/>
                      <a:gd name="T9" fmla="*/ 0 h 134"/>
                      <a:gd name="T10" fmla="*/ 0 60000 65536"/>
                      <a:gd name="T11" fmla="*/ 0 60000 65536"/>
                      <a:gd name="T12" fmla="*/ 0 60000 65536"/>
                      <a:gd name="T13" fmla="*/ 0 60000 65536"/>
                      <a:gd name="T14" fmla="*/ 0 60000 65536"/>
                      <a:gd name="T15" fmla="*/ 0 w 206"/>
                      <a:gd name="T16" fmla="*/ 0 h 134"/>
                      <a:gd name="T17" fmla="*/ 206 w 206"/>
                      <a:gd name="T18" fmla="*/ 134 h 134"/>
                    </a:gdLst>
                    <a:ahLst/>
                    <a:cxnLst>
                      <a:cxn ang="T10">
                        <a:pos x="T0" y="T1"/>
                      </a:cxn>
                      <a:cxn ang="T11">
                        <a:pos x="T2" y="T3"/>
                      </a:cxn>
                      <a:cxn ang="T12">
                        <a:pos x="T4" y="T5"/>
                      </a:cxn>
                      <a:cxn ang="T13">
                        <a:pos x="T6" y="T7"/>
                      </a:cxn>
                      <a:cxn ang="T14">
                        <a:pos x="T8" y="T9"/>
                      </a:cxn>
                    </a:cxnLst>
                    <a:rect l="T15" t="T16" r="T17" b="T18"/>
                    <a:pathLst>
                      <a:path w="206" h="134">
                        <a:moveTo>
                          <a:pt x="0" y="0"/>
                        </a:moveTo>
                        <a:lnTo>
                          <a:pt x="0" y="111"/>
                        </a:lnTo>
                        <a:lnTo>
                          <a:pt x="206" y="134"/>
                        </a:lnTo>
                        <a:lnTo>
                          <a:pt x="206" y="5"/>
                        </a:lnTo>
                        <a:lnTo>
                          <a:pt x="0" y="0"/>
                        </a:lnTo>
                        <a:close/>
                      </a:path>
                    </a:pathLst>
                  </a:custGeom>
                  <a:solidFill>
                    <a:srgbClr val="404040"/>
                  </a:solidFill>
                  <a:ln w="9525">
                    <a:noFill/>
                    <a:round/>
                    <a:headEnd/>
                    <a:tailEnd/>
                  </a:ln>
                </p:spPr>
                <p:txBody>
                  <a:bodyPr/>
                  <a:lstStyle/>
                  <a:p>
                    <a:endParaRPr lang="en-US"/>
                  </a:p>
                </p:txBody>
              </p:sp>
              <p:sp>
                <p:nvSpPr>
                  <p:cNvPr id="30844" name="Freeform 1358"/>
                  <p:cNvSpPr>
                    <a:spLocks noChangeAspect="1"/>
                  </p:cNvSpPr>
                  <p:nvPr/>
                </p:nvSpPr>
                <p:spPr bwMode="auto">
                  <a:xfrm>
                    <a:off x="3386" y="2694"/>
                    <a:ext cx="206" cy="135"/>
                  </a:xfrm>
                  <a:custGeom>
                    <a:avLst/>
                    <a:gdLst>
                      <a:gd name="T0" fmla="*/ 0 w 206"/>
                      <a:gd name="T1" fmla="*/ 0 h 135"/>
                      <a:gd name="T2" fmla="*/ 0 w 206"/>
                      <a:gd name="T3" fmla="*/ 111 h 135"/>
                      <a:gd name="T4" fmla="*/ 206 w 206"/>
                      <a:gd name="T5" fmla="*/ 135 h 135"/>
                      <a:gd name="T6" fmla="*/ 206 w 206"/>
                      <a:gd name="T7" fmla="*/ 132 h 135"/>
                      <a:gd name="T8" fmla="*/ 206 w 206"/>
                      <a:gd name="T9" fmla="*/ 5 h 135"/>
                      <a:gd name="T10" fmla="*/ 0 w 206"/>
                      <a:gd name="T11" fmla="*/ 0 h 135"/>
                      <a:gd name="T12" fmla="*/ 0 60000 65536"/>
                      <a:gd name="T13" fmla="*/ 0 60000 65536"/>
                      <a:gd name="T14" fmla="*/ 0 60000 65536"/>
                      <a:gd name="T15" fmla="*/ 0 60000 65536"/>
                      <a:gd name="T16" fmla="*/ 0 60000 65536"/>
                      <a:gd name="T17" fmla="*/ 0 60000 65536"/>
                      <a:gd name="T18" fmla="*/ 0 w 206"/>
                      <a:gd name="T19" fmla="*/ 0 h 135"/>
                      <a:gd name="T20" fmla="*/ 206 w 206"/>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206" h="135">
                        <a:moveTo>
                          <a:pt x="0" y="0"/>
                        </a:moveTo>
                        <a:lnTo>
                          <a:pt x="0" y="111"/>
                        </a:lnTo>
                        <a:lnTo>
                          <a:pt x="206" y="135"/>
                        </a:lnTo>
                        <a:lnTo>
                          <a:pt x="206" y="132"/>
                        </a:lnTo>
                        <a:lnTo>
                          <a:pt x="206" y="5"/>
                        </a:lnTo>
                        <a:lnTo>
                          <a:pt x="0" y="0"/>
                        </a:lnTo>
                        <a:close/>
                      </a:path>
                    </a:pathLst>
                  </a:custGeom>
                  <a:solidFill>
                    <a:srgbClr val="E0E0E0"/>
                  </a:solidFill>
                  <a:ln w="9525">
                    <a:noFill/>
                    <a:round/>
                    <a:headEnd/>
                    <a:tailEnd/>
                  </a:ln>
                </p:spPr>
                <p:txBody>
                  <a:bodyPr/>
                  <a:lstStyle/>
                  <a:p>
                    <a:endParaRPr lang="en-US"/>
                  </a:p>
                </p:txBody>
              </p:sp>
              <p:sp>
                <p:nvSpPr>
                  <p:cNvPr id="30845" name="Freeform 1359"/>
                  <p:cNvSpPr>
                    <a:spLocks noChangeAspect="1"/>
                  </p:cNvSpPr>
                  <p:nvPr/>
                </p:nvSpPr>
                <p:spPr bwMode="auto">
                  <a:xfrm>
                    <a:off x="3386" y="2692"/>
                    <a:ext cx="206" cy="134"/>
                  </a:xfrm>
                  <a:custGeom>
                    <a:avLst/>
                    <a:gdLst>
                      <a:gd name="T0" fmla="*/ 0 w 206"/>
                      <a:gd name="T1" fmla="*/ 0 h 134"/>
                      <a:gd name="T2" fmla="*/ 0 w 206"/>
                      <a:gd name="T3" fmla="*/ 112 h 134"/>
                      <a:gd name="T4" fmla="*/ 206 w 206"/>
                      <a:gd name="T5" fmla="*/ 134 h 134"/>
                      <a:gd name="T6" fmla="*/ 206 w 206"/>
                      <a:gd name="T7" fmla="*/ 5 h 134"/>
                      <a:gd name="T8" fmla="*/ 0 w 206"/>
                      <a:gd name="T9" fmla="*/ 0 h 134"/>
                      <a:gd name="T10" fmla="*/ 0 60000 65536"/>
                      <a:gd name="T11" fmla="*/ 0 60000 65536"/>
                      <a:gd name="T12" fmla="*/ 0 60000 65536"/>
                      <a:gd name="T13" fmla="*/ 0 60000 65536"/>
                      <a:gd name="T14" fmla="*/ 0 60000 65536"/>
                      <a:gd name="T15" fmla="*/ 0 w 206"/>
                      <a:gd name="T16" fmla="*/ 0 h 134"/>
                      <a:gd name="T17" fmla="*/ 206 w 206"/>
                      <a:gd name="T18" fmla="*/ 134 h 134"/>
                    </a:gdLst>
                    <a:ahLst/>
                    <a:cxnLst>
                      <a:cxn ang="T10">
                        <a:pos x="T0" y="T1"/>
                      </a:cxn>
                      <a:cxn ang="T11">
                        <a:pos x="T2" y="T3"/>
                      </a:cxn>
                      <a:cxn ang="T12">
                        <a:pos x="T4" y="T5"/>
                      </a:cxn>
                      <a:cxn ang="T13">
                        <a:pos x="T6" y="T7"/>
                      </a:cxn>
                      <a:cxn ang="T14">
                        <a:pos x="T8" y="T9"/>
                      </a:cxn>
                    </a:cxnLst>
                    <a:rect l="T15" t="T16" r="T17" b="T18"/>
                    <a:pathLst>
                      <a:path w="206" h="134">
                        <a:moveTo>
                          <a:pt x="0" y="0"/>
                        </a:moveTo>
                        <a:lnTo>
                          <a:pt x="0" y="112"/>
                        </a:lnTo>
                        <a:lnTo>
                          <a:pt x="206" y="134"/>
                        </a:lnTo>
                        <a:lnTo>
                          <a:pt x="206" y="5"/>
                        </a:lnTo>
                        <a:lnTo>
                          <a:pt x="0" y="0"/>
                        </a:lnTo>
                        <a:close/>
                      </a:path>
                    </a:pathLst>
                  </a:custGeom>
                  <a:solidFill>
                    <a:srgbClr val="606060"/>
                  </a:solidFill>
                  <a:ln w="9525">
                    <a:noFill/>
                    <a:round/>
                    <a:headEnd/>
                    <a:tailEnd/>
                  </a:ln>
                </p:spPr>
                <p:txBody>
                  <a:bodyPr/>
                  <a:lstStyle/>
                  <a:p>
                    <a:endParaRPr lang="en-US"/>
                  </a:p>
                </p:txBody>
              </p:sp>
              <p:grpSp>
                <p:nvGrpSpPr>
                  <p:cNvPr id="31358" name="Group 1374"/>
                  <p:cNvGrpSpPr>
                    <a:grpSpLocks noChangeAspect="1"/>
                  </p:cNvGrpSpPr>
                  <p:nvPr/>
                </p:nvGrpSpPr>
                <p:grpSpPr bwMode="auto">
                  <a:xfrm>
                    <a:off x="3389" y="2694"/>
                    <a:ext cx="201" cy="129"/>
                    <a:chOff x="3389" y="2694"/>
                    <a:chExt cx="201" cy="129"/>
                  </a:xfrm>
                </p:grpSpPr>
                <p:sp>
                  <p:nvSpPr>
                    <p:cNvPr id="30896" name="Freeform 1360"/>
                    <p:cNvSpPr>
                      <a:spLocks noChangeAspect="1"/>
                    </p:cNvSpPr>
                    <p:nvPr/>
                  </p:nvSpPr>
                  <p:spPr bwMode="auto">
                    <a:xfrm>
                      <a:off x="3389" y="2694"/>
                      <a:ext cx="12" cy="107"/>
                    </a:xfrm>
                    <a:custGeom>
                      <a:avLst/>
                      <a:gdLst>
                        <a:gd name="T0" fmla="*/ 0 w 12"/>
                        <a:gd name="T1" fmla="*/ 0 h 107"/>
                        <a:gd name="T2" fmla="*/ 0 w 12"/>
                        <a:gd name="T3" fmla="*/ 106 h 107"/>
                        <a:gd name="T4" fmla="*/ 12 w 12"/>
                        <a:gd name="T5" fmla="*/ 107 h 107"/>
                        <a:gd name="T6" fmla="*/ 12 w 12"/>
                        <a:gd name="T7" fmla="*/ 0 h 107"/>
                        <a:gd name="T8" fmla="*/ 0 w 12"/>
                        <a:gd name="T9" fmla="*/ 0 h 107"/>
                        <a:gd name="T10" fmla="*/ 0 60000 65536"/>
                        <a:gd name="T11" fmla="*/ 0 60000 65536"/>
                        <a:gd name="T12" fmla="*/ 0 60000 65536"/>
                        <a:gd name="T13" fmla="*/ 0 60000 65536"/>
                        <a:gd name="T14" fmla="*/ 0 60000 65536"/>
                        <a:gd name="T15" fmla="*/ 0 w 12"/>
                        <a:gd name="T16" fmla="*/ 0 h 107"/>
                        <a:gd name="T17" fmla="*/ 12 w 12"/>
                        <a:gd name="T18" fmla="*/ 107 h 107"/>
                      </a:gdLst>
                      <a:ahLst/>
                      <a:cxnLst>
                        <a:cxn ang="T10">
                          <a:pos x="T0" y="T1"/>
                        </a:cxn>
                        <a:cxn ang="T11">
                          <a:pos x="T2" y="T3"/>
                        </a:cxn>
                        <a:cxn ang="T12">
                          <a:pos x="T4" y="T5"/>
                        </a:cxn>
                        <a:cxn ang="T13">
                          <a:pos x="T6" y="T7"/>
                        </a:cxn>
                        <a:cxn ang="T14">
                          <a:pos x="T8" y="T9"/>
                        </a:cxn>
                      </a:cxnLst>
                      <a:rect l="T15" t="T16" r="T17" b="T18"/>
                      <a:pathLst>
                        <a:path w="12" h="107">
                          <a:moveTo>
                            <a:pt x="0" y="0"/>
                          </a:moveTo>
                          <a:lnTo>
                            <a:pt x="0" y="106"/>
                          </a:lnTo>
                          <a:lnTo>
                            <a:pt x="12" y="107"/>
                          </a:lnTo>
                          <a:lnTo>
                            <a:pt x="12" y="0"/>
                          </a:lnTo>
                          <a:lnTo>
                            <a:pt x="0" y="0"/>
                          </a:lnTo>
                          <a:close/>
                        </a:path>
                      </a:pathLst>
                    </a:custGeom>
                    <a:solidFill>
                      <a:srgbClr val="808080"/>
                    </a:solidFill>
                    <a:ln w="9525">
                      <a:noFill/>
                      <a:round/>
                      <a:headEnd/>
                      <a:tailEnd/>
                    </a:ln>
                  </p:spPr>
                  <p:txBody>
                    <a:bodyPr/>
                    <a:lstStyle/>
                    <a:p>
                      <a:endParaRPr lang="en-US"/>
                    </a:p>
                  </p:txBody>
                </p:sp>
                <p:sp>
                  <p:nvSpPr>
                    <p:cNvPr id="30897" name="Freeform 1361"/>
                    <p:cNvSpPr>
                      <a:spLocks noChangeAspect="1"/>
                    </p:cNvSpPr>
                    <p:nvPr/>
                  </p:nvSpPr>
                  <p:spPr bwMode="auto">
                    <a:xfrm>
                      <a:off x="3406" y="2694"/>
                      <a:ext cx="9" cy="110"/>
                    </a:xfrm>
                    <a:custGeom>
                      <a:avLst/>
                      <a:gdLst>
                        <a:gd name="T0" fmla="*/ 0 w 9"/>
                        <a:gd name="T1" fmla="*/ 0 h 110"/>
                        <a:gd name="T2" fmla="*/ 0 w 9"/>
                        <a:gd name="T3" fmla="*/ 109 h 110"/>
                        <a:gd name="T4" fmla="*/ 9 w 9"/>
                        <a:gd name="T5" fmla="*/ 110 h 110"/>
                        <a:gd name="T6" fmla="*/ 9 w 9"/>
                        <a:gd name="T7" fmla="*/ 0 h 110"/>
                        <a:gd name="T8" fmla="*/ 0 w 9"/>
                        <a:gd name="T9" fmla="*/ 0 h 110"/>
                        <a:gd name="T10" fmla="*/ 0 60000 65536"/>
                        <a:gd name="T11" fmla="*/ 0 60000 65536"/>
                        <a:gd name="T12" fmla="*/ 0 60000 65536"/>
                        <a:gd name="T13" fmla="*/ 0 60000 65536"/>
                        <a:gd name="T14" fmla="*/ 0 60000 65536"/>
                        <a:gd name="T15" fmla="*/ 0 w 9"/>
                        <a:gd name="T16" fmla="*/ 0 h 110"/>
                        <a:gd name="T17" fmla="*/ 9 w 9"/>
                        <a:gd name="T18" fmla="*/ 110 h 110"/>
                      </a:gdLst>
                      <a:ahLst/>
                      <a:cxnLst>
                        <a:cxn ang="T10">
                          <a:pos x="T0" y="T1"/>
                        </a:cxn>
                        <a:cxn ang="T11">
                          <a:pos x="T2" y="T3"/>
                        </a:cxn>
                        <a:cxn ang="T12">
                          <a:pos x="T4" y="T5"/>
                        </a:cxn>
                        <a:cxn ang="T13">
                          <a:pos x="T6" y="T7"/>
                        </a:cxn>
                        <a:cxn ang="T14">
                          <a:pos x="T8" y="T9"/>
                        </a:cxn>
                      </a:cxnLst>
                      <a:rect l="T15" t="T16" r="T17" b="T18"/>
                      <a:pathLst>
                        <a:path w="9" h="110">
                          <a:moveTo>
                            <a:pt x="0" y="0"/>
                          </a:moveTo>
                          <a:lnTo>
                            <a:pt x="0" y="109"/>
                          </a:lnTo>
                          <a:lnTo>
                            <a:pt x="9" y="110"/>
                          </a:lnTo>
                          <a:lnTo>
                            <a:pt x="9" y="0"/>
                          </a:lnTo>
                          <a:lnTo>
                            <a:pt x="0" y="0"/>
                          </a:lnTo>
                          <a:close/>
                        </a:path>
                      </a:pathLst>
                    </a:custGeom>
                    <a:solidFill>
                      <a:srgbClr val="808080"/>
                    </a:solidFill>
                    <a:ln w="9525">
                      <a:noFill/>
                      <a:round/>
                      <a:headEnd/>
                      <a:tailEnd/>
                    </a:ln>
                  </p:spPr>
                  <p:txBody>
                    <a:bodyPr/>
                    <a:lstStyle/>
                    <a:p>
                      <a:endParaRPr lang="en-US"/>
                    </a:p>
                  </p:txBody>
                </p:sp>
                <p:sp>
                  <p:nvSpPr>
                    <p:cNvPr id="30898" name="Freeform 1362"/>
                    <p:cNvSpPr>
                      <a:spLocks noChangeAspect="1"/>
                    </p:cNvSpPr>
                    <p:nvPr/>
                  </p:nvSpPr>
                  <p:spPr bwMode="auto">
                    <a:xfrm>
                      <a:off x="3419" y="2694"/>
                      <a:ext cx="11" cy="111"/>
                    </a:xfrm>
                    <a:custGeom>
                      <a:avLst/>
                      <a:gdLst>
                        <a:gd name="T0" fmla="*/ 0 w 11"/>
                        <a:gd name="T1" fmla="*/ 0 h 111"/>
                        <a:gd name="T2" fmla="*/ 0 w 11"/>
                        <a:gd name="T3" fmla="*/ 110 h 111"/>
                        <a:gd name="T4" fmla="*/ 11 w 11"/>
                        <a:gd name="T5" fmla="*/ 111 h 111"/>
                        <a:gd name="T6" fmla="*/ 11 w 11"/>
                        <a:gd name="T7" fmla="*/ 0 h 111"/>
                        <a:gd name="T8" fmla="*/ 0 w 11"/>
                        <a:gd name="T9" fmla="*/ 0 h 111"/>
                        <a:gd name="T10" fmla="*/ 0 60000 65536"/>
                        <a:gd name="T11" fmla="*/ 0 60000 65536"/>
                        <a:gd name="T12" fmla="*/ 0 60000 65536"/>
                        <a:gd name="T13" fmla="*/ 0 60000 65536"/>
                        <a:gd name="T14" fmla="*/ 0 60000 65536"/>
                        <a:gd name="T15" fmla="*/ 0 w 11"/>
                        <a:gd name="T16" fmla="*/ 0 h 111"/>
                        <a:gd name="T17" fmla="*/ 11 w 11"/>
                        <a:gd name="T18" fmla="*/ 111 h 111"/>
                      </a:gdLst>
                      <a:ahLst/>
                      <a:cxnLst>
                        <a:cxn ang="T10">
                          <a:pos x="T0" y="T1"/>
                        </a:cxn>
                        <a:cxn ang="T11">
                          <a:pos x="T2" y="T3"/>
                        </a:cxn>
                        <a:cxn ang="T12">
                          <a:pos x="T4" y="T5"/>
                        </a:cxn>
                        <a:cxn ang="T13">
                          <a:pos x="T6" y="T7"/>
                        </a:cxn>
                        <a:cxn ang="T14">
                          <a:pos x="T8" y="T9"/>
                        </a:cxn>
                      </a:cxnLst>
                      <a:rect l="T15" t="T16" r="T17" b="T18"/>
                      <a:pathLst>
                        <a:path w="11" h="111">
                          <a:moveTo>
                            <a:pt x="0" y="0"/>
                          </a:moveTo>
                          <a:lnTo>
                            <a:pt x="0" y="110"/>
                          </a:lnTo>
                          <a:lnTo>
                            <a:pt x="11" y="111"/>
                          </a:lnTo>
                          <a:lnTo>
                            <a:pt x="11" y="0"/>
                          </a:lnTo>
                          <a:lnTo>
                            <a:pt x="0" y="0"/>
                          </a:lnTo>
                          <a:close/>
                        </a:path>
                      </a:pathLst>
                    </a:custGeom>
                    <a:solidFill>
                      <a:srgbClr val="808080"/>
                    </a:solidFill>
                    <a:ln w="9525">
                      <a:noFill/>
                      <a:round/>
                      <a:headEnd/>
                      <a:tailEnd/>
                    </a:ln>
                  </p:spPr>
                  <p:txBody>
                    <a:bodyPr/>
                    <a:lstStyle/>
                    <a:p>
                      <a:endParaRPr lang="en-US"/>
                    </a:p>
                  </p:txBody>
                </p:sp>
                <p:sp>
                  <p:nvSpPr>
                    <p:cNvPr id="30899" name="Freeform 1363"/>
                    <p:cNvSpPr>
                      <a:spLocks noChangeAspect="1"/>
                    </p:cNvSpPr>
                    <p:nvPr/>
                  </p:nvSpPr>
                  <p:spPr bwMode="auto">
                    <a:xfrm>
                      <a:off x="3433" y="2694"/>
                      <a:ext cx="11" cy="113"/>
                    </a:xfrm>
                    <a:custGeom>
                      <a:avLst/>
                      <a:gdLst>
                        <a:gd name="T0" fmla="*/ 0 w 11"/>
                        <a:gd name="T1" fmla="*/ 0 h 113"/>
                        <a:gd name="T2" fmla="*/ 0 w 11"/>
                        <a:gd name="T3" fmla="*/ 111 h 113"/>
                        <a:gd name="T4" fmla="*/ 11 w 11"/>
                        <a:gd name="T5" fmla="*/ 113 h 113"/>
                        <a:gd name="T6" fmla="*/ 11 w 11"/>
                        <a:gd name="T7" fmla="*/ 0 h 113"/>
                        <a:gd name="T8" fmla="*/ 0 w 11"/>
                        <a:gd name="T9" fmla="*/ 0 h 113"/>
                        <a:gd name="T10" fmla="*/ 0 60000 65536"/>
                        <a:gd name="T11" fmla="*/ 0 60000 65536"/>
                        <a:gd name="T12" fmla="*/ 0 60000 65536"/>
                        <a:gd name="T13" fmla="*/ 0 60000 65536"/>
                        <a:gd name="T14" fmla="*/ 0 60000 65536"/>
                        <a:gd name="T15" fmla="*/ 0 w 11"/>
                        <a:gd name="T16" fmla="*/ 0 h 113"/>
                        <a:gd name="T17" fmla="*/ 11 w 11"/>
                        <a:gd name="T18" fmla="*/ 113 h 113"/>
                      </a:gdLst>
                      <a:ahLst/>
                      <a:cxnLst>
                        <a:cxn ang="T10">
                          <a:pos x="T0" y="T1"/>
                        </a:cxn>
                        <a:cxn ang="T11">
                          <a:pos x="T2" y="T3"/>
                        </a:cxn>
                        <a:cxn ang="T12">
                          <a:pos x="T4" y="T5"/>
                        </a:cxn>
                        <a:cxn ang="T13">
                          <a:pos x="T6" y="T7"/>
                        </a:cxn>
                        <a:cxn ang="T14">
                          <a:pos x="T8" y="T9"/>
                        </a:cxn>
                      </a:cxnLst>
                      <a:rect l="T15" t="T16" r="T17" b="T18"/>
                      <a:pathLst>
                        <a:path w="11" h="113">
                          <a:moveTo>
                            <a:pt x="0" y="0"/>
                          </a:moveTo>
                          <a:lnTo>
                            <a:pt x="0" y="111"/>
                          </a:lnTo>
                          <a:lnTo>
                            <a:pt x="11" y="113"/>
                          </a:lnTo>
                          <a:lnTo>
                            <a:pt x="11" y="0"/>
                          </a:lnTo>
                          <a:lnTo>
                            <a:pt x="0" y="0"/>
                          </a:lnTo>
                          <a:close/>
                        </a:path>
                      </a:pathLst>
                    </a:custGeom>
                    <a:solidFill>
                      <a:srgbClr val="808080"/>
                    </a:solidFill>
                    <a:ln w="9525">
                      <a:noFill/>
                      <a:round/>
                      <a:headEnd/>
                      <a:tailEnd/>
                    </a:ln>
                  </p:spPr>
                  <p:txBody>
                    <a:bodyPr/>
                    <a:lstStyle/>
                    <a:p>
                      <a:endParaRPr lang="en-US"/>
                    </a:p>
                  </p:txBody>
                </p:sp>
                <p:sp>
                  <p:nvSpPr>
                    <p:cNvPr id="30900" name="Freeform 1364"/>
                    <p:cNvSpPr>
                      <a:spLocks noChangeAspect="1"/>
                    </p:cNvSpPr>
                    <p:nvPr/>
                  </p:nvSpPr>
                  <p:spPr bwMode="auto">
                    <a:xfrm>
                      <a:off x="3449" y="2697"/>
                      <a:ext cx="10" cy="111"/>
                    </a:xfrm>
                    <a:custGeom>
                      <a:avLst/>
                      <a:gdLst>
                        <a:gd name="T0" fmla="*/ 0 w 10"/>
                        <a:gd name="T1" fmla="*/ 0 h 111"/>
                        <a:gd name="T2" fmla="*/ 0 w 10"/>
                        <a:gd name="T3" fmla="*/ 110 h 111"/>
                        <a:gd name="T4" fmla="*/ 10 w 10"/>
                        <a:gd name="T5" fmla="*/ 111 h 111"/>
                        <a:gd name="T6" fmla="*/ 10 w 10"/>
                        <a:gd name="T7" fmla="*/ 0 h 111"/>
                        <a:gd name="T8" fmla="*/ 0 w 10"/>
                        <a:gd name="T9" fmla="*/ 0 h 111"/>
                        <a:gd name="T10" fmla="*/ 0 60000 65536"/>
                        <a:gd name="T11" fmla="*/ 0 60000 65536"/>
                        <a:gd name="T12" fmla="*/ 0 60000 65536"/>
                        <a:gd name="T13" fmla="*/ 0 60000 65536"/>
                        <a:gd name="T14" fmla="*/ 0 60000 65536"/>
                        <a:gd name="T15" fmla="*/ 0 w 10"/>
                        <a:gd name="T16" fmla="*/ 0 h 111"/>
                        <a:gd name="T17" fmla="*/ 10 w 10"/>
                        <a:gd name="T18" fmla="*/ 111 h 111"/>
                      </a:gdLst>
                      <a:ahLst/>
                      <a:cxnLst>
                        <a:cxn ang="T10">
                          <a:pos x="T0" y="T1"/>
                        </a:cxn>
                        <a:cxn ang="T11">
                          <a:pos x="T2" y="T3"/>
                        </a:cxn>
                        <a:cxn ang="T12">
                          <a:pos x="T4" y="T5"/>
                        </a:cxn>
                        <a:cxn ang="T13">
                          <a:pos x="T6" y="T7"/>
                        </a:cxn>
                        <a:cxn ang="T14">
                          <a:pos x="T8" y="T9"/>
                        </a:cxn>
                      </a:cxnLst>
                      <a:rect l="T15" t="T16" r="T17" b="T18"/>
                      <a:pathLst>
                        <a:path w="10" h="111">
                          <a:moveTo>
                            <a:pt x="0" y="0"/>
                          </a:moveTo>
                          <a:lnTo>
                            <a:pt x="0" y="110"/>
                          </a:lnTo>
                          <a:lnTo>
                            <a:pt x="10" y="111"/>
                          </a:lnTo>
                          <a:lnTo>
                            <a:pt x="10" y="0"/>
                          </a:lnTo>
                          <a:lnTo>
                            <a:pt x="0" y="0"/>
                          </a:lnTo>
                          <a:close/>
                        </a:path>
                      </a:pathLst>
                    </a:custGeom>
                    <a:solidFill>
                      <a:srgbClr val="808080"/>
                    </a:solidFill>
                    <a:ln w="9525">
                      <a:noFill/>
                      <a:round/>
                      <a:headEnd/>
                      <a:tailEnd/>
                    </a:ln>
                  </p:spPr>
                  <p:txBody>
                    <a:bodyPr/>
                    <a:lstStyle/>
                    <a:p>
                      <a:endParaRPr lang="en-US"/>
                    </a:p>
                  </p:txBody>
                </p:sp>
                <p:sp>
                  <p:nvSpPr>
                    <p:cNvPr id="30901" name="Freeform 1365"/>
                    <p:cNvSpPr>
                      <a:spLocks noChangeAspect="1"/>
                    </p:cNvSpPr>
                    <p:nvPr/>
                  </p:nvSpPr>
                  <p:spPr bwMode="auto">
                    <a:xfrm>
                      <a:off x="3462" y="2697"/>
                      <a:ext cx="12" cy="112"/>
                    </a:xfrm>
                    <a:custGeom>
                      <a:avLst/>
                      <a:gdLst>
                        <a:gd name="T0" fmla="*/ 0 w 12"/>
                        <a:gd name="T1" fmla="*/ 0 h 112"/>
                        <a:gd name="T2" fmla="*/ 0 w 12"/>
                        <a:gd name="T3" fmla="*/ 111 h 112"/>
                        <a:gd name="T4" fmla="*/ 12 w 12"/>
                        <a:gd name="T5" fmla="*/ 112 h 112"/>
                        <a:gd name="T6" fmla="*/ 12 w 12"/>
                        <a:gd name="T7" fmla="*/ 0 h 112"/>
                        <a:gd name="T8" fmla="*/ 0 w 12"/>
                        <a:gd name="T9" fmla="*/ 0 h 112"/>
                        <a:gd name="T10" fmla="*/ 0 60000 65536"/>
                        <a:gd name="T11" fmla="*/ 0 60000 65536"/>
                        <a:gd name="T12" fmla="*/ 0 60000 65536"/>
                        <a:gd name="T13" fmla="*/ 0 60000 65536"/>
                        <a:gd name="T14" fmla="*/ 0 60000 65536"/>
                        <a:gd name="T15" fmla="*/ 0 w 12"/>
                        <a:gd name="T16" fmla="*/ 0 h 112"/>
                        <a:gd name="T17" fmla="*/ 12 w 12"/>
                        <a:gd name="T18" fmla="*/ 112 h 112"/>
                      </a:gdLst>
                      <a:ahLst/>
                      <a:cxnLst>
                        <a:cxn ang="T10">
                          <a:pos x="T0" y="T1"/>
                        </a:cxn>
                        <a:cxn ang="T11">
                          <a:pos x="T2" y="T3"/>
                        </a:cxn>
                        <a:cxn ang="T12">
                          <a:pos x="T4" y="T5"/>
                        </a:cxn>
                        <a:cxn ang="T13">
                          <a:pos x="T6" y="T7"/>
                        </a:cxn>
                        <a:cxn ang="T14">
                          <a:pos x="T8" y="T9"/>
                        </a:cxn>
                      </a:cxnLst>
                      <a:rect l="T15" t="T16" r="T17" b="T18"/>
                      <a:pathLst>
                        <a:path w="12" h="112">
                          <a:moveTo>
                            <a:pt x="0" y="0"/>
                          </a:moveTo>
                          <a:lnTo>
                            <a:pt x="0" y="111"/>
                          </a:lnTo>
                          <a:lnTo>
                            <a:pt x="12" y="112"/>
                          </a:lnTo>
                          <a:lnTo>
                            <a:pt x="12" y="0"/>
                          </a:lnTo>
                          <a:lnTo>
                            <a:pt x="0" y="0"/>
                          </a:lnTo>
                          <a:close/>
                        </a:path>
                      </a:pathLst>
                    </a:custGeom>
                    <a:solidFill>
                      <a:srgbClr val="808080"/>
                    </a:solidFill>
                    <a:ln w="9525">
                      <a:noFill/>
                      <a:round/>
                      <a:headEnd/>
                      <a:tailEnd/>
                    </a:ln>
                  </p:spPr>
                  <p:txBody>
                    <a:bodyPr/>
                    <a:lstStyle/>
                    <a:p>
                      <a:endParaRPr lang="en-US"/>
                    </a:p>
                  </p:txBody>
                </p:sp>
                <p:sp>
                  <p:nvSpPr>
                    <p:cNvPr id="30902" name="Freeform 1366"/>
                    <p:cNvSpPr>
                      <a:spLocks noChangeAspect="1"/>
                    </p:cNvSpPr>
                    <p:nvPr/>
                  </p:nvSpPr>
                  <p:spPr bwMode="auto">
                    <a:xfrm>
                      <a:off x="3476" y="2697"/>
                      <a:ext cx="12" cy="114"/>
                    </a:xfrm>
                    <a:custGeom>
                      <a:avLst/>
                      <a:gdLst>
                        <a:gd name="T0" fmla="*/ 2 w 12"/>
                        <a:gd name="T1" fmla="*/ 0 h 114"/>
                        <a:gd name="T2" fmla="*/ 0 w 12"/>
                        <a:gd name="T3" fmla="*/ 112 h 114"/>
                        <a:gd name="T4" fmla="*/ 12 w 12"/>
                        <a:gd name="T5" fmla="*/ 114 h 114"/>
                        <a:gd name="T6" fmla="*/ 12 w 12"/>
                        <a:gd name="T7" fmla="*/ 0 h 114"/>
                        <a:gd name="T8" fmla="*/ 2 w 12"/>
                        <a:gd name="T9" fmla="*/ 0 h 114"/>
                        <a:gd name="T10" fmla="*/ 0 60000 65536"/>
                        <a:gd name="T11" fmla="*/ 0 60000 65536"/>
                        <a:gd name="T12" fmla="*/ 0 60000 65536"/>
                        <a:gd name="T13" fmla="*/ 0 60000 65536"/>
                        <a:gd name="T14" fmla="*/ 0 60000 65536"/>
                        <a:gd name="T15" fmla="*/ 0 w 12"/>
                        <a:gd name="T16" fmla="*/ 0 h 114"/>
                        <a:gd name="T17" fmla="*/ 12 w 12"/>
                        <a:gd name="T18" fmla="*/ 114 h 114"/>
                      </a:gdLst>
                      <a:ahLst/>
                      <a:cxnLst>
                        <a:cxn ang="T10">
                          <a:pos x="T0" y="T1"/>
                        </a:cxn>
                        <a:cxn ang="T11">
                          <a:pos x="T2" y="T3"/>
                        </a:cxn>
                        <a:cxn ang="T12">
                          <a:pos x="T4" y="T5"/>
                        </a:cxn>
                        <a:cxn ang="T13">
                          <a:pos x="T6" y="T7"/>
                        </a:cxn>
                        <a:cxn ang="T14">
                          <a:pos x="T8" y="T9"/>
                        </a:cxn>
                      </a:cxnLst>
                      <a:rect l="T15" t="T16" r="T17" b="T18"/>
                      <a:pathLst>
                        <a:path w="12" h="114">
                          <a:moveTo>
                            <a:pt x="2" y="0"/>
                          </a:moveTo>
                          <a:lnTo>
                            <a:pt x="0" y="112"/>
                          </a:lnTo>
                          <a:lnTo>
                            <a:pt x="12" y="114"/>
                          </a:lnTo>
                          <a:lnTo>
                            <a:pt x="12" y="0"/>
                          </a:lnTo>
                          <a:lnTo>
                            <a:pt x="2" y="0"/>
                          </a:lnTo>
                          <a:close/>
                        </a:path>
                      </a:pathLst>
                    </a:custGeom>
                    <a:solidFill>
                      <a:srgbClr val="808080"/>
                    </a:solidFill>
                    <a:ln w="9525">
                      <a:noFill/>
                      <a:round/>
                      <a:headEnd/>
                      <a:tailEnd/>
                    </a:ln>
                  </p:spPr>
                  <p:txBody>
                    <a:bodyPr/>
                    <a:lstStyle/>
                    <a:p>
                      <a:endParaRPr lang="en-US"/>
                    </a:p>
                  </p:txBody>
                </p:sp>
                <p:sp>
                  <p:nvSpPr>
                    <p:cNvPr id="30903" name="Freeform 1367"/>
                    <p:cNvSpPr>
                      <a:spLocks noChangeAspect="1"/>
                    </p:cNvSpPr>
                    <p:nvPr/>
                  </p:nvSpPr>
                  <p:spPr bwMode="auto">
                    <a:xfrm>
                      <a:off x="3491" y="2697"/>
                      <a:ext cx="12" cy="117"/>
                    </a:xfrm>
                    <a:custGeom>
                      <a:avLst/>
                      <a:gdLst>
                        <a:gd name="T0" fmla="*/ 0 w 12"/>
                        <a:gd name="T1" fmla="*/ 0 h 117"/>
                        <a:gd name="T2" fmla="*/ 0 w 12"/>
                        <a:gd name="T3" fmla="*/ 115 h 117"/>
                        <a:gd name="T4" fmla="*/ 12 w 12"/>
                        <a:gd name="T5" fmla="*/ 117 h 117"/>
                        <a:gd name="T6" fmla="*/ 12 w 12"/>
                        <a:gd name="T7" fmla="*/ 0 h 117"/>
                        <a:gd name="T8" fmla="*/ 0 w 12"/>
                        <a:gd name="T9" fmla="*/ 0 h 117"/>
                        <a:gd name="T10" fmla="*/ 0 60000 65536"/>
                        <a:gd name="T11" fmla="*/ 0 60000 65536"/>
                        <a:gd name="T12" fmla="*/ 0 60000 65536"/>
                        <a:gd name="T13" fmla="*/ 0 60000 65536"/>
                        <a:gd name="T14" fmla="*/ 0 60000 65536"/>
                        <a:gd name="T15" fmla="*/ 0 w 12"/>
                        <a:gd name="T16" fmla="*/ 0 h 117"/>
                        <a:gd name="T17" fmla="*/ 12 w 12"/>
                        <a:gd name="T18" fmla="*/ 117 h 117"/>
                      </a:gdLst>
                      <a:ahLst/>
                      <a:cxnLst>
                        <a:cxn ang="T10">
                          <a:pos x="T0" y="T1"/>
                        </a:cxn>
                        <a:cxn ang="T11">
                          <a:pos x="T2" y="T3"/>
                        </a:cxn>
                        <a:cxn ang="T12">
                          <a:pos x="T4" y="T5"/>
                        </a:cxn>
                        <a:cxn ang="T13">
                          <a:pos x="T6" y="T7"/>
                        </a:cxn>
                        <a:cxn ang="T14">
                          <a:pos x="T8" y="T9"/>
                        </a:cxn>
                      </a:cxnLst>
                      <a:rect l="T15" t="T16" r="T17" b="T18"/>
                      <a:pathLst>
                        <a:path w="12" h="117">
                          <a:moveTo>
                            <a:pt x="0" y="0"/>
                          </a:moveTo>
                          <a:lnTo>
                            <a:pt x="0" y="115"/>
                          </a:lnTo>
                          <a:lnTo>
                            <a:pt x="12" y="117"/>
                          </a:lnTo>
                          <a:lnTo>
                            <a:pt x="12" y="0"/>
                          </a:lnTo>
                          <a:lnTo>
                            <a:pt x="0" y="0"/>
                          </a:lnTo>
                          <a:close/>
                        </a:path>
                      </a:pathLst>
                    </a:custGeom>
                    <a:solidFill>
                      <a:srgbClr val="808080"/>
                    </a:solidFill>
                    <a:ln w="9525">
                      <a:noFill/>
                      <a:round/>
                      <a:headEnd/>
                      <a:tailEnd/>
                    </a:ln>
                  </p:spPr>
                  <p:txBody>
                    <a:bodyPr/>
                    <a:lstStyle/>
                    <a:p>
                      <a:endParaRPr lang="en-US"/>
                    </a:p>
                  </p:txBody>
                </p:sp>
                <p:sp>
                  <p:nvSpPr>
                    <p:cNvPr id="30904" name="Freeform 1368"/>
                    <p:cNvSpPr>
                      <a:spLocks noChangeAspect="1"/>
                    </p:cNvSpPr>
                    <p:nvPr/>
                  </p:nvSpPr>
                  <p:spPr bwMode="auto">
                    <a:xfrm>
                      <a:off x="3507" y="2697"/>
                      <a:ext cx="10" cy="118"/>
                    </a:xfrm>
                    <a:custGeom>
                      <a:avLst/>
                      <a:gdLst>
                        <a:gd name="T0" fmla="*/ 0 w 10"/>
                        <a:gd name="T1" fmla="*/ 0 h 118"/>
                        <a:gd name="T2" fmla="*/ 0 w 10"/>
                        <a:gd name="T3" fmla="*/ 117 h 118"/>
                        <a:gd name="T4" fmla="*/ 10 w 10"/>
                        <a:gd name="T5" fmla="*/ 118 h 118"/>
                        <a:gd name="T6" fmla="*/ 10 w 10"/>
                        <a:gd name="T7" fmla="*/ 1 h 118"/>
                        <a:gd name="T8" fmla="*/ 0 w 10"/>
                        <a:gd name="T9" fmla="*/ 0 h 118"/>
                        <a:gd name="T10" fmla="*/ 0 60000 65536"/>
                        <a:gd name="T11" fmla="*/ 0 60000 65536"/>
                        <a:gd name="T12" fmla="*/ 0 60000 65536"/>
                        <a:gd name="T13" fmla="*/ 0 60000 65536"/>
                        <a:gd name="T14" fmla="*/ 0 60000 65536"/>
                        <a:gd name="T15" fmla="*/ 0 w 10"/>
                        <a:gd name="T16" fmla="*/ 0 h 118"/>
                        <a:gd name="T17" fmla="*/ 10 w 10"/>
                        <a:gd name="T18" fmla="*/ 118 h 118"/>
                      </a:gdLst>
                      <a:ahLst/>
                      <a:cxnLst>
                        <a:cxn ang="T10">
                          <a:pos x="T0" y="T1"/>
                        </a:cxn>
                        <a:cxn ang="T11">
                          <a:pos x="T2" y="T3"/>
                        </a:cxn>
                        <a:cxn ang="T12">
                          <a:pos x="T4" y="T5"/>
                        </a:cxn>
                        <a:cxn ang="T13">
                          <a:pos x="T6" y="T7"/>
                        </a:cxn>
                        <a:cxn ang="T14">
                          <a:pos x="T8" y="T9"/>
                        </a:cxn>
                      </a:cxnLst>
                      <a:rect l="T15" t="T16" r="T17" b="T18"/>
                      <a:pathLst>
                        <a:path w="10" h="118">
                          <a:moveTo>
                            <a:pt x="0" y="0"/>
                          </a:moveTo>
                          <a:lnTo>
                            <a:pt x="0" y="117"/>
                          </a:lnTo>
                          <a:lnTo>
                            <a:pt x="10" y="118"/>
                          </a:lnTo>
                          <a:lnTo>
                            <a:pt x="10" y="1"/>
                          </a:lnTo>
                          <a:lnTo>
                            <a:pt x="0" y="0"/>
                          </a:lnTo>
                          <a:close/>
                        </a:path>
                      </a:pathLst>
                    </a:custGeom>
                    <a:solidFill>
                      <a:srgbClr val="808080"/>
                    </a:solidFill>
                    <a:ln w="9525">
                      <a:noFill/>
                      <a:round/>
                      <a:headEnd/>
                      <a:tailEnd/>
                    </a:ln>
                  </p:spPr>
                  <p:txBody>
                    <a:bodyPr/>
                    <a:lstStyle/>
                    <a:p>
                      <a:endParaRPr lang="en-US"/>
                    </a:p>
                  </p:txBody>
                </p:sp>
                <p:sp>
                  <p:nvSpPr>
                    <p:cNvPr id="30905" name="Freeform 1369"/>
                    <p:cNvSpPr>
                      <a:spLocks noChangeAspect="1"/>
                    </p:cNvSpPr>
                    <p:nvPr/>
                  </p:nvSpPr>
                  <p:spPr bwMode="auto">
                    <a:xfrm>
                      <a:off x="3522" y="2698"/>
                      <a:ext cx="10" cy="118"/>
                    </a:xfrm>
                    <a:custGeom>
                      <a:avLst/>
                      <a:gdLst>
                        <a:gd name="T0" fmla="*/ 0 w 10"/>
                        <a:gd name="T1" fmla="*/ 0 h 118"/>
                        <a:gd name="T2" fmla="*/ 0 w 10"/>
                        <a:gd name="T3" fmla="*/ 117 h 118"/>
                        <a:gd name="T4" fmla="*/ 10 w 10"/>
                        <a:gd name="T5" fmla="*/ 118 h 118"/>
                        <a:gd name="T6" fmla="*/ 10 w 10"/>
                        <a:gd name="T7" fmla="*/ 0 h 118"/>
                        <a:gd name="T8" fmla="*/ 0 w 10"/>
                        <a:gd name="T9" fmla="*/ 0 h 118"/>
                        <a:gd name="T10" fmla="*/ 0 60000 65536"/>
                        <a:gd name="T11" fmla="*/ 0 60000 65536"/>
                        <a:gd name="T12" fmla="*/ 0 60000 65536"/>
                        <a:gd name="T13" fmla="*/ 0 60000 65536"/>
                        <a:gd name="T14" fmla="*/ 0 60000 65536"/>
                        <a:gd name="T15" fmla="*/ 0 w 10"/>
                        <a:gd name="T16" fmla="*/ 0 h 118"/>
                        <a:gd name="T17" fmla="*/ 10 w 10"/>
                        <a:gd name="T18" fmla="*/ 118 h 118"/>
                      </a:gdLst>
                      <a:ahLst/>
                      <a:cxnLst>
                        <a:cxn ang="T10">
                          <a:pos x="T0" y="T1"/>
                        </a:cxn>
                        <a:cxn ang="T11">
                          <a:pos x="T2" y="T3"/>
                        </a:cxn>
                        <a:cxn ang="T12">
                          <a:pos x="T4" y="T5"/>
                        </a:cxn>
                        <a:cxn ang="T13">
                          <a:pos x="T6" y="T7"/>
                        </a:cxn>
                        <a:cxn ang="T14">
                          <a:pos x="T8" y="T9"/>
                        </a:cxn>
                      </a:cxnLst>
                      <a:rect l="T15" t="T16" r="T17" b="T18"/>
                      <a:pathLst>
                        <a:path w="10" h="118">
                          <a:moveTo>
                            <a:pt x="0" y="0"/>
                          </a:moveTo>
                          <a:lnTo>
                            <a:pt x="0" y="117"/>
                          </a:lnTo>
                          <a:lnTo>
                            <a:pt x="10" y="118"/>
                          </a:lnTo>
                          <a:lnTo>
                            <a:pt x="10" y="0"/>
                          </a:lnTo>
                          <a:lnTo>
                            <a:pt x="0" y="0"/>
                          </a:lnTo>
                          <a:close/>
                        </a:path>
                      </a:pathLst>
                    </a:custGeom>
                    <a:solidFill>
                      <a:srgbClr val="808080"/>
                    </a:solidFill>
                    <a:ln w="9525">
                      <a:noFill/>
                      <a:round/>
                      <a:headEnd/>
                      <a:tailEnd/>
                    </a:ln>
                  </p:spPr>
                  <p:txBody>
                    <a:bodyPr/>
                    <a:lstStyle/>
                    <a:p>
                      <a:endParaRPr lang="en-US"/>
                    </a:p>
                  </p:txBody>
                </p:sp>
                <p:sp>
                  <p:nvSpPr>
                    <p:cNvPr id="30906" name="Freeform 1370"/>
                    <p:cNvSpPr>
                      <a:spLocks noChangeAspect="1"/>
                    </p:cNvSpPr>
                    <p:nvPr/>
                  </p:nvSpPr>
                  <p:spPr bwMode="auto">
                    <a:xfrm>
                      <a:off x="3536" y="2698"/>
                      <a:ext cx="10" cy="120"/>
                    </a:xfrm>
                    <a:custGeom>
                      <a:avLst/>
                      <a:gdLst>
                        <a:gd name="T0" fmla="*/ 0 w 10"/>
                        <a:gd name="T1" fmla="*/ 0 h 120"/>
                        <a:gd name="T2" fmla="*/ 0 w 10"/>
                        <a:gd name="T3" fmla="*/ 118 h 120"/>
                        <a:gd name="T4" fmla="*/ 10 w 10"/>
                        <a:gd name="T5" fmla="*/ 120 h 120"/>
                        <a:gd name="T6" fmla="*/ 10 w 10"/>
                        <a:gd name="T7" fmla="*/ 0 h 120"/>
                        <a:gd name="T8" fmla="*/ 0 w 10"/>
                        <a:gd name="T9" fmla="*/ 0 h 120"/>
                        <a:gd name="T10" fmla="*/ 0 60000 65536"/>
                        <a:gd name="T11" fmla="*/ 0 60000 65536"/>
                        <a:gd name="T12" fmla="*/ 0 60000 65536"/>
                        <a:gd name="T13" fmla="*/ 0 60000 65536"/>
                        <a:gd name="T14" fmla="*/ 0 60000 65536"/>
                        <a:gd name="T15" fmla="*/ 0 w 10"/>
                        <a:gd name="T16" fmla="*/ 0 h 120"/>
                        <a:gd name="T17" fmla="*/ 10 w 10"/>
                        <a:gd name="T18" fmla="*/ 120 h 120"/>
                      </a:gdLst>
                      <a:ahLst/>
                      <a:cxnLst>
                        <a:cxn ang="T10">
                          <a:pos x="T0" y="T1"/>
                        </a:cxn>
                        <a:cxn ang="T11">
                          <a:pos x="T2" y="T3"/>
                        </a:cxn>
                        <a:cxn ang="T12">
                          <a:pos x="T4" y="T5"/>
                        </a:cxn>
                        <a:cxn ang="T13">
                          <a:pos x="T6" y="T7"/>
                        </a:cxn>
                        <a:cxn ang="T14">
                          <a:pos x="T8" y="T9"/>
                        </a:cxn>
                      </a:cxnLst>
                      <a:rect l="T15" t="T16" r="T17" b="T18"/>
                      <a:pathLst>
                        <a:path w="10" h="120">
                          <a:moveTo>
                            <a:pt x="0" y="0"/>
                          </a:moveTo>
                          <a:lnTo>
                            <a:pt x="0" y="118"/>
                          </a:lnTo>
                          <a:lnTo>
                            <a:pt x="10" y="120"/>
                          </a:lnTo>
                          <a:lnTo>
                            <a:pt x="10" y="0"/>
                          </a:lnTo>
                          <a:lnTo>
                            <a:pt x="0" y="0"/>
                          </a:lnTo>
                          <a:close/>
                        </a:path>
                      </a:pathLst>
                    </a:custGeom>
                    <a:solidFill>
                      <a:srgbClr val="808080"/>
                    </a:solidFill>
                    <a:ln w="9525">
                      <a:noFill/>
                      <a:round/>
                      <a:headEnd/>
                      <a:tailEnd/>
                    </a:ln>
                  </p:spPr>
                  <p:txBody>
                    <a:bodyPr/>
                    <a:lstStyle/>
                    <a:p>
                      <a:endParaRPr lang="en-US"/>
                    </a:p>
                  </p:txBody>
                </p:sp>
                <p:sp>
                  <p:nvSpPr>
                    <p:cNvPr id="30907" name="Freeform 1371"/>
                    <p:cNvSpPr>
                      <a:spLocks noChangeAspect="1"/>
                    </p:cNvSpPr>
                    <p:nvPr/>
                  </p:nvSpPr>
                  <p:spPr bwMode="auto">
                    <a:xfrm>
                      <a:off x="3550" y="2698"/>
                      <a:ext cx="11" cy="123"/>
                    </a:xfrm>
                    <a:custGeom>
                      <a:avLst/>
                      <a:gdLst>
                        <a:gd name="T0" fmla="*/ 1 w 11"/>
                        <a:gd name="T1" fmla="*/ 0 h 123"/>
                        <a:gd name="T2" fmla="*/ 0 w 11"/>
                        <a:gd name="T3" fmla="*/ 120 h 123"/>
                        <a:gd name="T4" fmla="*/ 11 w 11"/>
                        <a:gd name="T5" fmla="*/ 123 h 123"/>
                        <a:gd name="T6" fmla="*/ 11 w 11"/>
                        <a:gd name="T7" fmla="*/ 0 h 123"/>
                        <a:gd name="T8" fmla="*/ 1 w 11"/>
                        <a:gd name="T9" fmla="*/ 0 h 123"/>
                        <a:gd name="T10" fmla="*/ 0 60000 65536"/>
                        <a:gd name="T11" fmla="*/ 0 60000 65536"/>
                        <a:gd name="T12" fmla="*/ 0 60000 65536"/>
                        <a:gd name="T13" fmla="*/ 0 60000 65536"/>
                        <a:gd name="T14" fmla="*/ 0 60000 65536"/>
                        <a:gd name="T15" fmla="*/ 0 w 11"/>
                        <a:gd name="T16" fmla="*/ 0 h 123"/>
                        <a:gd name="T17" fmla="*/ 11 w 11"/>
                        <a:gd name="T18" fmla="*/ 123 h 123"/>
                      </a:gdLst>
                      <a:ahLst/>
                      <a:cxnLst>
                        <a:cxn ang="T10">
                          <a:pos x="T0" y="T1"/>
                        </a:cxn>
                        <a:cxn ang="T11">
                          <a:pos x="T2" y="T3"/>
                        </a:cxn>
                        <a:cxn ang="T12">
                          <a:pos x="T4" y="T5"/>
                        </a:cxn>
                        <a:cxn ang="T13">
                          <a:pos x="T6" y="T7"/>
                        </a:cxn>
                        <a:cxn ang="T14">
                          <a:pos x="T8" y="T9"/>
                        </a:cxn>
                      </a:cxnLst>
                      <a:rect l="T15" t="T16" r="T17" b="T18"/>
                      <a:pathLst>
                        <a:path w="11" h="123">
                          <a:moveTo>
                            <a:pt x="1" y="0"/>
                          </a:moveTo>
                          <a:lnTo>
                            <a:pt x="0" y="120"/>
                          </a:lnTo>
                          <a:lnTo>
                            <a:pt x="11" y="123"/>
                          </a:lnTo>
                          <a:lnTo>
                            <a:pt x="11" y="0"/>
                          </a:lnTo>
                          <a:lnTo>
                            <a:pt x="1" y="0"/>
                          </a:lnTo>
                          <a:close/>
                        </a:path>
                      </a:pathLst>
                    </a:custGeom>
                    <a:solidFill>
                      <a:srgbClr val="808080"/>
                    </a:solidFill>
                    <a:ln w="9525">
                      <a:noFill/>
                      <a:round/>
                      <a:headEnd/>
                      <a:tailEnd/>
                    </a:ln>
                  </p:spPr>
                  <p:txBody>
                    <a:bodyPr/>
                    <a:lstStyle/>
                    <a:p>
                      <a:endParaRPr lang="en-US"/>
                    </a:p>
                  </p:txBody>
                </p:sp>
                <p:sp>
                  <p:nvSpPr>
                    <p:cNvPr id="30908" name="Freeform 1372"/>
                    <p:cNvSpPr>
                      <a:spLocks noChangeAspect="1"/>
                    </p:cNvSpPr>
                    <p:nvPr/>
                  </p:nvSpPr>
                  <p:spPr bwMode="auto">
                    <a:xfrm>
                      <a:off x="3565" y="2698"/>
                      <a:ext cx="11" cy="124"/>
                    </a:xfrm>
                    <a:custGeom>
                      <a:avLst/>
                      <a:gdLst>
                        <a:gd name="T0" fmla="*/ 0 w 11"/>
                        <a:gd name="T1" fmla="*/ 0 h 124"/>
                        <a:gd name="T2" fmla="*/ 0 w 11"/>
                        <a:gd name="T3" fmla="*/ 123 h 124"/>
                        <a:gd name="T4" fmla="*/ 11 w 11"/>
                        <a:gd name="T5" fmla="*/ 124 h 124"/>
                        <a:gd name="T6" fmla="*/ 11 w 11"/>
                        <a:gd name="T7" fmla="*/ 0 h 124"/>
                        <a:gd name="T8" fmla="*/ 0 w 11"/>
                        <a:gd name="T9" fmla="*/ 0 h 124"/>
                        <a:gd name="T10" fmla="*/ 0 60000 65536"/>
                        <a:gd name="T11" fmla="*/ 0 60000 65536"/>
                        <a:gd name="T12" fmla="*/ 0 60000 65536"/>
                        <a:gd name="T13" fmla="*/ 0 60000 65536"/>
                        <a:gd name="T14" fmla="*/ 0 60000 65536"/>
                        <a:gd name="T15" fmla="*/ 0 w 11"/>
                        <a:gd name="T16" fmla="*/ 0 h 124"/>
                        <a:gd name="T17" fmla="*/ 11 w 11"/>
                        <a:gd name="T18" fmla="*/ 124 h 124"/>
                      </a:gdLst>
                      <a:ahLst/>
                      <a:cxnLst>
                        <a:cxn ang="T10">
                          <a:pos x="T0" y="T1"/>
                        </a:cxn>
                        <a:cxn ang="T11">
                          <a:pos x="T2" y="T3"/>
                        </a:cxn>
                        <a:cxn ang="T12">
                          <a:pos x="T4" y="T5"/>
                        </a:cxn>
                        <a:cxn ang="T13">
                          <a:pos x="T6" y="T7"/>
                        </a:cxn>
                        <a:cxn ang="T14">
                          <a:pos x="T8" y="T9"/>
                        </a:cxn>
                      </a:cxnLst>
                      <a:rect l="T15" t="T16" r="T17" b="T18"/>
                      <a:pathLst>
                        <a:path w="11" h="124">
                          <a:moveTo>
                            <a:pt x="0" y="0"/>
                          </a:moveTo>
                          <a:lnTo>
                            <a:pt x="0" y="123"/>
                          </a:lnTo>
                          <a:lnTo>
                            <a:pt x="11" y="124"/>
                          </a:lnTo>
                          <a:lnTo>
                            <a:pt x="11" y="0"/>
                          </a:lnTo>
                          <a:lnTo>
                            <a:pt x="0" y="0"/>
                          </a:lnTo>
                          <a:close/>
                        </a:path>
                      </a:pathLst>
                    </a:custGeom>
                    <a:solidFill>
                      <a:srgbClr val="808080"/>
                    </a:solidFill>
                    <a:ln w="9525">
                      <a:noFill/>
                      <a:round/>
                      <a:headEnd/>
                      <a:tailEnd/>
                    </a:ln>
                  </p:spPr>
                  <p:txBody>
                    <a:bodyPr/>
                    <a:lstStyle/>
                    <a:p>
                      <a:endParaRPr lang="en-US"/>
                    </a:p>
                  </p:txBody>
                </p:sp>
                <p:sp>
                  <p:nvSpPr>
                    <p:cNvPr id="30909" name="Freeform 1373"/>
                    <p:cNvSpPr>
                      <a:spLocks noChangeAspect="1"/>
                    </p:cNvSpPr>
                    <p:nvPr/>
                  </p:nvSpPr>
                  <p:spPr bwMode="auto">
                    <a:xfrm>
                      <a:off x="3579" y="2698"/>
                      <a:ext cx="11" cy="125"/>
                    </a:xfrm>
                    <a:custGeom>
                      <a:avLst/>
                      <a:gdLst>
                        <a:gd name="T0" fmla="*/ 0 w 11"/>
                        <a:gd name="T1" fmla="*/ 0 h 125"/>
                        <a:gd name="T2" fmla="*/ 0 w 11"/>
                        <a:gd name="T3" fmla="*/ 124 h 125"/>
                        <a:gd name="T4" fmla="*/ 11 w 11"/>
                        <a:gd name="T5" fmla="*/ 125 h 125"/>
                        <a:gd name="T6" fmla="*/ 11 w 11"/>
                        <a:gd name="T7" fmla="*/ 0 h 125"/>
                        <a:gd name="T8" fmla="*/ 0 w 11"/>
                        <a:gd name="T9" fmla="*/ 0 h 125"/>
                        <a:gd name="T10" fmla="*/ 0 60000 65536"/>
                        <a:gd name="T11" fmla="*/ 0 60000 65536"/>
                        <a:gd name="T12" fmla="*/ 0 60000 65536"/>
                        <a:gd name="T13" fmla="*/ 0 60000 65536"/>
                        <a:gd name="T14" fmla="*/ 0 60000 65536"/>
                        <a:gd name="T15" fmla="*/ 0 w 11"/>
                        <a:gd name="T16" fmla="*/ 0 h 125"/>
                        <a:gd name="T17" fmla="*/ 11 w 11"/>
                        <a:gd name="T18" fmla="*/ 125 h 125"/>
                      </a:gdLst>
                      <a:ahLst/>
                      <a:cxnLst>
                        <a:cxn ang="T10">
                          <a:pos x="T0" y="T1"/>
                        </a:cxn>
                        <a:cxn ang="T11">
                          <a:pos x="T2" y="T3"/>
                        </a:cxn>
                        <a:cxn ang="T12">
                          <a:pos x="T4" y="T5"/>
                        </a:cxn>
                        <a:cxn ang="T13">
                          <a:pos x="T6" y="T7"/>
                        </a:cxn>
                        <a:cxn ang="T14">
                          <a:pos x="T8" y="T9"/>
                        </a:cxn>
                      </a:cxnLst>
                      <a:rect l="T15" t="T16" r="T17" b="T18"/>
                      <a:pathLst>
                        <a:path w="11" h="125">
                          <a:moveTo>
                            <a:pt x="0" y="0"/>
                          </a:moveTo>
                          <a:lnTo>
                            <a:pt x="0" y="124"/>
                          </a:lnTo>
                          <a:lnTo>
                            <a:pt x="11" y="125"/>
                          </a:lnTo>
                          <a:lnTo>
                            <a:pt x="11" y="0"/>
                          </a:lnTo>
                          <a:lnTo>
                            <a:pt x="0" y="0"/>
                          </a:lnTo>
                          <a:close/>
                        </a:path>
                      </a:pathLst>
                    </a:custGeom>
                    <a:solidFill>
                      <a:srgbClr val="808080"/>
                    </a:solidFill>
                    <a:ln w="9525">
                      <a:noFill/>
                      <a:round/>
                      <a:headEnd/>
                      <a:tailEnd/>
                    </a:ln>
                  </p:spPr>
                  <p:txBody>
                    <a:bodyPr/>
                    <a:lstStyle/>
                    <a:p>
                      <a:endParaRPr lang="en-US"/>
                    </a:p>
                  </p:txBody>
                </p:sp>
              </p:grpSp>
              <p:sp>
                <p:nvSpPr>
                  <p:cNvPr id="30847" name="Freeform 1375"/>
                  <p:cNvSpPr>
                    <a:spLocks noChangeAspect="1"/>
                  </p:cNvSpPr>
                  <p:nvPr/>
                </p:nvSpPr>
                <p:spPr bwMode="auto">
                  <a:xfrm>
                    <a:off x="3388" y="2694"/>
                    <a:ext cx="13" cy="3"/>
                  </a:xfrm>
                  <a:custGeom>
                    <a:avLst/>
                    <a:gdLst>
                      <a:gd name="T0" fmla="*/ 0 w 13"/>
                      <a:gd name="T1" fmla="*/ 3 h 3"/>
                      <a:gd name="T2" fmla="*/ 12 w 13"/>
                      <a:gd name="T3" fmla="*/ 3 h 3"/>
                      <a:gd name="T4" fmla="*/ 13 w 13"/>
                      <a:gd name="T5" fmla="*/ 0 h 3"/>
                      <a:gd name="T6" fmla="*/ 1 w 13"/>
                      <a:gd name="T7" fmla="*/ 0 h 3"/>
                      <a:gd name="T8" fmla="*/ 0 w 13"/>
                      <a:gd name="T9" fmla="*/ 3 h 3"/>
                      <a:gd name="T10" fmla="*/ 0 60000 65536"/>
                      <a:gd name="T11" fmla="*/ 0 60000 65536"/>
                      <a:gd name="T12" fmla="*/ 0 60000 65536"/>
                      <a:gd name="T13" fmla="*/ 0 60000 65536"/>
                      <a:gd name="T14" fmla="*/ 0 60000 65536"/>
                      <a:gd name="T15" fmla="*/ 0 w 13"/>
                      <a:gd name="T16" fmla="*/ 0 h 3"/>
                      <a:gd name="T17" fmla="*/ 13 w 13"/>
                      <a:gd name="T18" fmla="*/ 3 h 3"/>
                    </a:gdLst>
                    <a:ahLst/>
                    <a:cxnLst>
                      <a:cxn ang="T10">
                        <a:pos x="T0" y="T1"/>
                      </a:cxn>
                      <a:cxn ang="T11">
                        <a:pos x="T2" y="T3"/>
                      </a:cxn>
                      <a:cxn ang="T12">
                        <a:pos x="T4" y="T5"/>
                      </a:cxn>
                      <a:cxn ang="T13">
                        <a:pos x="T6" y="T7"/>
                      </a:cxn>
                      <a:cxn ang="T14">
                        <a:pos x="T8" y="T9"/>
                      </a:cxn>
                    </a:cxnLst>
                    <a:rect l="T15" t="T16" r="T17" b="T18"/>
                    <a:pathLst>
                      <a:path w="13" h="3">
                        <a:moveTo>
                          <a:pt x="0" y="3"/>
                        </a:moveTo>
                        <a:lnTo>
                          <a:pt x="12" y="3"/>
                        </a:lnTo>
                        <a:lnTo>
                          <a:pt x="13" y="0"/>
                        </a:lnTo>
                        <a:lnTo>
                          <a:pt x="1" y="0"/>
                        </a:lnTo>
                        <a:lnTo>
                          <a:pt x="0" y="3"/>
                        </a:lnTo>
                        <a:close/>
                      </a:path>
                    </a:pathLst>
                  </a:custGeom>
                  <a:solidFill>
                    <a:srgbClr val="E0E0E0"/>
                  </a:solidFill>
                  <a:ln w="9525">
                    <a:noFill/>
                    <a:round/>
                    <a:headEnd/>
                    <a:tailEnd/>
                  </a:ln>
                </p:spPr>
                <p:txBody>
                  <a:bodyPr/>
                  <a:lstStyle/>
                  <a:p>
                    <a:endParaRPr lang="en-US"/>
                  </a:p>
                </p:txBody>
              </p:sp>
              <p:sp>
                <p:nvSpPr>
                  <p:cNvPr id="30848" name="Freeform 1376"/>
                  <p:cNvSpPr>
                    <a:spLocks noChangeAspect="1"/>
                  </p:cNvSpPr>
                  <p:nvPr/>
                </p:nvSpPr>
                <p:spPr bwMode="auto">
                  <a:xfrm>
                    <a:off x="3404" y="2694"/>
                    <a:ext cx="11" cy="3"/>
                  </a:xfrm>
                  <a:custGeom>
                    <a:avLst/>
                    <a:gdLst>
                      <a:gd name="T0" fmla="*/ 0 w 11"/>
                      <a:gd name="T1" fmla="*/ 3 h 3"/>
                      <a:gd name="T2" fmla="*/ 10 w 11"/>
                      <a:gd name="T3" fmla="*/ 3 h 3"/>
                      <a:gd name="T4" fmla="*/ 11 w 11"/>
                      <a:gd name="T5" fmla="*/ 0 h 3"/>
                      <a:gd name="T6" fmla="*/ 0 w 11"/>
                      <a:gd name="T7" fmla="*/ 0 h 3"/>
                      <a:gd name="T8" fmla="*/ 0 w 11"/>
                      <a:gd name="T9" fmla="*/ 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0" y="3"/>
                        </a:lnTo>
                        <a:lnTo>
                          <a:pt x="11" y="0"/>
                        </a:lnTo>
                        <a:lnTo>
                          <a:pt x="0" y="0"/>
                        </a:lnTo>
                        <a:lnTo>
                          <a:pt x="0" y="3"/>
                        </a:lnTo>
                        <a:close/>
                      </a:path>
                    </a:pathLst>
                  </a:custGeom>
                  <a:solidFill>
                    <a:srgbClr val="E0E0E0"/>
                  </a:solidFill>
                  <a:ln w="9525">
                    <a:noFill/>
                    <a:round/>
                    <a:headEnd/>
                    <a:tailEnd/>
                  </a:ln>
                </p:spPr>
                <p:txBody>
                  <a:bodyPr/>
                  <a:lstStyle/>
                  <a:p>
                    <a:endParaRPr lang="en-US"/>
                  </a:p>
                </p:txBody>
              </p:sp>
              <p:sp>
                <p:nvSpPr>
                  <p:cNvPr id="30849" name="Freeform 1377"/>
                  <p:cNvSpPr>
                    <a:spLocks noChangeAspect="1"/>
                  </p:cNvSpPr>
                  <p:nvPr/>
                </p:nvSpPr>
                <p:spPr bwMode="auto">
                  <a:xfrm>
                    <a:off x="3418" y="2694"/>
                    <a:ext cx="12" cy="3"/>
                  </a:xfrm>
                  <a:custGeom>
                    <a:avLst/>
                    <a:gdLst>
                      <a:gd name="T0" fmla="*/ 0 w 12"/>
                      <a:gd name="T1" fmla="*/ 3 h 3"/>
                      <a:gd name="T2" fmla="*/ 11 w 12"/>
                      <a:gd name="T3" fmla="*/ 3 h 3"/>
                      <a:gd name="T4" fmla="*/ 12 w 12"/>
                      <a:gd name="T5" fmla="*/ 0 h 3"/>
                      <a:gd name="T6" fmla="*/ 1 w 12"/>
                      <a:gd name="T7" fmla="*/ 0 h 3"/>
                      <a:gd name="T8" fmla="*/ 0 w 12"/>
                      <a:gd name="T9" fmla="*/ 3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11" y="3"/>
                        </a:lnTo>
                        <a:lnTo>
                          <a:pt x="12" y="0"/>
                        </a:lnTo>
                        <a:lnTo>
                          <a:pt x="1" y="0"/>
                        </a:lnTo>
                        <a:lnTo>
                          <a:pt x="0" y="3"/>
                        </a:lnTo>
                        <a:close/>
                      </a:path>
                    </a:pathLst>
                  </a:custGeom>
                  <a:solidFill>
                    <a:srgbClr val="E0E0E0"/>
                  </a:solidFill>
                  <a:ln w="9525">
                    <a:noFill/>
                    <a:round/>
                    <a:headEnd/>
                    <a:tailEnd/>
                  </a:ln>
                </p:spPr>
                <p:txBody>
                  <a:bodyPr/>
                  <a:lstStyle/>
                  <a:p>
                    <a:endParaRPr lang="en-US"/>
                  </a:p>
                </p:txBody>
              </p:sp>
              <p:sp>
                <p:nvSpPr>
                  <p:cNvPr id="30850" name="Freeform 1378"/>
                  <p:cNvSpPr>
                    <a:spLocks noChangeAspect="1"/>
                  </p:cNvSpPr>
                  <p:nvPr/>
                </p:nvSpPr>
                <p:spPr bwMode="auto">
                  <a:xfrm>
                    <a:off x="3432" y="2694"/>
                    <a:ext cx="12" cy="3"/>
                  </a:xfrm>
                  <a:custGeom>
                    <a:avLst/>
                    <a:gdLst>
                      <a:gd name="T0" fmla="*/ 0 w 12"/>
                      <a:gd name="T1" fmla="*/ 3 h 3"/>
                      <a:gd name="T2" fmla="*/ 11 w 12"/>
                      <a:gd name="T3" fmla="*/ 3 h 3"/>
                      <a:gd name="T4" fmla="*/ 12 w 12"/>
                      <a:gd name="T5" fmla="*/ 0 h 3"/>
                      <a:gd name="T6" fmla="*/ 1 w 12"/>
                      <a:gd name="T7" fmla="*/ 0 h 3"/>
                      <a:gd name="T8" fmla="*/ 0 w 12"/>
                      <a:gd name="T9" fmla="*/ 3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11" y="3"/>
                        </a:lnTo>
                        <a:lnTo>
                          <a:pt x="12" y="0"/>
                        </a:lnTo>
                        <a:lnTo>
                          <a:pt x="1" y="0"/>
                        </a:lnTo>
                        <a:lnTo>
                          <a:pt x="0" y="3"/>
                        </a:lnTo>
                        <a:close/>
                      </a:path>
                    </a:pathLst>
                  </a:custGeom>
                  <a:solidFill>
                    <a:srgbClr val="E0E0E0"/>
                  </a:solidFill>
                  <a:ln w="9525">
                    <a:noFill/>
                    <a:round/>
                    <a:headEnd/>
                    <a:tailEnd/>
                  </a:ln>
                </p:spPr>
                <p:txBody>
                  <a:bodyPr/>
                  <a:lstStyle/>
                  <a:p>
                    <a:endParaRPr lang="en-US"/>
                  </a:p>
                </p:txBody>
              </p:sp>
              <p:sp>
                <p:nvSpPr>
                  <p:cNvPr id="30851" name="Freeform 1379"/>
                  <p:cNvSpPr>
                    <a:spLocks noChangeAspect="1"/>
                  </p:cNvSpPr>
                  <p:nvPr/>
                </p:nvSpPr>
                <p:spPr bwMode="auto">
                  <a:xfrm>
                    <a:off x="3447" y="2697"/>
                    <a:ext cx="13" cy="1"/>
                  </a:xfrm>
                  <a:custGeom>
                    <a:avLst/>
                    <a:gdLst>
                      <a:gd name="T0" fmla="*/ 0 w 13"/>
                      <a:gd name="T1" fmla="*/ 0 h 1"/>
                      <a:gd name="T2" fmla="*/ 10 w 13"/>
                      <a:gd name="T3" fmla="*/ 0 h 1"/>
                      <a:gd name="T4" fmla="*/ 13 w 13"/>
                      <a:gd name="T5" fmla="*/ 0 h 1"/>
                      <a:gd name="T6" fmla="*/ 0 w 13"/>
                      <a:gd name="T7" fmla="*/ 0 h 1"/>
                      <a:gd name="T8" fmla="*/ 0 60000 65536"/>
                      <a:gd name="T9" fmla="*/ 0 60000 65536"/>
                      <a:gd name="T10" fmla="*/ 0 60000 65536"/>
                      <a:gd name="T11" fmla="*/ 0 60000 65536"/>
                      <a:gd name="T12" fmla="*/ 0 w 13"/>
                      <a:gd name="T13" fmla="*/ 0 h 1"/>
                      <a:gd name="T14" fmla="*/ 13 w 13"/>
                      <a:gd name="T15" fmla="*/ 1 h 1"/>
                    </a:gdLst>
                    <a:ahLst/>
                    <a:cxnLst>
                      <a:cxn ang="T8">
                        <a:pos x="T0" y="T1"/>
                      </a:cxn>
                      <a:cxn ang="T9">
                        <a:pos x="T2" y="T3"/>
                      </a:cxn>
                      <a:cxn ang="T10">
                        <a:pos x="T4" y="T5"/>
                      </a:cxn>
                      <a:cxn ang="T11">
                        <a:pos x="T6" y="T7"/>
                      </a:cxn>
                    </a:cxnLst>
                    <a:rect l="T12" t="T13" r="T14" b="T15"/>
                    <a:pathLst>
                      <a:path w="13" h="1">
                        <a:moveTo>
                          <a:pt x="0" y="0"/>
                        </a:moveTo>
                        <a:lnTo>
                          <a:pt x="10" y="0"/>
                        </a:lnTo>
                        <a:lnTo>
                          <a:pt x="13" y="0"/>
                        </a:lnTo>
                        <a:lnTo>
                          <a:pt x="0" y="0"/>
                        </a:lnTo>
                        <a:close/>
                      </a:path>
                    </a:pathLst>
                  </a:custGeom>
                  <a:solidFill>
                    <a:srgbClr val="E0E0E0"/>
                  </a:solidFill>
                  <a:ln w="9525">
                    <a:noFill/>
                    <a:round/>
                    <a:headEnd/>
                    <a:tailEnd/>
                  </a:ln>
                </p:spPr>
                <p:txBody>
                  <a:bodyPr/>
                  <a:lstStyle/>
                  <a:p>
                    <a:endParaRPr lang="en-US"/>
                  </a:p>
                </p:txBody>
              </p:sp>
              <p:sp>
                <p:nvSpPr>
                  <p:cNvPr id="30852" name="Freeform 1380"/>
                  <p:cNvSpPr>
                    <a:spLocks noChangeAspect="1"/>
                  </p:cNvSpPr>
                  <p:nvPr/>
                </p:nvSpPr>
                <p:spPr bwMode="auto">
                  <a:xfrm>
                    <a:off x="3461" y="2697"/>
                    <a:ext cx="13" cy="1"/>
                  </a:xfrm>
                  <a:custGeom>
                    <a:avLst/>
                    <a:gdLst>
                      <a:gd name="T0" fmla="*/ 0 w 13"/>
                      <a:gd name="T1" fmla="*/ 0 h 1"/>
                      <a:gd name="T2" fmla="*/ 12 w 13"/>
                      <a:gd name="T3" fmla="*/ 1 h 1"/>
                      <a:gd name="T4" fmla="*/ 13 w 13"/>
                      <a:gd name="T5" fmla="*/ 0 h 1"/>
                      <a:gd name="T6" fmla="*/ 1 w 13"/>
                      <a:gd name="T7" fmla="*/ 0 h 1"/>
                      <a:gd name="T8" fmla="*/ 0 w 13"/>
                      <a:gd name="T9" fmla="*/ 0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0"/>
                        </a:moveTo>
                        <a:lnTo>
                          <a:pt x="12" y="1"/>
                        </a:lnTo>
                        <a:lnTo>
                          <a:pt x="13" y="0"/>
                        </a:lnTo>
                        <a:lnTo>
                          <a:pt x="1" y="0"/>
                        </a:lnTo>
                        <a:lnTo>
                          <a:pt x="0" y="0"/>
                        </a:lnTo>
                        <a:close/>
                      </a:path>
                    </a:pathLst>
                  </a:custGeom>
                  <a:solidFill>
                    <a:srgbClr val="E0E0E0"/>
                  </a:solidFill>
                  <a:ln w="9525">
                    <a:noFill/>
                    <a:round/>
                    <a:headEnd/>
                    <a:tailEnd/>
                  </a:ln>
                </p:spPr>
                <p:txBody>
                  <a:bodyPr/>
                  <a:lstStyle/>
                  <a:p>
                    <a:endParaRPr lang="en-US"/>
                  </a:p>
                </p:txBody>
              </p:sp>
              <p:sp>
                <p:nvSpPr>
                  <p:cNvPr id="30853" name="Freeform 1381"/>
                  <p:cNvSpPr>
                    <a:spLocks noChangeAspect="1"/>
                  </p:cNvSpPr>
                  <p:nvPr/>
                </p:nvSpPr>
                <p:spPr bwMode="auto">
                  <a:xfrm>
                    <a:off x="3475" y="2697"/>
                    <a:ext cx="13" cy="1"/>
                  </a:xfrm>
                  <a:custGeom>
                    <a:avLst/>
                    <a:gdLst>
                      <a:gd name="T0" fmla="*/ 0 w 13"/>
                      <a:gd name="T1" fmla="*/ 1 h 1"/>
                      <a:gd name="T2" fmla="*/ 12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0854" name="Freeform 1382"/>
                  <p:cNvSpPr>
                    <a:spLocks noChangeAspect="1"/>
                  </p:cNvSpPr>
                  <p:nvPr/>
                </p:nvSpPr>
                <p:spPr bwMode="auto">
                  <a:xfrm>
                    <a:off x="3490" y="2697"/>
                    <a:ext cx="13" cy="1"/>
                  </a:xfrm>
                  <a:custGeom>
                    <a:avLst/>
                    <a:gdLst>
                      <a:gd name="T0" fmla="*/ 0 w 13"/>
                      <a:gd name="T1" fmla="*/ 1 h 1"/>
                      <a:gd name="T2" fmla="*/ 12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0855" name="Freeform 1383"/>
                  <p:cNvSpPr>
                    <a:spLocks noChangeAspect="1"/>
                  </p:cNvSpPr>
                  <p:nvPr/>
                </p:nvSpPr>
                <p:spPr bwMode="auto">
                  <a:xfrm>
                    <a:off x="3504" y="2698"/>
                    <a:ext cx="13" cy="1"/>
                  </a:xfrm>
                  <a:custGeom>
                    <a:avLst/>
                    <a:gdLst>
                      <a:gd name="T0" fmla="*/ 0 w 13"/>
                      <a:gd name="T1" fmla="*/ 0 h 1"/>
                      <a:gd name="T2" fmla="*/ 12 w 13"/>
                      <a:gd name="T3" fmla="*/ 0 h 1"/>
                      <a:gd name="T4" fmla="*/ 13 w 13"/>
                      <a:gd name="T5" fmla="*/ 0 h 1"/>
                      <a:gd name="T6" fmla="*/ 3 w 13"/>
                      <a:gd name="T7" fmla="*/ 0 h 1"/>
                      <a:gd name="T8" fmla="*/ 0 w 13"/>
                      <a:gd name="T9" fmla="*/ 0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0"/>
                        </a:moveTo>
                        <a:lnTo>
                          <a:pt x="12" y="0"/>
                        </a:lnTo>
                        <a:lnTo>
                          <a:pt x="13" y="0"/>
                        </a:lnTo>
                        <a:lnTo>
                          <a:pt x="3" y="0"/>
                        </a:lnTo>
                        <a:lnTo>
                          <a:pt x="0" y="0"/>
                        </a:lnTo>
                        <a:close/>
                      </a:path>
                    </a:pathLst>
                  </a:custGeom>
                  <a:solidFill>
                    <a:srgbClr val="E0E0E0"/>
                  </a:solidFill>
                  <a:ln w="9525">
                    <a:noFill/>
                    <a:round/>
                    <a:headEnd/>
                    <a:tailEnd/>
                  </a:ln>
                </p:spPr>
                <p:txBody>
                  <a:bodyPr/>
                  <a:lstStyle/>
                  <a:p>
                    <a:endParaRPr lang="en-US"/>
                  </a:p>
                </p:txBody>
              </p:sp>
              <p:sp>
                <p:nvSpPr>
                  <p:cNvPr id="30856" name="Freeform 1384"/>
                  <p:cNvSpPr>
                    <a:spLocks noChangeAspect="1"/>
                  </p:cNvSpPr>
                  <p:nvPr/>
                </p:nvSpPr>
                <p:spPr bwMode="auto">
                  <a:xfrm>
                    <a:off x="3520" y="2698"/>
                    <a:ext cx="11" cy="1"/>
                  </a:xfrm>
                  <a:custGeom>
                    <a:avLst/>
                    <a:gdLst>
                      <a:gd name="T0" fmla="*/ 0 w 11"/>
                      <a:gd name="T1" fmla="*/ 0 h 1"/>
                      <a:gd name="T2" fmla="*/ 10 w 11"/>
                      <a:gd name="T3" fmla="*/ 0 h 1"/>
                      <a:gd name="T4" fmla="*/ 11 w 11"/>
                      <a:gd name="T5" fmla="*/ 0 h 1"/>
                      <a:gd name="T6" fmla="*/ 2 w 11"/>
                      <a:gd name="T7" fmla="*/ 0 h 1"/>
                      <a:gd name="T8" fmla="*/ 0 w 11"/>
                      <a:gd name="T9" fmla="*/ 0 h 1"/>
                      <a:gd name="T10" fmla="*/ 0 60000 65536"/>
                      <a:gd name="T11" fmla="*/ 0 60000 65536"/>
                      <a:gd name="T12" fmla="*/ 0 60000 65536"/>
                      <a:gd name="T13" fmla="*/ 0 60000 65536"/>
                      <a:gd name="T14" fmla="*/ 0 60000 65536"/>
                      <a:gd name="T15" fmla="*/ 0 w 11"/>
                      <a:gd name="T16" fmla="*/ 0 h 1"/>
                      <a:gd name="T17" fmla="*/ 11 w 11"/>
                      <a:gd name="T18" fmla="*/ 1 h 1"/>
                    </a:gdLst>
                    <a:ahLst/>
                    <a:cxnLst>
                      <a:cxn ang="T10">
                        <a:pos x="T0" y="T1"/>
                      </a:cxn>
                      <a:cxn ang="T11">
                        <a:pos x="T2" y="T3"/>
                      </a:cxn>
                      <a:cxn ang="T12">
                        <a:pos x="T4" y="T5"/>
                      </a:cxn>
                      <a:cxn ang="T13">
                        <a:pos x="T6" y="T7"/>
                      </a:cxn>
                      <a:cxn ang="T14">
                        <a:pos x="T8" y="T9"/>
                      </a:cxn>
                    </a:cxnLst>
                    <a:rect l="T15" t="T16" r="T17" b="T18"/>
                    <a:pathLst>
                      <a:path w="11" h="1">
                        <a:moveTo>
                          <a:pt x="0" y="0"/>
                        </a:moveTo>
                        <a:lnTo>
                          <a:pt x="10" y="0"/>
                        </a:lnTo>
                        <a:lnTo>
                          <a:pt x="11" y="0"/>
                        </a:lnTo>
                        <a:lnTo>
                          <a:pt x="2" y="0"/>
                        </a:lnTo>
                        <a:lnTo>
                          <a:pt x="0" y="0"/>
                        </a:lnTo>
                        <a:close/>
                      </a:path>
                    </a:pathLst>
                  </a:custGeom>
                  <a:solidFill>
                    <a:srgbClr val="E0E0E0"/>
                  </a:solidFill>
                  <a:ln w="9525">
                    <a:noFill/>
                    <a:round/>
                    <a:headEnd/>
                    <a:tailEnd/>
                  </a:ln>
                </p:spPr>
                <p:txBody>
                  <a:bodyPr/>
                  <a:lstStyle/>
                  <a:p>
                    <a:endParaRPr lang="en-US"/>
                  </a:p>
                </p:txBody>
              </p:sp>
              <p:sp>
                <p:nvSpPr>
                  <p:cNvPr id="30857" name="Freeform 1385"/>
                  <p:cNvSpPr>
                    <a:spLocks noChangeAspect="1"/>
                  </p:cNvSpPr>
                  <p:nvPr/>
                </p:nvSpPr>
                <p:spPr bwMode="auto">
                  <a:xfrm>
                    <a:off x="3534" y="2698"/>
                    <a:ext cx="12" cy="1"/>
                  </a:xfrm>
                  <a:custGeom>
                    <a:avLst/>
                    <a:gdLst>
                      <a:gd name="T0" fmla="*/ 0 w 12"/>
                      <a:gd name="T1" fmla="*/ 0 h 1"/>
                      <a:gd name="T2" fmla="*/ 11 w 12"/>
                      <a:gd name="T3" fmla="*/ 1 h 1"/>
                      <a:gd name="T4" fmla="*/ 12 w 12"/>
                      <a:gd name="T5" fmla="*/ 0 h 1"/>
                      <a:gd name="T6" fmla="*/ 2 w 12"/>
                      <a:gd name="T7" fmla="*/ 0 h 1"/>
                      <a:gd name="T8" fmla="*/ 0 w 12"/>
                      <a:gd name="T9" fmla="*/ 0 h 1"/>
                      <a:gd name="T10" fmla="*/ 0 60000 65536"/>
                      <a:gd name="T11" fmla="*/ 0 60000 65536"/>
                      <a:gd name="T12" fmla="*/ 0 60000 65536"/>
                      <a:gd name="T13" fmla="*/ 0 60000 65536"/>
                      <a:gd name="T14" fmla="*/ 0 60000 65536"/>
                      <a:gd name="T15" fmla="*/ 0 w 12"/>
                      <a:gd name="T16" fmla="*/ 0 h 1"/>
                      <a:gd name="T17" fmla="*/ 12 w 12"/>
                      <a:gd name="T18" fmla="*/ 1 h 1"/>
                    </a:gdLst>
                    <a:ahLst/>
                    <a:cxnLst>
                      <a:cxn ang="T10">
                        <a:pos x="T0" y="T1"/>
                      </a:cxn>
                      <a:cxn ang="T11">
                        <a:pos x="T2" y="T3"/>
                      </a:cxn>
                      <a:cxn ang="T12">
                        <a:pos x="T4" y="T5"/>
                      </a:cxn>
                      <a:cxn ang="T13">
                        <a:pos x="T6" y="T7"/>
                      </a:cxn>
                      <a:cxn ang="T14">
                        <a:pos x="T8" y="T9"/>
                      </a:cxn>
                    </a:cxnLst>
                    <a:rect l="T15" t="T16" r="T17" b="T18"/>
                    <a:pathLst>
                      <a:path w="12" h="1">
                        <a:moveTo>
                          <a:pt x="0" y="0"/>
                        </a:moveTo>
                        <a:lnTo>
                          <a:pt x="11" y="1"/>
                        </a:lnTo>
                        <a:lnTo>
                          <a:pt x="12" y="0"/>
                        </a:lnTo>
                        <a:lnTo>
                          <a:pt x="2" y="0"/>
                        </a:lnTo>
                        <a:lnTo>
                          <a:pt x="0" y="0"/>
                        </a:lnTo>
                        <a:close/>
                      </a:path>
                    </a:pathLst>
                  </a:custGeom>
                  <a:solidFill>
                    <a:srgbClr val="E0E0E0"/>
                  </a:solidFill>
                  <a:ln w="9525">
                    <a:noFill/>
                    <a:round/>
                    <a:headEnd/>
                    <a:tailEnd/>
                  </a:ln>
                </p:spPr>
                <p:txBody>
                  <a:bodyPr/>
                  <a:lstStyle/>
                  <a:p>
                    <a:endParaRPr lang="en-US"/>
                  </a:p>
                </p:txBody>
              </p:sp>
              <p:sp>
                <p:nvSpPr>
                  <p:cNvPr id="30858" name="Freeform 1386"/>
                  <p:cNvSpPr>
                    <a:spLocks noChangeAspect="1"/>
                  </p:cNvSpPr>
                  <p:nvPr/>
                </p:nvSpPr>
                <p:spPr bwMode="auto">
                  <a:xfrm>
                    <a:off x="3548" y="2698"/>
                    <a:ext cx="13" cy="1"/>
                  </a:xfrm>
                  <a:custGeom>
                    <a:avLst/>
                    <a:gdLst>
                      <a:gd name="T0" fmla="*/ 0 w 13"/>
                      <a:gd name="T1" fmla="*/ 1 h 1"/>
                      <a:gd name="T2" fmla="*/ 11 w 13"/>
                      <a:gd name="T3" fmla="*/ 1 h 1"/>
                      <a:gd name="T4" fmla="*/ 13 w 13"/>
                      <a:gd name="T5" fmla="*/ 0 h 1"/>
                      <a:gd name="T6" fmla="*/ 2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1" y="1"/>
                        </a:lnTo>
                        <a:lnTo>
                          <a:pt x="13" y="0"/>
                        </a:lnTo>
                        <a:lnTo>
                          <a:pt x="2" y="0"/>
                        </a:lnTo>
                        <a:lnTo>
                          <a:pt x="0" y="1"/>
                        </a:lnTo>
                        <a:close/>
                      </a:path>
                    </a:pathLst>
                  </a:custGeom>
                  <a:solidFill>
                    <a:srgbClr val="E0E0E0"/>
                  </a:solidFill>
                  <a:ln w="9525">
                    <a:noFill/>
                    <a:round/>
                    <a:headEnd/>
                    <a:tailEnd/>
                  </a:ln>
                </p:spPr>
                <p:txBody>
                  <a:bodyPr/>
                  <a:lstStyle/>
                  <a:p>
                    <a:endParaRPr lang="en-US"/>
                  </a:p>
                </p:txBody>
              </p:sp>
              <p:sp>
                <p:nvSpPr>
                  <p:cNvPr id="30859" name="Freeform 1387"/>
                  <p:cNvSpPr>
                    <a:spLocks noChangeAspect="1"/>
                  </p:cNvSpPr>
                  <p:nvPr/>
                </p:nvSpPr>
                <p:spPr bwMode="auto">
                  <a:xfrm>
                    <a:off x="3562" y="2698"/>
                    <a:ext cx="13" cy="1"/>
                  </a:xfrm>
                  <a:custGeom>
                    <a:avLst/>
                    <a:gdLst>
                      <a:gd name="T0" fmla="*/ 0 w 13"/>
                      <a:gd name="T1" fmla="*/ 1 h 1"/>
                      <a:gd name="T2" fmla="*/ 13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3"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0860" name="Freeform 1388"/>
                  <p:cNvSpPr>
                    <a:spLocks noChangeAspect="1"/>
                  </p:cNvSpPr>
                  <p:nvPr/>
                </p:nvSpPr>
                <p:spPr bwMode="auto">
                  <a:xfrm>
                    <a:off x="3577" y="2698"/>
                    <a:ext cx="13" cy="1"/>
                  </a:xfrm>
                  <a:custGeom>
                    <a:avLst/>
                    <a:gdLst>
                      <a:gd name="T0" fmla="*/ 0 w 13"/>
                      <a:gd name="T1" fmla="*/ 1 h 1"/>
                      <a:gd name="T2" fmla="*/ 12 w 13"/>
                      <a:gd name="T3" fmla="*/ 1 h 1"/>
                      <a:gd name="T4" fmla="*/ 13 w 13"/>
                      <a:gd name="T5" fmla="*/ 0 h 1"/>
                      <a:gd name="T6" fmla="*/ 2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2" y="0"/>
                        </a:lnTo>
                        <a:lnTo>
                          <a:pt x="0" y="1"/>
                        </a:lnTo>
                        <a:close/>
                      </a:path>
                    </a:pathLst>
                  </a:custGeom>
                  <a:solidFill>
                    <a:srgbClr val="E0E0E0"/>
                  </a:solidFill>
                  <a:ln w="9525">
                    <a:noFill/>
                    <a:round/>
                    <a:headEnd/>
                    <a:tailEnd/>
                  </a:ln>
                </p:spPr>
                <p:txBody>
                  <a:bodyPr/>
                  <a:lstStyle/>
                  <a:p>
                    <a:endParaRPr lang="en-US"/>
                  </a:p>
                </p:txBody>
              </p:sp>
              <p:grpSp>
                <p:nvGrpSpPr>
                  <p:cNvPr id="31360" name="Group 1403"/>
                  <p:cNvGrpSpPr>
                    <a:grpSpLocks noChangeAspect="1"/>
                  </p:cNvGrpSpPr>
                  <p:nvPr/>
                </p:nvGrpSpPr>
                <p:grpSpPr bwMode="auto">
                  <a:xfrm>
                    <a:off x="3388" y="2798"/>
                    <a:ext cx="202" cy="25"/>
                    <a:chOff x="3388" y="2798"/>
                    <a:chExt cx="202" cy="25"/>
                  </a:xfrm>
                </p:grpSpPr>
                <p:sp>
                  <p:nvSpPr>
                    <p:cNvPr id="30882" name="Freeform 1389"/>
                    <p:cNvSpPr>
                      <a:spLocks noChangeAspect="1"/>
                    </p:cNvSpPr>
                    <p:nvPr/>
                  </p:nvSpPr>
                  <p:spPr bwMode="auto">
                    <a:xfrm>
                      <a:off x="3388" y="2798"/>
                      <a:ext cx="13" cy="5"/>
                    </a:xfrm>
                    <a:custGeom>
                      <a:avLst/>
                      <a:gdLst>
                        <a:gd name="T0" fmla="*/ 0 w 13"/>
                        <a:gd name="T1" fmla="*/ 2 h 5"/>
                        <a:gd name="T2" fmla="*/ 4 w 13"/>
                        <a:gd name="T3" fmla="*/ 3 h 5"/>
                        <a:gd name="T4" fmla="*/ 13 w 13"/>
                        <a:gd name="T5" fmla="*/ 5 h 5"/>
                        <a:gd name="T6" fmla="*/ 13 w 13"/>
                        <a:gd name="T7" fmla="*/ 3 h 5"/>
                        <a:gd name="T8" fmla="*/ 11 w 13"/>
                        <a:gd name="T9" fmla="*/ 0 h 5"/>
                        <a:gd name="T10" fmla="*/ 0 w 13"/>
                        <a:gd name="T11" fmla="*/ 2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2"/>
                          </a:moveTo>
                          <a:lnTo>
                            <a:pt x="4" y="3"/>
                          </a:lnTo>
                          <a:lnTo>
                            <a:pt x="13" y="5"/>
                          </a:lnTo>
                          <a:lnTo>
                            <a:pt x="13" y="3"/>
                          </a:lnTo>
                          <a:lnTo>
                            <a:pt x="11" y="0"/>
                          </a:lnTo>
                          <a:lnTo>
                            <a:pt x="0" y="2"/>
                          </a:lnTo>
                          <a:close/>
                        </a:path>
                      </a:pathLst>
                    </a:custGeom>
                    <a:solidFill>
                      <a:srgbClr val="808080"/>
                    </a:solidFill>
                    <a:ln w="9525">
                      <a:noFill/>
                      <a:round/>
                      <a:headEnd/>
                      <a:tailEnd/>
                    </a:ln>
                  </p:spPr>
                  <p:txBody>
                    <a:bodyPr/>
                    <a:lstStyle/>
                    <a:p>
                      <a:endParaRPr lang="en-US"/>
                    </a:p>
                  </p:txBody>
                </p:sp>
                <p:sp>
                  <p:nvSpPr>
                    <p:cNvPr id="30883" name="Freeform 1390"/>
                    <p:cNvSpPr>
                      <a:spLocks noChangeAspect="1"/>
                    </p:cNvSpPr>
                    <p:nvPr/>
                  </p:nvSpPr>
                  <p:spPr bwMode="auto">
                    <a:xfrm>
                      <a:off x="3402" y="2801"/>
                      <a:ext cx="13" cy="3"/>
                    </a:xfrm>
                    <a:custGeom>
                      <a:avLst/>
                      <a:gdLst>
                        <a:gd name="T0" fmla="*/ 0 w 13"/>
                        <a:gd name="T1" fmla="*/ 0 h 3"/>
                        <a:gd name="T2" fmla="*/ 4 w 13"/>
                        <a:gd name="T3" fmla="*/ 2 h 3"/>
                        <a:gd name="T4" fmla="*/ 13 w 13"/>
                        <a:gd name="T5" fmla="*/ 3 h 3"/>
                        <a:gd name="T6" fmla="*/ 13 w 13"/>
                        <a:gd name="T7" fmla="*/ 2 h 3"/>
                        <a:gd name="T8" fmla="*/ 11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0" y="0"/>
                          </a:moveTo>
                          <a:lnTo>
                            <a:pt x="4" y="2"/>
                          </a:lnTo>
                          <a:lnTo>
                            <a:pt x="13" y="3"/>
                          </a:lnTo>
                          <a:lnTo>
                            <a:pt x="13" y="2"/>
                          </a:lnTo>
                          <a:lnTo>
                            <a:pt x="11" y="0"/>
                          </a:lnTo>
                          <a:lnTo>
                            <a:pt x="0" y="0"/>
                          </a:lnTo>
                          <a:close/>
                        </a:path>
                      </a:pathLst>
                    </a:custGeom>
                    <a:solidFill>
                      <a:srgbClr val="808080"/>
                    </a:solidFill>
                    <a:ln w="9525">
                      <a:noFill/>
                      <a:round/>
                      <a:headEnd/>
                      <a:tailEnd/>
                    </a:ln>
                  </p:spPr>
                  <p:txBody>
                    <a:bodyPr/>
                    <a:lstStyle/>
                    <a:p>
                      <a:endParaRPr lang="en-US"/>
                    </a:p>
                  </p:txBody>
                </p:sp>
                <p:sp>
                  <p:nvSpPr>
                    <p:cNvPr id="30884" name="Freeform 1391"/>
                    <p:cNvSpPr>
                      <a:spLocks noChangeAspect="1"/>
                    </p:cNvSpPr>
                    <p:nvPr/>
                  </p:nvSpPr>
                  <p:spPr bwMode="auto">
                    <a:xfrm>
                      <a:off x="3418" y="2803"/>
                      <a:ext cx="12" cy="2"/>
                    </a:xfrm>
                    <a:custGeom>
                      <a:avLst/>
                      <a:gdLst>
                        <a:gd name="T0" fmla="*/ 0 w 12"/>
                        <a:gd name="T1" fmla="*/ 0 h 2"/>
                        <a:gd name="T2" fmla="*/ 1 w 12"/>
                        <a:gd name="T3" fmla="*/ 1 h 2"/>
                        <a:gd name="T4" fmla="*/ 12 w 12"/>
                        <a:gd name="T5" fmla="*/ 2 h 2"/>
                        <a:gd name="T6" fmla="*/ 12 w 12"/>
                        <a:gd name="T7" fmla="*/ 1 h 2"/>
                        <a:gd name="T8" fmla="*/ 10 w 12"/>
                        <a:gd name="T9" fmla="*/ 0 h 2"/>
                        <a:gd name="T10" fmla="*/ 0 w 12"/>
                        <a:gd name="T11" fmla="*/ 0 h 2"/>
                        <a:gd name="T12" fmla="*/ 0 60000 65536"/>
                        <a:gd name="T13" fmla="*/ 0 60000 65536"/>
                        <a:gd name="T14" fmla="*/ 0 60000 65536"/>
                        <a:gd name="T15" fmla="*/ 0 60000 65536"/>
                        <a:gd name="T16" fmla="*/ 0 60000 65536"/>
                        <a:gd name="T17" fmla="*/ 0 60000 65536"/>
                        <a:gd name="T18" fmla="*/ 0 w 12"/>
                        <a:gd name="T19" fmla="*/ 0 h 2"/>
                        <a:gd name="T20" fmla="*/ 12 w 12"/>
                        <a:gd name="T21" fmla="*/ 2 h 2"/>
                      </a:gdLst>
                      <a:ahLst/>
                      <a:cxnLst>
                        <a:cxn ang="T12">
                          <a:pos x="T0" y="T1"/>
                        </a:cxn>
                        <a:cxn ang="T13">
                          <a:pos x="T2" y="T3"/>
                        </a:cxn>
                        <a:cxn ang="T14">
                          <a:pos x="T4" y="T5"/>
                        </a:cxn>
                        <a:cxn ang="T15">
                          <a:pos x="T6" y="T7"/>
                        </a:cxn>
                        <a:cxn ang="T16">
                          <a:pos x="T8" y="T9"/>
                        </a:cxn>
                        <a:cxn ang="T17">
                          <a:pos x="T10" y="T11"/>
                        </a:cxn>
                      </a:cxnLst>
                      <a:rect l="T18" t="T19" r="T20" b="T21"/>
                      <a:pathLst>
                        <a:path w="12" h="2">
                          <a:moveTo>
                            <a:pt x="0" y="0"/>
                          </a:moveTo>
                          <a:lnTo>
                            <a:pt x="1" y="1"/>
                          </a:lnTo>
                          <a:lnTo>
                            <a:pt x="12" y="2"/>
                          </a:lnTo>
                          <a:lnTo>
                            <a:pt x="12" y="1"/>
                          </a:lnTo>
                          <a:lnTo>
                            <a:pt x="10" y="0"/>
                          </a:lnTo>
                          <a:lnTo>
                            <a:pt x="0" y="0"/>
                          </a:lnTo>
                          <a:close/>
                        </a:path>
                      </a:pathLst>
                    </a:custGeom>
                    <a:solidFill>
                      <a:srgbClr val="808080"/>
                    </a:solidFill>
                    <a:ln w="9525">
                      <a:noFill/>
                      <a:round/>
                      <a:headEnd/>
                      <a:tailEnd/>
                    </a:ln>
                  </p:spPr>
                  <p:txBody>
                    <a:bodyPr/>
                    <a:lstStyle/>
                    <a:p>
                      <a:endParaRPr lang="en-US"/>
                    </a:p>
                  </p:txBody>
                </p:sp>
                <p:sp>
                  <p:nvSpPr>
                    <p:cNvPr id="30885" name="Freeform 1392"/>
                    <p:cNvSpPr>
                      <a:spLocks noChangeAspect="1"/>
                    </p:cNvSpPr>
                    <p:nvPr/>
                  </p:nvSpPr>
                  <p:spPr bwMode="auto">
                    <a:xfrm>
                      <a:off x="3432" y="2804"/>
                      <a:ext cx="12" cy="4"/>
                    </a:xfrm>
                    <a:custGeom>
                      <a:avLst/>
                      <a:gdLst>
                        <a:gd name="T0" fmla="*/ 0 w 12"/>
                        <a:gd name="T1" fmla="*/ 0 h 4"/>
                        <a:gd name="T2" fmla="*/ 3 w 12"/>
                        <a:gd name="T3" fmla="*/ 1 h 4"/>
                        <a:gd name="T4" fmla="*/ 12 w 12"/>
                        <a:gd name="T5" fmla="*/ 4 h 4"/>
                        <a:gd name="T6" fmla="*/ 12 w 12"/>
                        <a:gd name="T7" fmla="*/ 1 h 4"/>
                        <a:gd name="T8" fmla="*/ 10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0" y="0"/>
                          </a:moveTo>
                          <a:lnTo>
                            <a:pt x="3" y="1"/>
                          </a:lnTo>
                          <a:lnTo>
                            <a:pt x="12" y="4"/>
                          </a:lnTo>
                          <a:lnTo>
                            <a:pt x="12" y="1"/>
                          </a:lnTo>
                          <a:lnTo>
                            <a:pt x="10" y="0"/>
                          </a:lnTo>
                          <a:lnTo>
                            <a:pt x="0" y="0"/>
                          </a:lnTo>
                          <a:close/>
                        </a:path>
                      </a:pathLst>
                    </a:custGeom>
                    <a:solidFill>
                      <a:srgbClr val="808080"/>
                    </a:solidFill>
                    <a:ln w="9525">
                      <a:noFill/>
                      <a:round/>
                      <a:headEnd/>
                      <a:tailEnd/>
                    </a:ln>
                  </p:spPr>
                  <p:txBody>
                    <a:bodyPr/>
                    <a:lstStyle/>
                    <a:p>
                      <a:endParaRPr lang="en-US"/>
                    </a:p>
                  </p:txBody>
                </p:sp>
                <p:sp>
                  <p:nvSpPr>
                    <p:cNvPr id="30886" name="Freeform 1393"/>
                    <p:cNvSpPr>
                      <a:spLocks noChangeAspect="1"/>
                    </p:cNvSpPr>
                    <p:nvPr/>
                  </p:nvSpPr>
                  <p:spPr bwMode="auto">
                    <a:xfrm>
                      <a:off x="3447" y="2805"/>
                      <a:ext cx="12" cy="4"/>
                    </a:xfrm>
                    <a:custGeom>
                      <a:avLst/>
                      <a:gdLst>
                        <a:gd name="T0" fmla="*/ 0 w 12"/>
                        <a:gd name="T1" fmla="*/ 0 h 4"/>
                        <a:gd name="T2" fmla="*/ 2 w 12"/>
                        <a:gd name="T3" fmla="*/ 2 h 4"/>
                        <a:gd name="T4" fmla="*/ 12 w 12"/>
                        <a:gd name="T5" fmla="*/ 4 h 4"/>
                        <a:gd name="T6" fmla="*/ 12 w 12"/>
                        <a:gd name="T7" fmla="*/ 2 h 4"/>
                        <a:gd name="T8" fmla="*/ 8 w 12"/>
                        <a:gd name="T9" fmla="*/ 0 h 4"/>
                        <a:gd name="T10" fmla="*/ 0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0" y="0"/>
                          </a:moveTo>
                          <a:lnTo>
                            <a:pt x="2" y="2"/>
                          </a:lnTo>
                          <a:lnTo>
                            <a:pt x="12" y="4"/>
                          </a:lnTo>
                          <a:lnTo>
                            <a:pt x="12" y="2"/>
                          </a:lnTo>
                          <a:lnTo>
                            <a:pt x="8" y="0"/>
                          </a:lnTo>
                          <a:lnTo>
                            <a:pt x="0" y="0"/>
                          </a:lnTo>
                          <a:close/>
                        </a:path>
                      </a:pathLst>
                    </a:custGeom>
                    <a:solidFill>
                      <a:srgbClr val="808080"/>
                    </a:solidFill>
                    <a:ln w="9525">
                      <a:noFill/>
                      <a:round/>
                      <a:headEnd/>
                      <a:tailEnd/>
                    </a:ln>
                  </p:spPr>
                  <p:txBody>
                    <a:bodyPr/>
                    <a:lstStyle/>
                    <a:p>
                      <a:endParaRPr lang="en-US"/>
                    </a:p>
                  </p:txBody>
                </p:sp>
                <p:sp>
                  <p:nvSpPr>
                    <p:cNvPr id="30887" name="Freeform 1394"/>
                    <p:cNvSpPr>
                      <a:spLocks noChangeAspect="1"/>
                    </p:cNvSpPr>
                    <p:nvPr/>
                  </p:nvSpPr>
                  <p:spPr bwMode="auto">
                    <a:xfrm>
                      <a:off x="3461" y="2807"/>
                      <a:ext cx="13" cy="4"/>
                    </a:xfrm>
                    <a:custGeom>
                      <a:avLst/>
                      <a:gdLst>
                        <a:gd name="T0" fmla="*/ 0 w 13"/>
                        <a:gd name="T1" fmla="*/ 1 h 4"/>
                        <a:gd name="T2" fmla="*/ 1 w 13"/>
                        <a:gd name="T3" fmla="*/ 1 h 4"/>
                        <a:gd name="T4" fmla="*/ 13 w 13"/>
                        <a:gd name="T5" fmla="*/ 4 h 4"/>
                        <a:gd name="T6" fmla="*/ 13 w 13"/>
                        <a:gd name="T7" fmla="*/ 1 h 4"/>
                        <a:gd name="T8" fmla="*/ 10 w 13"/>
                        <a:gd name="T9" fmla="*/ 0 h 4"/>
                        <a:gd name="T10" fmla="*/ 0 w 13"/>
                        <a:gd name="T11" fmla="*/ 1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1"/>
                          </a:moveTo>
                          <a:lnTo>
                            <a:pt x="1" y="1"/>
                          </a:lnTo>
                          <a:lnTo>
                            <a:pt x="13" y="4"/>
                          </a:lnTo>
                          <a:lnTo>
                            <a:pt x="13" y="1"/>
                          </a:lnTo>
                          <a:lnTo>
                            <a:pt x="10" y="0"/>
                          </a:lnTo>
                          <a:lnTo>
                            <a:pt x="0" y="1"/>
                          </a:lnTo>
                          <a:close/>
                        </a:path>
                      </a:pathLst>
                    </a:custGeom>
                    <a:solidFill>
                      <a:srgbClr val="808080"/>
                    </a:solidFill>
                    <a:ln w="9525">
                      <a:noFill/>
                      <a:round/>
                      <a:headEnd/>
                      <a:tailEnd/>
                    </a:ln>
                  </p:spPr>
                  <p:txBody>
                    <a:bodyPr/>
                    <a:lstStyle/>
                    <a:p>
                      <a:endParaRPr lang="en-US"/>
                    </a:p>
                  </p:txBody>
                </p:sp>
                <p:sp>
                  <p:nvSpPr>
                    <p:cNvPr id="30888" name="Freeform 1395"/>
                    <p:cNvSpPr>
                      <a:spLocks noChangeAspect="1"/>
                    </p:cNvSpPr>
                    <p:nvPr/>
                  </p:nvSpPr>
                  <p:spPr bwMode="auto">
                    <a:xfrm>
                      <a:off x="3475" y="2808"/>
                      <a:ext cx="13" cy="4"/>
                    </a:xfrm>
                    <a:custGeom>
                      <a:avLst/>
                      <a:gdLst>
                        <a:gd name="T0" fmla="*/ 0 w 13"/>
                        <a:gd name="T1" fmla="*/ 1 h 4"/>
                        <a:gd name="T2" fmla="*/ 3 w 13"/>
                        <a:gd name="T3" fmla="*/ 3 h 4"/>
                        <a:gd name="T4" fmla="*/ 13 w 13"/>
                        <a:gd name="T5" fmla="*/ 4 h 4"/>
                        <a:gd name="T6" fmla="*/ 13 w 13"/>
                        <a:gd name="T7" fmla="*/ 3 h 4"/>
                        <a:gd name="T8" fmla="*/ 10 w 13"/>
                        <a:gd name="T9" fmla="*/ 0 h 4"/>
                        <a:gd name="T10" fmla="*/ 0 w 13"/>
                        <a:gd name="T11" fmla="*/ 1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1"/>
                          </a:moveTo>
                          <a:lnTo>
                            <a:pt x="3" y="3"/>
                          </a:lnTo>
                          <a:lnTo>
                            <a:pt x="13" y="4"/>
                          </a:lnTo>
                          <a:lnTo>
                            <a:pt x="13" y="3"/>
                          </a:lnTo>
                          <a:lnTo>
                            <a:pt x="10" y="0"/>
                          </a:lnTo>
                          <a:lnTo>
                            <a:pt x="0" y="1"/>
                          </a:lnTo>
                          <a:close/>
                        </a:path>
                      </a:pathLst>
                    </a:custGeom>
                    <a:solidFill>
                      <a:srgbClr val="808080"/>
                    </a:solidFill>
                    <a:ln w="9525">
                      <a:noFill/>
                      <a:round/>
                      <a:headEnd/>
                      <a:tailEnd/>
                    </a:ln>
                  </p:spPr>
                  <p:txBody>
                    <a:bodyPr/>
                    <a:lstStyle/>
                    <a:p>
                      <a:endParaRPr lang="en-US"/>
                    </a:p>
                  </p:txBody>
                </p:sp>
                <p:sp>
                  <p:nvSpPr>
                    <p:cNvPr id="30889" name="Freeform 1396"/>
                    <p:cNvSpPr>
                      <a:spLocks noChangeAspect="1"/>
                    </p:cNvSpPr>
                    <p:nvPr/>
                  </p:nvSpPr>
                  <p:spPr bwMode="auto">
                    <a:xfrm>
                      <a:off x="3490" y="2809"/>
                      <a:ext cx="13" cy="5"/>
                    </a:xfrm>
                    <a:custGeom>
                      <a:avLst/>
                      <a:gdLst>
                        <a:gd name="T0" fmla="*/ 0 w 13"/>
                        <a:gd name="T1" fmla="*/ 2 h 5"/>
                        <a:gd name="T2" fmla="*/ 1 w 13"/>
                        <a:gd name="T3" fmla="*/ 3 h 5"/>
                        <a:gd name="T4" fmla="*/ 13 w 13"/>
                        <a:gd name="T5" fmla="*/ 5 h 5"/>
                        <a:gd name="T6" fmla="*/ 13 w 13"/>
                        <a:gd name="T7" fmla="*/ 3 h 5"/>
                        <a:gd name="T8" fmla="*/ 8 w 13"/>
                        <a:gd name="T9" fmla="*/ 0 h 5"/>
                        <a:gd name="T10" fmla="*/ 0 w 13"/>
                        <a:gd name="T11" fmla="*/ 2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2"/>
                          </a:moveTo>
                          <a:lnTo>
                            <a:pt x="1" y="3"/>
                          </a:lnTo>
                          <a:lnTo>
                            <a:pt x="13" y="5"/>
                          </a:lnTo>
                          <a:lnTo>
                            <a:pt x="13" y="3"/>
                          </a:lnTo>
                          <a:lnTo>
                            <a:pt x="8" y="0"/>
                          </a:lnTo>
                          <a:lnTo>
                            <a:pt x="0" y="2"/>
                          </a:lnTo>
                          <a:close/>
                        </a:path>
                      </a:pathLst>
                    </a:custGeom>
                    <a:solidFill>
                      <a:srgbClr val="808080"/>
                    </a:solidFill>
                    <a:ln w="9525">
                      <a:noFill/>
                      <a:round/>
                      <a:headEnd/>
                      <a:tailEnd/>
                    </a:ln>
                  </p:spPr>
                  <p:txBody>
                    <a:bodyPr/>
                    <a:lstStyle/>
                    <a:p>
                      <a:endParaRPr lang="en-US"/>
                    </a:p>
                  </p:txBody>
                </p:sp>
                <p:sp>
                  <p:nvSpPr>
                    <p:cNvPr id="30890" name="Freeform 1397"/>
                    <p:cNvSpPr>
                      <a:spLocks noChangeAspect="1"/>
                    </p:cNvSpPr>
                    <p:nvPr/>
                  </p:nvSpPr>
                  <p:spPr bwMode="auto">
                    <a:xfrm>
                      <a:off x="3504" y="2811"/>
                      <a:ext cx="13" cy="4"/>
                    </a:xfrm>
                    <a:custGeom>
                      <a:avLst/>
                      <a:gdLst>
                        <a:gd name="T0" fmla="*/ 0 w 13"/>
                        <a:gd name="T1" fmla="*/ 1 h 4"/>
                        <a:gd name="T2" fmla="*/ 3 w 13"/>
                        <a:gd name="T3" fmla="*/ 3 h 4"/>
                        <a:gd name="T4" fmla="*/ 13 w 13"/>
                        <a:gd name="T5" fmla="*/ 4 h 4"/>
                        <a:gd name="T6" fmla="*/ 13 w 13"/>
                        <a:gd name="T7" fmla="*/ 3 h 4"/>
                        <a:gd name="T8" fmla="*/ 11 w 13"/>
                        <a:gd name="T9" fmla="*/ 0 h 4"/>
                        <a:gd name="T10" fmla="*/ 0 w 13"/>
                        <a:gd name="T11" fmla="*/ 1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1"/>
                          </a:moveTo>
                          <a:lnTo>
                            <a:pt x="3" y="3"/>
                          </a:lnTo>
                          <a:lnTo>
                            <a:pt x="13" y="4"/>
                          </a:lnTo>
                          <a:lnTo>
                            <a:pt x="13" y="3"/>
                          </a:lnTo>
                          <a:lnTo>
                            <a:pt x="11" y="0"/>
                          </a:lnTo>
                          <a:lnTo>
                            <a:pt x="0" y="1"/>
                          </a:lnTo>
                          <a:close/>
                        </a:path>
                      </a:pathLst>
                    </a:custGeom>
                    <a:solidFill>
                      <a:srgbClr val="808080"/>
                    </a:solidFill>
                    <a:ln w="9525">
                      <a:noFill/>
                      <a:round/>
                      <a:headEnd/>
                      <a:tailEnd/>
                    </a:ln>
                  </p:spPr>
                  <p:txBody>
                    <a:bodyPr/>
                    <a:lstStyle/>
                    <a:p>
                      <a:endParaRPr lang="en-US"/>
                    </a:p>
                  </p:txBody>
                </p:sp>
                <p:sp>
                  <p:nvSpPr>
                    <p:cNvPr id="30891" name="Freeform 1398"/>
                    <p:cNvSpPr>
                      <a:spLocks noChangeAspect="1"/>
                    </p:cNvSpPr>
                    <p:nvPr/>
                  </p:nvSpPr>
                  <p:spPr bwMode="auto">
                    <a:xfrm>
                      <a:off x="3520" y="2814"/>
                      <a:ext cx="12" cy="2"/>
                    </a:xfrm>
                    <a:custGeom>
                      <a:avLst/>
                      <a:gdLst>
                        <a:gd name="T0" fmla="*/ 0 w 12"/>
                        <a:gd name="T1" fmla="*/ 0 h 2"/>
                        <a:gd name="T2" fmla="*/ 2 w 12"/>
                        <a:gd name="T3" fmla="*/ 1 h 2"/>
                        <a:gd name="T4" fmla="*/ 12 w 12"/>
                        <a:gd name="T5" fmla="*/ 2 h 2"/>
                        <a:gd name="T6" fmla="*/ 12 w 12"/>
                        <a:gd name="T7" fmla="*/ 1 h 2"/>
                        <a:gd name="T8" fmla="*/ 9 w 12"/>
                        <a:gd name="T9" fmla="*/ 0 h 2"/>
                        <a:gd name="T10" fmla="*/ 0 w 12"/>
                        <a:gd name="T11" fmla="*/ 0 h 2"/>
                        <a:gd name="T12" fmla="*/ 0 60000 65536"/>
                        <a:gd name="T13" fmla="*/ 0 60000 65536"/>
                        <a:gd name="T14" fmla="*/ 0 60000 65536"/>
                        <a:gd name="T15" fmla="*/ 0 60000 65536"/>
                        <a:gd name="T16" fmla="*/ 0 60000 65536"/>
                        <a:gd name="T17" fmla="*/ 0 60000 65536"/>
                        <a:gd name="T18" fmla="*/ 0 w 12"/>
                        <a:gd name="T19" fmla="*/ 0 h 2"/>
                        <a:gd name="T20" fmla="*/ 12 w 12"/>
                        <a:gd name="T21" fmla="*/ 2 h 2"/>
                      </a:gdLst>
                      <a:ahLst/>
                      <a:cxnLst>
                        <a:cxn ang="T12">
                          <a:pos x="T0" y="T1"/>
                        </a:cxn>
                        <a:cxn ang="T13">
                          <a:pos x="T2" y="T3"/>
                        </a:cxn>
                        <a:cxn ang="T14">
                          <a:pos x="T4" y="T5"/>
                        </a:cxn>
                        <a:cxn ang="T15">
                          <a:pos x="T6" y="T7"/>
                        </a:cxn>
                        <a:cxn ang="T16">
                          <a:pos x="T8" y="T9"/>
                        </a:cxn>
                        <a:cxn ang="T17">
                          <a:pos x="T10" y="T11"/>
                        </a:cxn>
                      </a:cxnLst>
                      <a:rect l="T18" t="T19" r="T20" b="T21"/>
                      <a:pathLst>
                        <a:path w="12" h="2">
                          <a:moveTo>
                            <a:pt x="0" y="0"/>
                          </a:moveTo>
                          <a:lnTo>
                            <a:pt x="2" y="1"/>
                          </a:lnTo>
                          <a:lnTo>
                            <a:pt x="12" y="2"/>
                          </a:lnTo>
                          <a:lnTo>
                            <a:pt x="12" y="1"/>
                          </a:lnTo>
                          <a:lnTo>
                            <a:pt x="9" y="0"/>
                          </a:lnTo>
                          <a:lnTo>
                            <a:pt x="0" y="0"/>
                          </a:lnTo>
                          <a:close/>
                        </a:path>
                      </a:pathLst>
                    </a:custGeom>
                    <a:solidFill>
                      <a:srgbClr val="808080"/>
                    </a:solidFill>
                    <a:ln w="9525">
                      <a:noFill/>
                      <a:round/>
                      <a:headEnd/>
                      <a:tailEnd/>
                    </a:ln>
                  </p:spPr>
                  <p:txBody>
                    <a:bodyPr/>
                    <a:lstStyle/>
                    <a:p>
                      <a:endParaRPr lang="en-US"/>
                    </a:p>
                  </p:txBody>
                </p:sp>
                <p:sp>
                  <p:nvSpPr>
                    <p:cNvPr id="30892" name="Freeform 1399"/>
                    <p:cNvSpPr>
                      <a:spLocks noChangeAspect="1"/>
                    </p:cNvSpPr>
                    <p:nvPr/>
                  </p:nvSpPr>
                  <p:spPr bwMode="auto">
                    <a:xfrm>
                      <a:off x="3534" y="2815"/>
                      <a:ext cx="12" cy="3"/>
                    </a:xfrm>
                    <a:custGeom>
                      <a:avLst/>
                      <a:gdLst>
                        <a:gd name="T0" fmla="*/ 0 w 12"/>
                        <a:gd name="T1" fmla="*/ 0 h 3"/>
                        <a:gd name="T2" fmla="*/ 2 w 12"/>
                        <a:gd name="T3" fmla="*/ 1 h 3"/>
                        <a:gd name="T4" fmla="*/ 12 w 12"/>
                        <a:gd name="T5" fmla="*/ 3 h 3"/>
                        <a:gd name="T6" fmla="*/ 12 w 12"/>
                        <a:gd name="T7" fmla="*/ 1 h 3"/>
                        <a:gd name="T8" fmla="*/ 10 w 12"/>
                        <a:gd name="T9" fmla="*/ 0 h 3"/>
                        <a:gd name="T10" fmla="*/ 0 w 12"/>
                        <a:gd name="T11" fmla="*/ 0 h 3"/>
                        <a:gd name="T12" fmla="*/ 0 60000 65536"/>
                        <a:gd name="T13" fmla="*/ 0 60000 65536"/>
                        <a:gd name="T14" fmla="*/ 0 60000 65536"/>
                        <a:gd name="T15" fmla="*/ 0 60000 65536"/>
                        <a:gd name="T16" fmla="*/ 0 60000 65536"/>
                        <a:gd name="T17" fmla="*/ 0 60000 65536"/>
                        <a:gd name="T18" fmla="*/ 0 w 12"/>
                        <a:gd name="T19" fmla="*/ 0 h 3"/>
                        <a:gd name="T20" fmla="*/ 12 w 12"/>
                        <a:gd name="T21" fmla="*/ 3 h 3"/>
                      </a:gdLst>
                      <a:ahLst/>
                      <a:cxnLst>
                        <a:cxn ang="T12">
                          <a:pos x="T0" y="T1"/>
                        </a:cxn>
                        <a:cxn ang="T13">
                          <a:pos x="T2" y="T3"/>
                        </a:cxn>
                        <a:cxn ang="T14">
                          <a:pos x="T4" y="T5"/>
                        </a:cxn>
                        <a:cxn ang="T15">
                          <a:pos x="T6" y="T7"/>
                        </a:cxn>
                        <a:cxn ang="T16">
                          <a:pos x="T8" y="T9"/>
                        </a:cxn>
                        <a:cxn ang="T17">
                          <a:pos x="T10" y="T11"/>
                        </a:cxn>
                      </a:cxnLst>
                      <a:rect l="T18" t="T19" r="T20" b="T21"/>
                      <a:pathLst>
                        <a:path w="12" h="3">
                          <a:moveTo>
                            <a:pt x="0" y="0"/>
                          </a:moveTo>
                          <a:lnTo>
                            <a:pt x="2" y="1"/>
                          </a:lnTo>
                          <a:lnTo>
                            <a:pt x="12" y="3"/>
                          </a:lnTo>
                          <a:lnTo>
                            <a:pt x="12" y="1"/>
                          </a:lnTo>
                          <a:lnTo>
                            <a:pt x="10" y="0"/>
                          </a:lnTo>
                          <a:lnTo>
                            <a:pt x="0" y="0"/>
                          </a:lnTo>
                          <a:close/>
                        </a:path>
                      </a:pathLst>
                    </a:custGeom>
                    <a:solidFill>
                      <a:srgbClr val="808080"/>
                    </a:solidFill>
                    <a:ln w="9525">
                      <a:noFill/>
                      <a:round/>
                      <a:headEnd/>
                      <a:tailEnd/>
                    </a:ln>
                  </p:spPr>
                  <p:txBody>
                    <a:bodyPr/>
                    <a:lstStyle/>
                    <a:p>
                      <a:endParaRPr lang="en-US"/>
                    </a:p>
                  </p:txBody>
                </p:sp>
                <p:sp>
                  <p:nvSpPr>
                    <p:cNvPr id="30893" name="Freeform 1400"/>
                    <p:cNvSpPr>
                      <a:spLocks noChangeAspect="1"/>
                    </p:cNvSpPr>
                    <p:nvPr/>
                  </p:nvSpPr>
                  <p:spPr bwMode="auto">
                    <a:xfrm>
                      <a:off x="3548" y="2816"/>
                      <a:ext cx="13" cy="5"/>
                    </a:xfrm>
                    <a:custGeom>
                      <a:avLst/>
                      <a:gdLst>
                        <a:gd name="T0" fmla="*/ 0 w 13"/>
                        <a:gd name="T1" fmla="*/ 2 h 5"/>
                        <a:gd name="T2" fmla="*/ 2 w 13"/>
                        <a:gd name="T3" fmla="*/ 3 h 5"/>
                        <a:gd name="T4" fmla="*/ 13 w 13"/>
                        <a:gd name="T5" fmla="*/ 5 h 5"/>
                        <a:gd name="T6" fmla="*/ 13 w 13"/>
                        <a:gd name="T7" fmla="*/ 2 h 5"/>
                        <a:gd name="T8" fmla="*/ 10 w 13"/>
                        <a:gd name="T9" fmla="*/ 0 h 5"/>
                        <a:gd name="T10" fmla="*/ 0 w 13"/>
                        <a:gd name="T11" fmla="*/ 2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2"/>
                          </a:moveTo>
                          <a:lnTo>
                            <a:pt x="2" y="3"/>
                          </a:lnTo>
                          <a:lnTo>
                            <a:pt x="13" y="5"/>
                          </a:lnTo>
                          <a:lnTo>
                            <a:pt x="13" y="2"/>
                          </a:lnTo>
                          <a:lnTo>
                            <a:pt x="10" y="0"/>
                          </a:lnTo>
                          <a:lnTo>
                            <a:pt x="0" y="2"/>
                          </a:lnTo>
                          <a:close/>
                        </a:path>
                      </a:pathLst>
                    </a:custGeom>
                    <a:solidFill>
                      <a:srgbClr val="808080"/>
                    </a:solidFill>
                    <a:ln w="9525">
                      <a:noFill/>
                      <a:round/>
                      <a:headEnd/>
                      <a:tailEnd/>
                    </a:ln>
                  </p:spPr>
                  <p:txBody>
                    <a:bodyPr/>
                    <a:lstStyle/>
                    <a:p>
                      <a:endParaRPr lang="en-US"/>
                    </a:p>
                  </p:txBody>
                </p:sp>
                <p:sp>
                  <p:nvSpPr>
                    <p:cNvPr id="30894" name="Freeform 1401"/>
                    <p:cNvSpPr>
                      <a:spLocks noChangeAspect="1"/>
                    </p:cNvSpPr>
                    <p:nvPr/>
                  </p:nvSpPr>
                  <p:spPr bwMode="auto">
                    <a:xfrm>
                      <a:off x="3562" y="2818"/>
                      <a:ext cx="14" cy="4"/>
                    </a:xfrm>
                    <a:custGeom>
                      <a:avLst/>
                      <a:gdLst>
                        <a:gd name="T0" fmla="*/ 0 w 14"/>
                        <a:gd name="T1" fmla="*/ 1 h 4"/>
                        <a:gd name="T2" fmla="*/ 3 w 14"/>
                        <a:gd name="T3" fmla="*/ 3 h 4"/>
                        <a:gd name="T4" fmla="*/ 14 w 14"/>
                        <a:gd name="T5" fmla="*/ 4 h 4"/>
                        <a:gd name="T6" fmla="*/ 14 w 14"/>
                        <a:gd name="T7" fmla="*/ 3 h 4"/>
                        <a:gd name="T8" fmla="*/ 10 w 14"/>
                        <a:gd name="T9" fmla="*/ 0 h 4"/>
                        <a:gd name="T10" fmla="*/ 0 w 14"/>
                        <a:gd name="T11" fmla="*/ 1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0" y="1"/>
                          </a:moveTo>
                          <a:lnTo>
                            <a:pt x="3" y="3"/>
                          </a:lnTo>
                          <a:lnTo>
                            <a:pt x="14" y="4"/>
                          </a:lnTo>
                          <a:lnTo>
                            <a:pt x="14" y="3"/>
                          </a:lnTo>
                          <a:lnTo>
                            <a:pt x="10" y="0"/>
                          </a:lnTo>
                          <a:lnTo>
                            <a:pt x="0" y="1"/>
                          </a:lnTo>
                          <a:close/>
                        </a:path>
                      </a:pathLst>
                    </a:custGeom>
                    <a:solidFill>
                      <a:srgbClr val="808080"/>
                    </a:solidFill>
                    <a:ln w="9525">
                      <a:noFill/>
                      <a:round/>
                      <a:headEnd/>
                      <a:tailEnd/>
                    </a:ln>
                  </p:spPr>
                  <p:txBody>
                    <a:bodyPr/>
                    <a:lstStyle/>
                    <a:p>
                      <a:endParaRPr lang="en-US"/>
                    </a:p>
                  </p:txBody>
                </p:sp>
                <p:sp>
                  <p:nvSpPr>
                    <p:cNvPr id="30895" name="Freeform 1402"/>
                    <p:cNvSpPr>
                      <a:spLocks noChangeAspect="1"/>
                    </p:cNvSpPr>
                    <p:nvPr/>
                  </p:nvSpPr>
                  <p:spPr bwMode="auto">
                    <a:xfrm>
                      <a:off x="3577" y="2819"/>
                      <a:ext cx="13" cy="4"/>
                    </a:xfrm>
                    <a:custGeom>
                      <a:avLst/>
                      <a:gdLst>
                        <a:gd name="T0" fmla="*/ 0 w 13"/>
                        <a:gd name="T1" fmla="*/ 2 h 4"/>
                        <a:gd name="T2" fmla="*/ 2 w 13"/>
                        <a:gd name="T3" fmla="*/ 3 h 4"/>
                        <a:gd name="T4" fmla="*/ 13 w 13"/>
                        <a:gd name="T5" fmla="*/ 4 h 4"/>
                        <a:gd name="T6" fmla="*/ 13 w 13"/>
                        <a:gd name="T7" fmla="*/ 3 h 4"/>
                        <a:gd name="T8" fmla="*/ 9 w 13"/>
                        <a:gd name="T9" fmla="*/ 0 h 4"/>
                        <a:gd name="T10" fmla="*/ 0 w 13"/>
                        <a:gd name="T11" fmla="*/ 2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2"/>
                          </a:moveTo>
                          <a:lnTo>
                            <a:pt x="2" y="3"/>
                          </a:lnTo>
                          <a:lnTo>
                            <a:pt x="13" y="4"/>
                          </a:lnTo>
                          <a:lnTo>
                            <a:pt x="13" y="3"/>
                          </a:lnTo>
                          <a:lnTo>
                            <a:pt x="9" y="0"/>
                          </a:lnTo>
                          <a:lnTo>
                            <a:pt x="0" y="2"/>
                          </a:lnTo>
                          <a:close/>
                        </a:path>
                      </a:pathLst>
                    </a:custGeom>
                    <a:solidFill>
                      <a:srgbClr val="808080"/>
                    </a:solidFill>
                    <a:ln w="9525">
                      <a:noFill/>
                      <a:round/>
                      <a:headEnd/>
                      <a:tailEnd/>
                    </a:ln>
                  </p:spPr>
                  <p:txBody>
                    <a:bodyPr/>
                    <a:lstStyle/>
                    <a:p>
                      <a:endParaRPr lang="en-US"/>
                    </a:p>
                  </p:txBody>
                </p:sp>
              </p:grpSp>
              <p:sp>
                <p:nvSpPr>
                  <p:cNvPr id="30862" name="Freeform 1404"/>
                  <p:cNvSpPr>
                    <a:spLocks noChangeAspect="1"/>
                  </p:cNvSpPr>
                  <p:nvPr/>
                </p:nvSpPr>
                <p:spPr bwMode="auto">
                  <a:xfrm>
                    <a:off x="3388" y="2697"/>
                    <a:ext cx="12" cy="104"/>
                  </a:xfrm>
                  <a:custGeom>
                    <a:avLst/>
                    <a:gdLst>
                      <a:gd name="T0" fmla="*/ 0 w 12"/>
                      <a:gd name="T1" fmla="*/ 0 h 104"/>
                      <a:gd name="T2" fmla="*/ 0 w 12"/>
                      <a:gd name="T3" fmla="*/ 103 h 104"/>
                      <a:gd name="T4" fmla="*/ 12 w 12"/>
                      <a:gd name="T5" fmla="*/ 104 h 104"/>
                      <a:gd name="T6" fmla="*/ 12 w 12"/>
                      <a:gd name="T7" fmla="*/ 0 h 104"/>
                      <a:gd name="T8" fmla="*/ 0 w 12"/>
                      <a:gd name="T9" fmla="*/ 0 h 104"/>
                      <a:gd name="T10" fmla="*/ 0 60000 65536"/>
                      <a:gd name="T11" fmla="*/ 0 60000 65536"/>
                      <a:gd name="T12" fmla="*/ 0 60000 65536"/>
                      <a:gd name="T13" fmla="*/ 0 60000 65536"/>
                      <a:gd name="T14" fmla="*/ 0 60000 65536"/>
                      <a:gd name="T15" fmla="*/ 0 w 12"/>
                      <a:gd name="T16" fmla="*/ 0 h 104"/>
                      <a:gd name="T17" fmla="*/ 12 w 12"/>
                      <a:gd name="T18" fmla="*/ 104 h 104"/>
                    </a:gdLst>
                    <a:ahLst/>
                    <a:cxnLst>
                      <a:cxn ang="T10">
                        <a:pos x="T0" y="T1"/>
                      </a:cxn>
                      <a:cxn ang="T11">
                        <a:pos x="T2" y="T3"/>
                      </a:cxn>
                      <a:cxn ang="T12">
                        <a:pos x="T4" y="T5"/>
                      </a:cxn>
                      <a:cxn ang="T13">
                        <a:pos x="T6" y="T7"/>
                      </a:cxn>
                      <a:cxn ang="T14">
                        <a:pos x="T8" y="T9"/>
                      </a:cxn>
                    </a:cxnLst>
                    <a:rect l="T15" t="T16" r="T17" b="T18"/>
                    <a:pathLst>
                      <a:path w="12" h="104">
                        <a:moveTo>
                          <a:pt x="0" y="0"/>
                        </a:moveTo>
                        <a:lnTo>
                          <a:pt x="0" y="103"/>
                        </a:lnTo>
                        <a:lnTo>
                          <a:pt x="12" y="104"/>
                        </a:lnTo>
                        <a:lnTo>
                          <a:pt x="12" y="0"/>
                        </a:lnTo>
                        <a:lnTo>
                          <a:pt x="0" y="0"/>
                        </a:lnTo>
                        <a:close/>
                      </a:path>
                    </a:pathLst>
                  </a:custGeom>
                  <a:solidFill>
                    <a:srgbClr val="C0C0C0"/>
                  </a:solidFill>
                  <a:ln w="9525">
                    <a:noFill/>
                    <a:round/>
                    <a:headEnd/>
                    <a:tailEnd/>
                  </a:ln>
                </p:spPr>
                <p:txBody>
                  <a:bodyPr/>
                  <a:lstStyle/>
                  <a:p>
                    <a:endParaRPr lang="en-US"/>
                  </a:p>
                </p:txBody>
              </p:sp>
              <p:sp>
                <p:nvSpPr>
                  <p:cNvPr id="30863" name="Freeform 1405"/>
                  <p:cNvSpPr>
                    <a:spLocks noChangeAspect="1"/>
                  </p:cNvSpPr>
                  <p:nvPr/>
                </p:nvSpPr>
                <p:spPr bwMode="auto">
                  <a:xfrm>
                    <a:off x="3404" y="2789"/>
                    <a:ext cx="10" cy="14"/>
                  </a:xfrm>
                  <a:custGeom>
                    <a:avLst/>
                    <a:gdLst>
                      <a:gd name="T0" fmla="*/ 0 w 10"/>
                      <a:gd name="T1" fmla="*/ 0 h 14"/>
                      <a:gd name="T2" fmla="*/ 0 w 10"/>
                      <a:gd name="T3" fmla="*/ 12 h 14"/>
                      <a:gd name="T4" fmla="*/ 10 w 10"/>
                      <a:gd name="T5" fmla="*/ 14 h 14"/>
                      <a:gd name="T6" fmla="*/ 10 w 10"/>
                      <a:gd name="T7" fmla="*/ 1 h 14"/>
                      <a:gd name="T8" fmla="*/ 0 w 10"/>
                      <a:gd name="T9" fmla="*/ 0 h 14"/>
                      <a:gd name="T10" fmla="*/ 0 60000 65536"/>
                      <a:gd name="T11" fmla="*/ 0 60000 65536"/>
                      <a:gd name="T12" fmla="*/ 0 60000 65536"/>
                      <a:gd name="T13" fmla="*/ 0 60000 65536"/>
                      <a:gd name="T14" fmla="*/ 0 60000 65536"/>
                      <a:gd name="T15" fmla="*/ 0 w 10"/>
                      <a:gd name="T16" fmla="*/ 0 h 14"/>
                      <a:gd name="T17" fmla="*/ 10 w 10"/>
                      <a:gd name="T18" fmla="*/ 14 h 14"/>
                    </a:gdLst>
                    <a:ahLst/>
                    <a:cxnLst>
                      <a:cxn ang="T10">
                        <a:pos x="T0" y="T1"/>
                      </a:cxn>
                      <a:cxn ang="T11">
                        <a:pos x="T2" y="T3"/>
                      </a:cxn>
                      <a:cxn ang="T12">
                        <a:pos x="T4" y="T5"/>
                      </a:cxn>
                      <a:cxn ang="T13">
                        <a:pos x="T6" y="T7"/>
                      </a:cxn>
                      <a:cxn ang="T14">
                        <a:pos x="T8" y="T9"/>
                      </a:cxn>
                    </a:cxnLst>
                    <a:rect l="T15" t="T16" r="T17" b="T18"/>
                    <a:pathLst>
                      <a:path w="10" h="14">
                        <a:moveTo>
                          <a:pt x="0" y="0"/>
                        </a:moveTo>
                        <a:lnTo>
                          <a:pt x="0" y="12"/>
                        </a:lnTo>
                        <a:lnTo>
                          <a:pt x="10" y="14"/>
                        </a:lnTo>
                        <a:lnTo>
                          <a:pt x="10" y="1"/>
                        </a:lnTo>
                        <a:lnTo>
                          <a:pt x="0" y="0"/>
                        </a:lnTo>
                        <a:close/>
                      </a:path>
                    </a:pathLst>
                  </a:custGeom>
                  <a:solidFill>
                    <a:srgbClr val="C0C0C0"/>
                  </a:solidFill>
                  <a:ln w="9525">
                    <a:noFill/>
                    <a:round/>
                    <a:headEnd/>
                    <a:tailEnd/>
                  </a:ln>
                </p:spPr>
                <p:txBody>
                  <a:bodyPr/>
                  <a:lstStyle/>
                  <a:p>
                    <a:endParaRPr lang="en-US"/>
                  </a:p>
                </p:txBody>
              </p:sp>
              <p:sp>
                <p:nvSpPr>
                  <p:cNvPr id="30864" name="Freeform 1406"/>
                  <p:cNvSpPr>
                    <a:spLocks noChangeAspect="1"/>
                  </p:cNvSpPr>
                  <p:nvPr/>
                </p:nvSpPr>
                <p:spPr bwMode="auto">
                  <a:xfrm>
                    <a:off x="3418" y="2697"/>
                    <a:ext cx="11" cy="107"/>
                  </a:xfrm>
                  <a:custGeom>
                    <a:avLst/>
                    <a:gdLst>
                      <a:gd name="T0" fmla="*/ 0 w 11"/>
                      <a:gd name="T1" fmla="*/ 0 h 107"/>
                      <a:gd name="T2" fmla="*/ 0 w 11"/>
                      <a:gd name="T3" fmla="*/ 106 h 107"/>
                      <a:gd name="T4" fmla="*/ 11 w 11"/>
                      <a:gd name="T5" fmla="*/ 107 h 107"/>
                      <a:gd name="T6" fmla="*/ 11 w 11"/>
                      <a:gd name="T7" fmla="*/ 0 h 107"/>
                      <a:gd name="T8" fmla="*/ 0 w 11"/>
                      <a:gd name="T9" fmla="*/ 0 h 107"/>
                      <a:gd name="T10" fmla="*/ 0 60000 65536"/>
                      <a:gd name="T11" fmla="*/ 0 60000 65536"/>
                      <a:gd name="T12" fmla="*/ 0 60000 65536"/>
                      <a:gd name="T13" fmla="*/ 0 60000 65536"/>
                      <a:gd name="T14" fmla="*/ 0 60000 65536"/>
                      <a:gd name="T15" fmla="*/ 0 w 11"/>
                      <a:gd name="T16" fmla="*/ 0 h 107"/>
                      <a:gd name="T17" fmla="*/ 11 w 11"/>
                      <a:gd name="T18" fmla="*/ 107 h 107"/>
                    </a:gdLst>
                    <a:ahLst/>
                    <a:cxnLst>
                      <a:cxn ang="T10">
                        <a:pos x="T0" y="T1"/>
                      </a:cxn>
                      <a:cxn ang="T11">
                        <a:pos x="T2" y="T3"/>
                      </a:cxn>
                      <a:cxn ang="T12">
                        <a:pos x="T4" y="T5"/>
                      </a:cxn>
                      <a:cxn ang="T13">
                        <a:pos x="T6" y="T7"/>
                      </a:cxn>
                      <a:cxn ang="T14">
                        <a:pos x="T8" y="T9"/>
                      </a:cxn>
                    </a:cxnLst>
                    <a:rect l="T15" t="T16" r="T17" b="T18"/>
                    <a:pathLst>
                      <a:path w="11" h="107">
                        <a:moveTo>
                          <a:pt x="0" y="0"/>
                        </a:moveTo>
                        <a:lnTo>
                          <a:pt x="0" y="106"/>
                        </a:lnTo>
                        <a:lnTo>
                          <a:pt x="11" y="107"/>
                        </a:lnTo>
                        <a:lnTo>
                          <a:pt x="11" y="0"/>
                        </a:lnTo>
                        <a:lnTo>
                          <a:pt x="0" y="0"/>
                        </a:lnTo>
                        <a:close/>
                      </a:path>
                    </a:pathLst>
                  </a:custGeom>
                  <a:solidFill>
                    <a:srgbClr val="C0C0C0"/>
                  </a:solidFill>
                  <a:ln w="9525">
                    <a:noFill/>
                    <a:round/>
                    <a:headEnd/>
                    <a:tailEnd/>
                  </a:ln>
                </p:spPr>
                <p:txBody>
                  <a:bodyPr/>
                  <a:lstStyle/>
                  <a:p>
                    <a:endParaRPr lang="en-US"/>
                  </a:p>
                </p:txBody>
              </p:sp>
              <p:sp>
                <p:nvSpPr>
                  <p:cNvPr id="30865" name="Freeform 1407"/>
                  <p:cNvSpPr>
                    <a:spLocks noChangeAspect="1"/>
                  </p:cNvSpPr>
                  <p:nvPr/>
                </p:nvSpPr>
                <p:spPr bwMode="auto">
                  <a:xfrm>
                    <a:off x="3432" y="2697"/>
                    <a:ext cx="11" cy="108"/>
                  </a:xfrm>
                  <a:custGeom>
                    <a:avLst/>
                    <a:gdLst>
                      <a:gd name="T0" fmla="*/ 0 w 11"/>
                      <a:gd name="T1" fmla="*/ 0 h 108"/>
                      <a:gd name="T2" fmla="*/ 0 w 11"/>
                      <a:gd name="T3" fmla="*/ 107 h 108"/>
                      <a:gd name="T4" fmla="*/ 11 w 11"/>
                      <a:gd name="T5" fmla="*/ 108 h 108"/>
                      <a:gd name="T6" fmla="*/ 11 w 11"/>
                      <a:gd name="T7" fmla="*/ 1 h 108"/>
                      <a:gd name="T8" fmla="*/ 0 w 11"/>
                      <a:gd name="T9" fmla="*/ 0 h 108"/>
                      <a:gd name="T10" fmla="*/ 0 60000 65536"/>
                      <a:gd name="T11" fmla="*/ 0 60000 65536"/>
                      <a:gd name="T12" fmla="*/ 0 60000 65536"/>
                      <a:gd name="T13" fmla="*/ 0 60000 65536"/>
                      <a:gd name="T14" fmla="*/ 0 60000 65536"/>
                      <a:gd name="T15" fmla="*/ 0 w 11"/>
                      <a:gd name="T16" fmla="*/ 0 h 108"/>
                      <a:gd name="T17" fmla="*/ 11 w 11"/>
                      <a:gd name="T18" fmla="*/ 108 h 108"/>
                    </a:gdLst>
                    <a:ahLst/>
                    <a:cxnLst>
                      <a:cxn ang="T10">
                        <a:pos x="T0" y="T1"/>
                      </a:cxn>
                      <a:cxn ang="T11">
                        <a:pos x="T2" y="T3"/>
                      </a:cxn>
                      <a:cxn ang="T12">
                        <a:pos x="T4" y="T5"/>
                      </a:cxn>
                      <a:cxn ang="T13">
                        <a:pos x="T6" y="T7"/>
                      </a:cxn>
                      <a:cxn ang="T14">
                        <a:pos x="T8" y="T9"/>
                      </a:cxn>
                    </a:cxnLst>
                    <a:rect l="T15" t="T16" r="T17" b="T18"/>
                    <a:pathLst>
                      <a:path w="11" h="108">
                        <a:moveTo>
                          <a:pt x="0" y="0"/>
                        </a:moveTo>
                        <a:lnTo>
                          <a:pt x="0" y="107"/>
                        </a:lnTo>
                        <a:lnTo>
                          <a:pt x="11" y="108"/>
                        </a:lnTo>
                        <a:lnTo>
                          <a:pt x="11" y="1"/>
                        </a:lnTo>
                        <a:lnTo>
                          <a:pt x="0" y="0"/>
                        </a:lnTo>
                        <a:close/>
                      </a:path>
                    </a:pathLst>
                  </a:custGeom>
                  <a:solidFill>
                    <a:srgbClr val="C0C0C0"/>
                  </a:solidFill>
                  <a:ln w="9525">
                    <a:noFill/>
                    <a:round/>
                    <a:headEnd/>
                    <a:tailEnd/>
                  </a:ln>
                </p:spPr>
                <p:txBody>
                  <a:bodyPr/>
                  <a:lstStyle/>
                  <a:p>
                    <a:endParaRPr lang="en-US"/>
                  </a:p>
                </p:txBody>
              </p:sp>
              <p:sp>
                <p:nvSpPr>
                  <p:cNvPr id="30866" name="Freeform 1408"/>
                  <p:cNvSpPr>
                    <a:spLocks noChangeAspect="1"/>
                  </p:cNvSpPr>
                  <p:nvPr/>
                </p:nvSpPr>
                <p:spPr bwMode="auto">
                  <a:xfrm>
                    <a:off x="3447" y="2698"/>
                    <a:ext cx="10" cy="109"/>
                  </a:xfrm>
                  <a:custGeom>
                    <a:avLst/>
                    <a:gdLst>
                      <a:gd name="T0" fmla="*/ 0 w 10"/>
                      <a:gd name="T1" fmla="*/ 0 h 109"/>
                      <a:gd name="T2" fmla="*/ 0 w 10"/>
                      <a:gd name="T3" fmla="*/ 107 h 109"/>
                      <a:gd name="T4" fmla="*/ 10 w 10"/>
                      <a:gd name="T5" fmla="*/ 109 h 109"/>
                      <a:gd name="T6" fmla="*/ 10 w 10"/>
                      <a:gd name="T7" fmla="*/ 0 h 109"/>
                      <a:gd name="T8" fmla="*/ 0 w 10"/>
                      <a:gd name="T9" fmla="*/ 0 h 109"/>
                      <a:gd name="T10" fmla="*/ 0 60000 65536"/>
                      <a:gd name="T11" fmla="*/ 0 60000 65536"/>
                      <a:gd name="T12" fmla="*/ 0 60000 65536"/>
                      <a:gd name="T13" fmla="*/ 0 60000 65536"/>
                      <a:gd name="T14" fmla="*/ 0 60000 65536"/>
                      <a:gd name="T15" fmla="*/ 0 w 10"/>
                      <a:gd name="T16" fmla="*/ 0 h 109"/>
                      <a:gd name="T17" fmla="*/ 10 w 10"/>
                      <a:gd name="T18" fmla="*/ 109 h 109"/>
                    </a:gdLst>
                    <a:ahLst/>
                    <a:cxnLst>
                      <a:cxn ang="T10">
                        <a:pos x="T0" y="T1"/>
                      </a:cxn>
                      <a:cxn ang="T11">
                        <a:pos x="T2" y="T3"/>
                      </a:cxn>
                      <a:cxn ang="T12">
                        <a:pos x="T4" y="T5"/>
                      </a:cxn>
                      <a:cxn ang="T13">
                        <a:pos x="T6" y="T7"/>
                      </a:cxn>
                      <a:cxn ang="T14">
                        <a:pos x="T8" y="T9"/>
                      </a:cxn>
                    </a:cxnLst>
                    <a:rect l="T15" t="T16" r="T17" b="T18"/>
                    <a:pathLst>
                      <a:path w="10" h="109">
                        <a:moveTo>
                          <a:pt x="0" y="0"/>
                        </a:moveTo>
                        <a:lnTo>
                          <a:pt x="0" y="107"/>
                        </a:lnTo>
                        <a:lnTo>
                          <a:pt x="10" y="109"/>
                        </a:lnTo>
                        <a:lnTo>
                          <a:pt x="10" y="0"/>
                        </a:lnTo>
                        <a:lnTo>
                          <a:pt x="0" y="0"/>
                        </a:lnTo>
                        <a:close/>
                      </a:path>
                    </a:pathLst>
                  </a:custGeom>
                  <a:solidFill>
                    <a:srgbClr val="C0C0C0"/>
                  </a:solidFill>
                  <a:ln w="9525">
                    <a:noFill/>
                    <a:round/>
                    <a:headEnd/>
                    <a:tailEnd/>
                  </a:ln>
                </p:spPr>
                <p:txBody>
                  <a:bodyPr/>
                  <a:lstStyle/>
                  <a:p>
                    <a:endParaRPr lang="en-US"/>
                  </a:p>
                </p:txBody>
              </p:sp>
              <p:sp>
                <p:nvSpPr>
                  <p:cNvPr id="30867" name="Freeform 1409"/>
                  <p:cNvSpPr>
                    <a:spLocks noChangeAspect="1"/>
                  </p:cNvSpPr>
                  <p:nvPr/>
                </p:nvSpPr>
                <p:spPr bwMode="auto">
                  <a:xfrm>
                    <a:off x="3461" y="2698"/>
                    <a:ext cx="12" cy="110"/>
                  </a:xfrm>
                  <a:custGeom>
                    <a:avLst/>
                    <a:gdLst>
                      <a:gd name="T0" fmla="*/ 0 w 12"/>
                      <a:gd name="T1" fmla="*/ 0 h 110"/>
                      <a:gd name="T2" fmla="*/ 0 w 12"/>
                      <a:gd name="T3" fmla="*/ 109 h 110"/>
                      <a:gd name="T4" fmla="*/ 12 w 12"/>
                      <a:gd name="T5" fmla="*/ 110 h 110"/>
                      <a:gd name="T6" fmla="*/ 12 w 12"/>
                      <a:gd name="T7" fmla="*/ 0 h 110"/>
                      <a:gd name="T8" fmla="*/ 0 w 12"/>
                      <a:gd name="T9" fmla="*/ 0 h 110"/>
                      <a:gd name="T10" fmla="*/ 0 60000 65536"/>
                      <a:gd name="T11" fmla="*/ 0 60000 65536"/>
                      <a:gd name="T12" fmla="*/ 0 60000 65536"/>
                      <a:gd name="T13" fmla="*/ 0 60000 65536"/>
                      <a:gd name="T14" fmla="*/ 0 60000 65536"/>
                      <a:gd name="T15" fmla="*/ 0 w 12"/>
                      <a:gd name="T16" fmla="*/ 0 h 110"/>
                      <a:gd name="T17" fmla="*/ 12 w 12"/>
                      <a:gd name="T18" fmla="*/ 110 h 110"/>
                    </a:gdLst>
                    <a:ahLst/>
                    <a:cxnLst>
                      <a:cxn ang="T10">
                        <a:pos x="T0" y="T1"/>
                      </a:cxn>
                      <a:cxn ang="T11">
                        <a:pos x="T2" y="T3"/>
                      </a:cxn>
                      <a:cxn ang="T12">
                        <a:pos x="T4" y="T5"/>
                      </a:cxn>
                      <a:cxn ang="T13">
                        <a:pos x="T6" y="T7"/>
                      </a:cxn>
                      <a:cxn ang="T14">
                        <a:pos x="T8" y="T9"/>
                      </a:cxn>
                    </a:cxnLst>
                    <a:rect l="T15" t="T16" r="T17" b="T18"/>
                    <a:pathLst>
                      <a:path w="12" h="110">
                        <a:moveTo>
                          <a:pt x="0" y="0"/>
                        </a:moveTo>
                        <a:lnTo>
                          <a:pt x="0" y="109"/>
                        </a:lnTo>
                        <a:lnTo>
                          <a:pt x="12" y="110"/>
                        </a:lnTo>
                        <a:lnTo>
                          <a:pt x="12" y="0"/>
                        </a:lnTo>
                        <a:lnTo>
                          <a:pt x="0" y="0"/>
                        </a:lnTo>
                        <a:close/>
                      </a:path>
                    </a:pathLst>
                  </a:custGeom>
                  <a:solidFill>
                    <a:srgbClr val="C0C0C0"/>
                  </a:solidFill>
                  <a:ln w="9525">
                    <a:noFill/>
                    <a:round/>
                    <a:headEnd/>
                    <a:tailEnd/>
                  </a:ln>
                </p:spPr>
                <p:txBody>
                  <a:bodyPr/>
                  <a:lstStyle/>
                  <a:p>
                    <a:endParaRPr lang="en-US"/>
                  </a:p>
                </p:txBody>
              </p:sp>
              <p:sp>
                <p:nvSpPr>
                  <p:cNvPr id="30868" name="Freeform 1410"/>
                  <p:cNvSpPr>
                    <a:spLocks noChangeAspect="1"/>
                  </p:cNvSpPr>
                  <p:nvPr/>
                </p:nvSpPr>
                <p:spPr bwMode="auto">
                  <a:xfrm>
                    <a:off x="3475" y="2698"/>
                    <a:ext cx="12" cy="111"/>
                  </a:xfrm>
                  <a:custGeom>
                    <a:avLst/>
                    <a:gdLst>
                      <a:gd name="T0" fmla="*/ 0 w 12"/>
                      <a:gd name="T1" fmla="*/ 0 h 111"/>
                      <a:gd name="T2" fmla="*/ 0 w 12"/>
                      <a:gd name="T3" fmla="*/ 110 h 111"/>
                      <a:gd name="T4" fmla="*/ 12 w 12"/>
                      <a:gd name="T5" fmla="*/ 111 h 111"/>
                      <a:gd name="T6" fmla="*/ 12 w 12"/>
                      <a:gd name="T7" fmla="*/ 0 h 111"/>
                      <a:gd name="T8" fmla="*/ 0 w 12"/>
                      <a:gd name="T9" fmla="*/ 0 h 111"/>
                      <a:gd name="T10" fmla="*/ 0 60000 65536"/>
                      <a:gd name="T11" fmla="*/ 0 60000 65536"/>
                      <a:gd name="T12" fmla="*/ 0 60000 65536"/>
                      <a:gd name="T13" fmla="*/ 0 60000 65536"/>
                      <a:gd name="T14" fmla="*/ 0 60000 65536"/>
                      <a:gd name="T15" fmla="*/ 0 w 12"/>
                      <a:gd name="T16" fmla="*/ 0 h 111"/>
                      <a:gd name="T17" fmla="*/ 12 w 12"/>
                      <a:gd name="T18" fmla="*/ 111 h 111"/>
                    </a:gdLst>
                    <a:ahLst/>
                    <a:cxnLst>
                      <a:cxn ang="T10">
                        <a:pos x="T0" y="T1"/>
                      </a:cxn>
                      <a:cxn ang="T11">
                        <a:pos x="T2" y="T3"/>
                      </a:cxn>
                      <a:cxn ang="T12">
                        <a:pos x="T4" y="T5"/>
                      </a:cxn>
                      <a:cxn ang="T13">
                        <a:pos x="T6" y="T7"/>
                      </a:cxn>
                      <a:cxn ang="T14">
                        <a:pos x="T8" y="T9"/>
                      </a:cxn>
                    </a:cxnLst>
                    <a:rect l="T15" t="T16" r="T17" b="T18"/>
                    <a:pathLst>
                      <a:path w="12" h="111">
                        <a:moveTo>
                          <a:pt x="0" y="0"/>
                        </a:moveTo>
                        <a:lnTo>
                          <a:pt x="0" y="110"/>
                        </a:lnTo>
                        <a:lnTo>
                          <a:pt x="12" y="111"/>
                        </a:lnTo>
                        <a:lnTo>
                          <a:pt x="12" y="0"/>
                        </a:lnTo>
                        <a:lnTo>
                          <a:pt x="0" y="0"/>
                        </a:lnTo>
                        <a:close/>
                      </a:path>
                    </a:pathLst>
                  </a:custGeom>
                  <a:solidFill>
                    <a:srgbClr val="C0C0C0"/>
                  </a:solidFill>
                  <a:ln w="9525">
                    <a:noFill/>
                    <a:round/>
                    <a:headEnd/>
                    <a:tailEnd/>
                  </a:ln>
                </p:spPr>
                <p:txBody>
                  <a:bodyPr/>
                  <a:lstStyle/>
                  <a:p>
                    <a:endParaRPr lang="en-US"/>
                  </a:p>
                </p:txBody>
              </p:sp>
              <p:sp>
                <p:nvSpPr>
                  <p:cNvPr id="30869" name="Rectangle 1411"/>
                  <p:cNvSpPr>
                    <a:spLocks noChangeAspect="1" noChangeArrowheads="1"/>
                  </p:cNvSpPr>
                  <p:nvPr/>
                </p:nvSpPr>
                <p:spPr bwMode="auto">
                  <a:xfrm>
                    <a:off x="3490" y="2698"/>
                    <a:ext cx="12" cy="113"/>
                  </a:xfrm>
                  <a:prstGeom prst="rect">
                    <a:avLst/>
                  </a:prstGeom>
                  <a:solidFill>
                    <a:srgbClr val="C0C0C0"/>
                  </a:solidFill>
                  <a:ln w="9525">
                    <a:noFill/>
                    <a:miter lim="800000"/>
                    <a:headEnd/>
                    <a:tailEnd/>
                  </a:ln>
                </p:spPr>
                <p:txBody>
                  <a:bodyPr/>
                  <a:lstStyle/>
                  <a:p>
                    <a:endParaRPr lang="en-US"/>
                  </a:p>
                </p:txBody>
              </p:sp>
              <p:sp>
                <p:nvSpPr>
                  <p:cNvPr id="30870" name="Freeform 1412"/>
                  <p:cNvSpPr>
                    <a:spLocks noChangeAspect="1"/>
                  </p:cNvSpPr>
                  <p:nvPr/>
                </p:nvSpPr>
                <p:spPr bwMode="auto">
                  <a:xfrm>
                    <a:off x="3504" y="2698"/>
                    <a:ext cx="12" cy="116"/>
                  </a:xfrm>
                  <a:custGeom>
                    <a:avLst/>
                    <a:gdLst>
                      <a:gd name="T0" fmla="*/ 0 w 12"/>
                      <a:gd name="T1" fmla="*/ 0 h 116"/>
                      <a:gd name="T2" fmla="*/ 0 w 12"/>
                      <a:gd name="T3" fmla="*/ 114 h 116"/>
                      <a:gd name="T4" fmla="*/ 12 w 12"/>
                      <a:gd name="T5" fmla="*/ 116 h 116"/>
                      <a:gd name="T6" fmla="*/ 12 w 12"/>
                      <a:gd name="T7" fmla="*/ 0 h 116"/>
                      <a:gd name="T8" fmla="*/ 0 w 12"/>
                      <a:gd name="T9" fmla="*/ 0 h 116"/>
                      <a:gd name="T10" fmla="*/ 0 60000 65536"/>
                      <a:gd name="T11" fmla="*/ 0 60000 65536"/>
                      <a:gd name="T12" fmla="*/ 0 60000 65536"/>
                      <a:gd name="T13" fmla="*/ 0 60000 65536"/>
                      <a:gd name="T14" fmla="*/ 0 60000 65536"/>
                      <a:gd name="T15" fmla="*/ 0 w 12"/>
                      <a:gd name="T16" fmla="*/ 0 h 116"/>
                      <a:gd name="T17" fmla="*/ 12 w 12"/>
                      <a:gd name="T18" fmla="*/ 116 h 116"/>
                    </a:gdLst>
                    <a:ahLst/>
                    <a:cxnLst>
                      <a:cxn ang="T10">
                        <a:pos x="T0" y="T1"/>
                      </a:cxn>
                      <a:cxn ang="T11">
                        <a:pos x="T2" y="T3"/>
                      </a:cxn>
                      <a:cxn ang="T12">
                        <a:pos x="T4" y="T5"/>
                      </a:cxn>
                      <a:cxn ang="T13">
                        <a:pos x="T6" y="T7"/>
                      </a:cxn>
                      <a:cxn ang="T14">
                        <a:pos x="T8" y="T9"/>
                      </a:cxn>
                    </a:cxnLst>
                    <a:rect l="T15" t="T16" r="T17" b="T18"/>
                    <a:pathLst>
                      <a:path w="12" h="116">
                        <a:moveTo>
                          <a:pt x="0" y="0"/>
                        </a:moveTo>
                        <a:lnTo>
                          <a:pt x="0" y="114"/>
                        </a:lnTo>
                        <a:lnTo>
                          <a:pt x="12" y="116"/>
                        </a:lnTo>
                        <a:lnTo>
                          <a:pt x="12" y="0"/>
                        </a:lnTo>
                        <a:lnTo>
                          <a:pt x="0" y="0"/>
                        </a:lnTo>
                        <a:close/>
                      </a:path>
                    </a:pathLst>
                  </a:custGeom>
                  <a:solidFill>
                    <a:srgbClr val="C0C0C0"/>
                  </a:solidFill>
                  <a:ln w="9525">
                    <a:noFill/>
                    <a:round/>
                    <a:headEnd/>
                    <a:tailEnd/>
                  </a:ln>
                </p:spPr>
                <p:txBody>
                  <a:bodyPr/>
                  <a:lstStyle/>
                  <a:p>
                    <a:endParaRPr lang="en-US"/>
                  </a:p>
                </p:txBody>
              </p:sp>
              <p:sp>
                <p:nvSpPr>
                  <p:cNvPr id="30871" name="Freeform 1413"/>
                  <p:cNvSpPr>
                    <a:spLocks noChangeAspect="1"/>
                  </p:cNvSpPr>
                  <p:nvPr/>
                </p:nvSpPr>
                <p:spPr bwMode="auto">
                  <a:xfrm>
                    <a:off x="3520" y="2699"/>
                    <a:ext cx="10" cy="116"/>
                  </a:xfrm>
                  <a:custGeom>
                    <a:avLst/>
                    <a:gdLst>
                      <a:gd name="T0" fmla="*/ 0 w 10"/>
                      <a:gd name="T1" fmla="*/ 0 h 116"/>
                      <a:gd name="T2" fmla="*/ 0 w 10"/>
                      <a:gd name="T3" fmla="*/ 115 h 116"/>
                      <a:gd name="T4" fmla="*/ 10 w 10"/>
                      <a:gd name="T5" fmla="*/ 116 h 116"/>
                      <a:gd name="T6" fmla="*/ 10 w 10"/>
                      <a:gd name="T7" fmla="*/ 0 h 116"/>
                      <a:gd name="T8" fmla="*/ 0 w 10"/>
                      <a:gd name="T9" fmla="*/ 0 h 116"/>
                      <a:gd name="T10" fmla="*/ 0 60000 65536"/>
                      <a:gd name="T11" fmla="*/ 0 60000 65536"/>
                      <a:gd name="T12" fmla="*/ 0 60000 65536"/>
                      <a:gd name="T13" fmla="*/ 0 60000 65536"/>
                      <a:gd name="T14" fmla="*/ 0 60000 65536"/>
                      <a:gd name="T15" fmla="*/ 0 w 10"/>
                      <a:gd name="T16" fmla="*/ 0 h 116"/>
                      <a:gd name="T17" fmla="*/ 10 w 10"/>
                      <a:gd name="T18" fmla="*/ 116 h 116"/>
                    </a:gdLst>
                    <a:ahLst/>
                    <a:cxnLst>
                      <a:cxn ang="T10">
                        <a:pos x="T0" y="T1"/>
                      </a:cxn>
                      <a:cxn ang="T11">
                        <a:pos x="T2" y="T3"/>
                      </a:cxn>
                      <a:cxn ang="T12">
                        <a:pos x="T4" y="T5"/>
                      </a:cxn>
                      <a:cxn ang="T13">
                        <a:pos x="T6" y="T7"/>
                      </a:cxn>
                      <a:cxn ang="T14">
                        <a:pos x="T8" y="T9"/>
                      </a:cxn>
                    </a:cxnLst>
                    <a:rect l="T15" t="T16" r="T17" b="T18"/>
                    <a:pathLst>
                      <a:path w="10" h="116">
                        <a:moveTo>
                          <a:pt x="0" y="0"/>
                        </a:moveTo>
                        <a:lnTo>
                          <a:pt x="0" y="115"/>
                        </a:lnTo>
                        <a:lnTo>
                          <a:pt x="10" y="116"/>
                        </a:lnTo>
                        <a:lnTo>
                          <a:pt x="10" y="0"/>
                        </a:lnTo>
                        <a:lnTo>
                          <a:pt x="0" y="0"/>
                        </a:lnTo>
                        <a:close/>
                      </a:path>
                    </a:pathLst>
                  </a:custGeom>
                  <a:solidFill>
                    <a:srgbClr val="C0C0C0"/>
                  </a:solidFill>
                  <a:ln w="9525">
                    <a:noFill/>
                    <a:round/>
                    <a:headEnd/>
                    <a:tailEnd/>
                  </a:ln>
                </p:spPr>
                <p:txBody>
                  <a:bodyPr/>
                  <a:lstStyle/>
                  <a:p>
                    <a:endParaRPr lang="en-US"/>
                  </a:p>
                </p:txBody>
              </p:sp>
              <p:sp>
                <p:nvSpPr>
                  <p:cNvPr id="30872" name="Freeform 1414"/>
                  <p:cNvSpPr>
                    <a:spLocks noChangeAspect="1"/>
                  </p:cNvSpPr>
                  <p:nvPr/>
                </p:nvSpPr>
                <p:spPr bwMode="auto">
                  <a:xfrm>
                    <a:off x="3534" y="2699"/>
                    <a:ext cx="11" cy="117"/>
                  </a:xfrm>
                  <a:custGeom>
                    <a:avLst/>
                    <a:gdLst>
                      <a:gd name="T0" fmla="*/ 0 w 11"/>
                      <a:gd name="T1" fmla="*/ 0 h 117"/>
                      <a:gd name="T2" fmla="*/ 0 w 11"/>
                      <a:gd name="T3" fmla="*/ 116 h 117"/>
                      <a:gd name="T4" fmla="*/ 11 w 11"/>
                      <a:gd name="T5" fmla="*/ 117 h 117"/>
                      <a:gd name="T6" fmla="*/ 11 w 11"/>
                      <a:gd name="T7" fmla="*/ 0 h 117"/>
                      <a:gd name="T8" fmla="*/ 0 w 11"/>
                      <a:gd name="T9" fmla="*/ 0 h 117"/>
                      <a:gd name="T10" fmla="*/ 0 60000 65536"/>
                      <a:gd name="T11" fmla="*/ 0 60000 65536"/>
                      <a:gd name="T12" fmla="*/ 0 60000 65536"/>
                      <a:gd name="T13" fmla="*/ 0 60000 65536"/>
                      <a:gd name="T14" fmla="*/ 0 60000 65536"/>
                      <a:gd name="T15" fmla="*/ 0 w 11"/>
                      <a:gd name="T16" fmla="*/ 0 h 117"/>
                      <a:gd name="T17" fmla="*/ 11 w 11"/>
                      <a:gd name="T18" fmla="*/ 117 h 117"/>
                    </a:gdLst>
                    <a:ahLst/>
                    <a:cxnLst>
                      <a:cxn ang="T10">
                        <a:pos x="T0" y="T1"/>
                      </a:cxn>
                      <a:cxn ang="T11">
                        <a:pos x="T2" y="T3"/>
                      </a:cxn>
                      <a:cxn ang="T12">
                        <a:pos x="T4" y="T5"/>
                      </a:cxn>
                      <a:cxn ang="T13">
                        <a:pos x="T6" y="T7"/>
                      </a:cxn>
                      <a:cxn ang="T14">
                        <a:pos x="T8" y="T9"/>
                      </a:cxn>
                    </a:cxnLst>
                    <a:rect l="T15" t="T16" r="T17" b="T18"/>
                    <a:pathLst>
                      <a:path w="11" h="117">
                        <a:moveTo>
                          <a:pt x="0" y="0"/>
                        </a:moveTo>
                        <a:lnTo>
                          <a:pt x="0" y="116"/>
                        </a:lnTo>
                        <a:lnTo>
                          <a:pt x="11" y="117"/>
                        </a:lnTo>
                        <a:lnTo>
                          <a:pt x="11" y="0"/>
                        </a:lnTo>
                        <a:lnTo>
                          <a:pt x="0" y="0"/>
                        </a:lnTo>
                        <a:close/>
                      </a:path>
                    </a:pathLst>
                  </a:custGeom>
                  <a:solidFill>
                    <a:srgbClr val="C0C0C0"/>
                  </a:solidFill>
                  <a:ln w="9525">
                    <a:noFill/>
                    <a:round/>
                    <a:headEnd/>
                    <a:tailEnd/>
                  </a:ln>
                </p:spPr>
                <p:txBody>
                  <a:bodyPr/>
                  <a:lstStyle/>
                  <a:p>
                    <a:endParaRPr lang="en-US"/>
                  </a:p>
                </p:txBody>
              </p:sp>
              <p:sp>
                <p:nvSpPr>
                  <p:cNvPr id="30873" name="Freeform 1415"/>
                  <p:cNvSpPr>
                    <a:spLocks noChangeAspect="1"/>
                  </p:cNvSpPr>
                  <p:nvPr/>
                </p:nvSpPr>
                <p:spPr bwMode="auto">
                  <a:xfrm>
                    <a:off x="3548" y="2699"/>
                    <a:ext cx="11" cy="119"/>
                  </a:xfrm>
                  <a:custGeom>
                    <a:avLst/>
                    <a:gdLst>
                      <a:gd name="T0" fmla="*/ 0 w 11"/>
                      <a:gd name="T1" fmla="*/ 0 h 119"/>
                      <a:gd name="T2" fmla="*/ 0 w 11"/>
                      <a:gd name="T3" fmla="*/ 117 h 119"/>
                      <a:gd name="T4" fmla="*/ 11 w 11"/>
                      <a:gd name="T5" fmla="*/ 119 h 119"/>
                      <a:gd name="T6" fmla="*/ 11 w 11"/>
                      <a:gd name="T7" fmla="*/ 0 h 119"/>
                      <a:gd name="T8" fmla="*/ 0 w 11"/>
                      <a:gd name="T9" fmla="*/ 0 h 119"/>
                      <a:gd name="T10" fmla="*/ 0 60000 65536"/>
                      <a:gd name="T11" fmla="*/ 0 60000 65536"/>
                      <a:gd name="T12" fmla="*/ 0 60000 65536"/>
                      <a:gd name="T13" fmla="*/ 0 60000 65536"/>
                      <a:gd name="T14" fmla="*/ 0 60000 65536"/>
                      <a:gd name="T15" fmla="*/ 0 w 11"/>
                      <a:gd name="T16" fmla="*/ 0 h 119"/>
                      <a:gd name="T17" fmla="*/ 11 w 11"/>
                      <a:gd name="T18" fmla="*/ 119 h 119"/>
                    </a:gdLst>
                    <a:ahLst/>
                    <a:cxnLst>
                      <a:cxn ang="T10">
                        <a:pos x="T0" y="T1"/>
                      </a:cxn>
                      <a:cxn ang="T11">
                        <a:pos x="T2" y="T3"/>
                      </a:cxn>
                      <a:cxn ang="T12">
                        <a:pos x="T4" y="T5"/>
                      </a:cxn>
                      <a:cxn ang="T13">
                        <a:pos x="T6" y="T7"/>
                      </a:cxn>
                      <a:cxn ang="T14">
                        <a:pos x="T8" y="T9"/>
                      </a:cxn>
                    </a:cxnLst>
                    <a:rect l="T15" t="T16" r="T17" b="T18"/>
                    <a:pathLst>
                      <a:path w="11" h="119">
                        <a:moveTo>
                          <a:pt x="0" y="0"/>
                        </a:moveTo>
                        <a:lnTo>
                          <a:pt x="0" y="117"/>
                        </a:lnTo>
                        <a:lnTo>
                          <a:pt x="11" y="119"/>
                        </a:lnTo>
                        <a:lnTo>
                          <a:pt x="11" y="0"/>
                        </a:lnTo>
                        <a:lnTo>
                          <a:pt x="0" y="0"/>
                        </a:lnTo>
                        <a:close/>
                      </a:path>
                    </a:pathLst>
                  </a:custGeom>
                  <a:solidFill>
                    <a:srgbClr val="C0C0C0"/>
                  </a:solidFill>
                  <a:ln w="9525">
                    <a:noFill/>
                    <a:round/>
                    <a:headEnd/>
                    <a:tailEnd/>
                  </a:ln>
                </p:spPr>
                <p:txBody>
                  <a:bodyPr/>
                  <a:lstStyle/>
                  <a:p>
                    <a:endParaRPr lang="en-US"/>
                  </a:p>
                </p:txBody>
              </p:sp>
              <p:sp>
                <p:nvSpPr>
                  <p:cNvPr id="30874" name="Freeform 1416"/>
                  <p:cNvSpPr>
                    <a:spLocks noChangeAspect="1"/>
                  </p:cNvSpPr>
                  <p:nvPr/>
                </p:nvSpPr>
                <p:spPr bwMode="auto">
                  <a:xfrm>
                    <a:off x="3562" y="2699"/>
                    <a:ext cx="13" cy="120"/>
                  </a:xfrm>
                  <a:custGeom>
                    <a:avLst/>
                    <a:gdLst>
                      <a:gd name="T0" fmla="*/ 0 w 13"/>
                      <a:gd name="T1" fmla="*/ 0 h 120"/>
                      <a:gd name="T2" fmla="*/ 0 w 13"/>
                      <a:gd name="T3" fmla="*/ 119 h 120"/>
                      <a:gd name="T4" fmla="*/ 13 w 13"/>
                      <a:gd name="T5" fmla="*/ 120 h 120"/>
                      <a:gd name="T6" fmla="*/ 13 w 13"/>
                      <a:gd name="T7" fmla="*/ 0 h 120"/>
                      <a:gd name="T8" fmla="*/ 0 w 13"/>
                      <a:gd name="T9" fmla="*/ 0 h 120"/>
                      <a:gd name="T10" fmla="*/ 0 60000 65536"/>
                      <a:gd name="T11" fmla="*/ 0 60000 65536"/>
                      <a:gd name="T12" fmla="*/ 0 60000 65536"/>
                      <a:gd name="T13" fmla="*/ 0 60000 65536"/>
                      <a:gd name="T14" fmla="*/ 0 60000 65536"/>
                      <a:gd name="T15" fmla="*/ 0 w 13"/>
                      <a:gd name="T16" fmla="*/ 0 h 120"/>
                      <a:gd name="T17" fmla="*/ 13 w 13"/>
                      <a:gd name="T18" fmla="*/ 120 h 120"/>
                    </a:gdLst>
                    <a:ahLst/>
                    <a:cxnLst>
                      <a:cxn ang="T10">
                        <a:pos x="T0" y="T1"/>
                      </a:cxn>
                      <a:cxn ang="T11">
                        <a:pos x="T2" y="T3"/>
                      </a:cxn>
                      <a:cxn ang="T12">
                        <a:pos x="T4" y="T5"/>
                      </a:cxn>
                      <a:cxn ang="T13">
                        <a:pos x="T6" y="T7"/>
                      </a:cxn>
                      <a:cxn ang="T14">
                        <a:pos x="T8" y="T9"/>
                      </a:cxn>
                    </a:cxnLst>
                    <a:rect l="T15" t="T16" r="T17" b="T18"/>
                    <a:pathLst>
                      <a:path w="13" h="120">
                        <a:moveTo>
                          <a:pt x="0" y="0"/>
                        </a:moveTo>
                        <a:lnTo>
                          <a:pt x="0" y="119"/>
                        </a:lnTo>
                        <a:lnTo>
                          <a:pt x="13" y="120"/>
                        </a:lnTo>
                        <a:lnTo>
                          <a:pt x="13" y="0"/>
                        </a:lnTo>
                        <a:lnTo>
                          <a:pt x="0" y="0"/>
                        </a:lnTo>
                        <a:close/>
                      </a:path>
                    </a:pathLst>
                  </a:custGeom>
                  <a:solidFill>
                    <a:srgbClr val="C0C0C0"/>
                  </a:solidFill>
                  <a:ln w="9525">
                    <a:noFill/>
                    <a:round/>
                    <a:headEnd/>
                    <a:tailEnd/>
                  </a:ln>
                </p:spPr>
                <p:txBody>
                  <a:bodyPr/>
                  <a:lstStyle/>
                  <a:p>
                    <a:endParaRPr lang="en-US"/>
                  </a:p>
                </p:txBody>
              </p:sp>
              <p:sp>
                <p:nvSpPr>
                  <p:cNvPr id="30875" name="Rectangle 1417"/>
                  <p:cNvSpPr>
                    <a:spLocks noChangeAspect="1" noChangeArrowheads="1"/>
                  </p:cNvSpPr>
                  <p:nvPr/>
                </p:nvSpPr>
                <p:spPr bwMode="auto">
                  <a:xfrm>
                    <a:off x="3577" y="2699"/>
                    <a:ext cx="12" cy="122"/>
                  </a:xfrm>
                  <a:prstGeom prst="rect">
                    <a:avLst/>
                  </a:prstGeom>
                  <a:solidFill>
                    <a:srgbClr val="C0C0C0"/>
                  </a:solidFill>
                  <a:ln w="9525">
                    <a:noFill/>
                    <a:miter lim="800000"/>
                    <a:headEnd/>
                    <a:tailEnd/>
                  </a:ln>
                </p:spPr>
                <p:txBody>
                  <a:bodyPr/>
                  <a:lstStyle/>
                  <a:p>
                    <a:endParaRPr lang="en-US"/>
                  </a:p>
                </p:txBody>
              </p:sp>
              <p:sp>
                <p:nvSpPr>
                  <p:cNvPr id="30876" name="Freeform 1418"/>
                  <p:cNvSpPr>
                    <a:spLocks noChangeAspect="1"/>
                  </p:cNvSpPr>
                  <p:nvPr/>
                </p:nvSpPr>
                <p:spPr bwMode="auto">
                  <a:xfrm>
                    <a:off x="3404" y="2697"/>
                    <a:ext cx="10" cy="78"/>
                  </a:xfrm>
                  <a:custGeom>
                    <a:avLst/>
                    <a:gdLst>
                      <a:gd name="T0" fmla="*/ 0 w 10"/>
                      <a:gd name="T1" fmla="*/ 0 h 78"/>
                      <a:gd name="T2" fmla="*/ 0 w 10"/>
                      <a:gd name="T3" fmla="*/ 77 h 78"/>
                      <a:gd name="T4" fmla="*/ 10 w 10"/>
                      <a:gd name="T5" fmla="*/ 78 h 78"/>
                      <a:gd name="T6" fmla="*/ 10 w 10"/>
                      <a:gd name="T7" fmla="*/ 0 h 78"/>
                      <a:gd name="T8" fmla="*/ 0 w 10"/>
                      <a:gd name="T9" fmla="*/ 0 h 78"/>
                      <a:gd name="T10" fmla="*/ 0 60000 65536"/>
                      <a:gd name="T11" fmla="*/ 0 60000 65536"/>
                      <a:gd name="T12" fmla="*/ 0 60000 65536"/>
                      <a:gd name="T13" fmla="*/ 0 60000 65536"/>
                      <a:gd name="T14" fmla="*/ 0 60000 65536"/>
                      <a:gd name="T15" fmla="*/ 0 w 10"/>
                      <a:gd name="T16" fmla="*/ 0 h 78"/>
                      <a:gd name="T17" fmla="*/ 10 w 10"/>
                      <a:gd name="T18" fmla="*/ 78 h 78"/>
                    </a:gdLst>
                    <a:ahLst/>
                    <a:cxnLst>
                      <a:cxn ang="T10">
                        <a:pos x="T0" y="T1"/>
                      </a:cxn>
                      <a:cxn ang="T11">
                        <a:pos x="T2" y="T3"/>
                      </a:cxn>
                      <a:cxn ang="T12">
                        <a:pos x="T4" y="T5"/>
                      </a:cxn>
                      <a:cxn ang="T13">
                        <a:pos x="T6" y="T7"/>
                      </a:cxn>
                      <a:cxn ang="T14">
                        <a:pos x="T8" y="T9"/>
                      </a:cxn>
                    </a:cxnLst>
                    <a:rect l="T15" t="T16" r="T17" b="T18"/>
                    <a:pathLst>
                      <a:path w="10" h="78">
                        <a:moveTo>
                          <a:pt x="0" y="0"/>
                        </a:moveTo>
                        <a:lnTo>
                          <a:pt x="0" y="77"/>
                        </a:lnTo>
                        <a:lnTo>
                          <a:pt x="10" y="78"/>
                        </a:lnTo>
                        <a:lnTo>
                          <a:pt x="10" y="0"/>
                        </a:lnTo>
                        <a:lnTo>
                          <a:pt x="0" y="0"/>
                        </a:lnTo>
                        <a:close/>
                      </a:path>
                    </a:pathLst>
                  </a:custGeom>
                  <a:solidFill>
                    <a:srgbClr val="C0C0C0"/>
                  </a:solidFill>
                  <a:ln w="9525">
                    <a:noFill/>
                    <a:round/>
                    <a:headEnd/>
                    <a:tailEnd/>
                  </a:ln>
                </p:spPr>
                <p:txBody>
                  <a:bodyPr/>
                  <a:lstStyle/>
                  <a:p>
                    <a:endParaRPr lang="en-US"/>
                  </a:p>
                </p:txBody>
              </p:sp>
              <p:sp>
                <p:nvSpPr>
                  <p:cNvPr id="30877" name="Freeform 1419"/>
                  <p:cNvSpPr>
                    <a:spLocks noChangeAspect="1"/>
                  </p:cNvSpPr>
                  <p:nvPr/>
                </p:nvSpPr>
                <p:spPr bwMode="auto">
                  <a:xfrm>
                    <a:off x="3402" y="2788"/>
                    <a:ext cx="13" cy="1"/>
                  </a:xfrm>
                  <a:custGeom>
                    <a:avLst/>
                    <a:gdLst>
                      <a:gd name="T0" fmla="*/ 0 w 13"/>
                      <a:gd name="T1" fmla="*/ 1 h 1"/>
                      <a:gd name="T2" fmla="*/ 12 w 13"/>
                      <a:gd name="T3" fmla="*/ 1 h 1"/>
                      <a:gd name="T4" fmla="*/ 13 w 13"/>
                      <a:gd name="T5" fmla="*/ 0 h 1"/>
                      <a:gd name="T6" fmla="*/ 2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2" y="0"/>
                        </a:lnTo>
                        <a:lnTo>
                          <a:pt x="0" y="1"/>
                        </a:lnTo>
                        <a:close/>
                      </a:path>
                    </a:pathLst>
                  </a:custGeom>
                  <a:solidFill>
                    <a:srgbClr val="E0E0E0"/>
                  </a:solidFill>
                  <a:ln w="9525">
                    <a:noFill/>
                    <a:round/>
                    <a:headEnd/>
                    <a:tailEnd/>
                  </a:ln>
                </p:spPr>
                <p:txBody>
                  <a:bodyPr/>
                  <a:lstStyle/>
                  <a:p>
                    <a:endParaRPr lang="en-US"/>
                  </a:p>
                </p:txBody>
              </p:sp>
              <p:sp>
                <p:nvSpPr>
                  <p:cNvPr id="30878" name="Freeform 1420"/>
                  <p:cNvSpPr>
                    <a:spLocks noChangeAspect="1"/>
                  </p:cNvSpPr>
                  <p:nvPr/>
                </p:nvSpPr>
                <p:spPr bwMode="auto">
                  <a:xfrm>
                    <a:off x="3402" y="2775"/>
                    <a:ext cx="13" cy="1"/>
                  </a:xfrm>
                  <a:custGeom>
                    <a:avLst/>
                    <a:gdLst>
                      <a:gd name="T0" fmla="*/ 12 w 13"/>
                      <a:gd name="T1" fmla="*/ 0 h 1"/>
                      <a:gd name="T2" fmla="*/ 0 w 13"/>
                      <a:gd name="T3" fmla="*/ 0 h 1"/>
                      <a:gd name="T4" fmla="*/ 4 w 13"/>
                      <a:gd name="T5" fmla="*/ 1 h 1"/>
                      <a:gd name="T6" fmla="*/ 13 w 13"/>
                      <a:gd name="T7" fmla="*/ 1 h 1"/>
                      <a:gd name="T8" fmla="*/ 12 w 13"/>
                      <a:gd name="T9" fmla="*/ 0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12" y="0"/>
                        </a:moveTo>
                        <a:lnTo>
                          <a:pt x="0" y="0"/>
                        </a:lnTo>
                        <a:lnTo>
                          <a:pt x="4" y="1"/>
                        </a:lnTo>
                        <a:lnTo>
                          <a:pt x="13" y="1"/>
                        </a:lnTo>
                        <a:lnTo>
                          <a:pt x="12" y="0"/>
                        </a:lnTo>
                        <a:close/>
                      </a:path>
                    </a:pathLst>
                  </a:custGeom>
                  <a:solidFill>
                    <a:srgbClr val="808080"/>
                  </a:solidFill>
                  <a:ln w="9525">
                    <a:noFill/>
                    <a:round/>
                    <a:headEnd/>
                    <a:tailEnd/>
                  </a:ln>
                </p:spPr>
                <p:txBody>
                  <a:bodyPr/>
                  <a:lstStyle/>
                  <a:p>
                    <a:endParaRPr lang="en-US"/>
                  </a:p>
                </p:txBody>
              </p:sp>
              <p:sp>
                <p:nvSpPr>
                  <p:cNvPr id="30879" name="Rectangle 1421"/>
                  <p:cNvSpPr>
                    <a:spLocks noChangeAspect="1" noChangeArrowheads="1"/>
                  </p:cNvSpPr>
                  <p:nvPr/>
                </p:nvSpPr>
                <p:spPr bwMode="auto">
                  <a:xfrm>
                    <a:off x="3406" y="2784"/>
                    <a:ext cx="9" cy="2"/>
                  </a:xfrm>
                  <a:prstGeom prst="rect">
                    <a:avLst/>
                  </a:prstGeom>
                  <a:solidFill>
                    <a:srgbClr val="202020"/>
                  </a:solidFill>
                  <a:ln w="9525">
                    <a:noFill/>
                    <a:miter lim="800000"/>
                    <a:headEnd/>
                    <a:tailEnd/>
                  </a:ln>
                </p:spPr>
                <p:txBody>
                  <a:bodyPr/>
                  <a:lstStyle/>
                  <a:p>
                    <a:endParaRPr lang="en-US"/>
                  </a:p>
                </p:txBody>
              </p:sp>
              <p:sp>
                <p:nvSpPr>
                  <p:cNvPr id="30880" name="Freeform 1422"/>
                  <p:cNvSpPr>
                    <a:spLocks noChangeAspect="1"/>
                  </p:cNvSpPr>
                  <p:nvPr/>
                </p:nvSpPr>
                <p:spPr bwMode="auto">
                  <a:xfrm>
                    <a:off x="3592" y="2697"/>
                    <a:ext cx="1" cy="132"/>
                  </a:xfrm>
                  <a:custGeom>
                    <a:avLst/>
                    <a:gdLst>
                      <a:gd name="T0" fmla="*/ 0 w 1"/>
                      <a:gd name="T1" fmla="*/ 132 h 132"/>
                      <a:gd name="T2" fmla="*/ 0 w 1"/>
                      <a:gd name="T3" fmla="*/ 129 h 132"/>
                      <a:gd name="T4" fmla="*/ 0 w 1"/>
                      <a:gd name="T5" fmla="*/ 0 h 132"/>
                      <a:gd name="T6" fmla="*/ 0 w 1"/>
                      <a:gd name="T7" fmla="*/ 0 h 132"/>
                      <a:gd name="T8" fmla="*/ 0 w 1"/>
                      <a:gd name="T9" fmla="*/ 132 h 132"/>
                      <a:gd name="T10" fmla="*/ 0 60000 65536"/>
                      <a:gd name="T11" fmla="*/ 0 60000 65536"/>
                      <a:gd name="T12" fmla="*/ 0 60000 65536"/>
                      <a:gd name="T13" fmla="*/ 0 60000 65536"/>
                      <a:gd name="T14" fmla="*/ 0 60000 65536"/>
                      <a:gd name="T15" fmla="*/ 0 w 1"/>
                      <a:gd name="T16" fmla="*/ 0 h 132"/>
                      <a:gd name="T17" fmla="*/ 1 w 1"/>
                      <a:gd name="T18" fmla="*/ 132 h 132"/>
                    </a:gdLst>
                    <a:ahLst/>
                    <a:cxnLst>
                      <a:cxn ang="T10">
                        <a:pos x="T0" y="T1"/>
                      </a:cxn>
                      <a:cxn ang="T11">
                        <a:pos x="T2" y="T3"/>
                      </a:cxn>
                      <a:cxn ang="T12">
                        <a:pos x="T4" y="T5"/>
                      </a:cxn>
                      <a:cxn ang="T13">
                        <a:pos x="T6" y="T7"/>
                      </a:cxn>
                      <a:cxn ang="T14">
                        <a:pos x="T8" y="T9"/>
                      </a:cxn>
                    </a:cxnLst>
                    <a:rect l="T15" t="T16" r="T17" b="T18"/>
                    <a:pathLst>
                      <a:path w="1" h="132">
                        <a:moveTo>
                          <a:pt x="0" y="132"/>
                        </a:moveTo>
                        <a:lnTo>
                          <a:pt x="0" y="129"/>
                        </a:lnTo>
                        <a:lnTo>
                          <a:pt x="0" y="0"/>
                        </a:lnTo>
                        <a:lnTo>
                          <a:pt x="0" y="132"/>
                        </a:lnTo>
                        <a:close/>
                      </a:path>
                    </a:pathLst>
                  </a:custGeom>
                  <a:solidFill>
                    <a:srgbClr val="A0A0A0"/>
                  </a:solidFill>
                  <a:ln w="9525">
                    <a:noFill/>
                    <a:round/>
                    <a:headEnd/>
                    <a:tailEnd/>
                  </a:ln>
                </p:spPr>
                <p:txBody>
                  <a:bodyPr/>
                  <a:lstStyle/>
                  <a:p>
                    <a:endParaRPr lang="en-US"/>
                  </a:p>
                </p:txBody>
              </p:sp>
              <p:sp>
                <p:nvSpPr>
                  <p:cNvPr id="30881" name="Freeform 1423"/>
                  <p:cNvSpPr>
                    <a:spLocks noChangeAspect="1"/>
                  </p:cNvSpPr>
                  <p:nvPr/>
                </p:nvSpPr>
                <p:spPr bwMode="auto">
                  <a:xfrm>
                    <a:off x="3386" y="2692"/>
                    <a:ext cx="1" cy="113"/>
                  </a:xfrm>
                  <a:custGeom>
                    <a:avLst/>
                    <a:gdLst>
                      <a:gd name="T0" fmla="*/ 0 w 1"/>
                      <a:gd name="T1" fmla="*/ 0 h 113"/>
                      <a:gd name="T2" fmla="*/ 0 w 1"/>
                      <a:gd name="T3" fmla="*/ 113 h 113"/>
                      <a:gd name="T4" fmla="*/ 1 w 1"/>
                      <a:gd name="T5" fmla="*/ 112 h 113"/>
                      <a:gd name="T6" fmla="*/ 1 w 1"/>
                      <a:gd name="T7" fmla="*/ 0 h 113"/>
                      <a:gd name="T8" fmla="*/ 0 w 1"/>
                      <a:gd name="T9" fmla="*/ 0 h 113"/>
                      <a:gd name="T10" fmla="*/ 0 60000 65536"/>
                      <a:gd name="T11" fmla="*/ 0 60000 65536"/>
                      <a:gd name="T12" fmla="*/ 0 60000 65536"/>
                      <a:gd name="T13" fmla="*/ 0 60000 65536"/>
                      <a:gd name="T14" fmla="*/ 0 60000 65536"/>
                      <a:gd name="T15" fmla="*/ 0 w 1"/>
                      <a:gd name="T16" fmla="*/ 0 h 113"/>
                      <a:gd name="T17" fmla="*/ 1 w 1"/>
                      <a:gd name="T18" fmla="*/ 113 h 113"/>
                    </a:gdLst>
                    <a:ahLst/>
                    <a:cxnLst>
                      <a:cxn ang="T10">
                        <a:pos x="T0" y="T1"/>
                      </a:cxn>
                      <a:cxn ang="T11">
                        <a:pos x="T2" y="T3"/>
                      </a:cxn>
                      <a:cxn ang="T12">
                        <a:pos x="T4" y="T5"/>
                      </a:cxn>
                      <a:cxn ang="T13">
                        <a:pos x="T6" y="T7"/>
                      </a:cxn>
                      <a:cxn ang="T14">
                        <a:pos x="T8" y="T9"/>
                      </a:cxn>
                    </a:cxnLst>
                    <a:rect l="T15" t="T16" r="T17" b="T18"/>
                    <a:pathLst>
                      <a:path w="1" h="113">
                        <a:moveTo>
                          <a:pt x="0" y="0"/>
                        </a:moveTo>
                        <a:lnTo>
                          <a:pt x="0" y="113"/>
                        </a:lnTo>
                        <a:lnTo>
                          <a:pt x="1" y="112"/>
                        </a:lnTo>
                        <a:lnTo>
                          <a:pt x="1" y="0"/>
                        </a:lnTo>
                        <a:lnTo>
                          <a:pt x="0" y="0"/>
                        </a:lnTo>
                        <a:close/>
                      </a:path>
                    </a:pathLst>
                  </a:custGeom>
                  <a:solidFill>
                    <a:srgbClr val="808080"/>
                  </a:solidFill>
                  <a:ln w="9525">
                    <a:noFill/>
                    <a:round/>
                    <a:headEnd/>
                    <a:tailEnd/>
                  </a:ln>
                </p:spPr>
                <p:txBody>
                  <a:bodyPr/>
                  <a:lstStyle/>
                  <a:p>
                    <a:endParaRPr lang="en-US"/>
                  </a:p>
                </p:txBody>
              </p:sp>
            </p:grpSp>
          </p:grpSp>
          <p:sp>
            <p:nvSpPr>
              <p:cNvPr id="30757" name="Freeform 1426"/>
              <p:cNvSpPr>
                <a:spLocks noChangeAspect="1"/>
              </p:cNvSpPr>
              <p:nvPr/>
            </p:nvSpPr>
            <p:spPr bwMode="auto">
              <a:xfrm>
                <a:off x="3378" y="2811"/>
                <a:ext cx="226" cy="198"/>
              </a:xfrm>
              <a:custGeom>
                <a:avLst/>
                <a:gdLst>
                  <a:gd name="T0" fmla="*/ 0 w 226"/>
                  <a:gd name="T1" fmla="*/ 0 h 198"/>
                  <a:gd name="T2" fmla="*/ 226 w 226"/>
                  <a:gd name="T3" fmla="*/ 26 h 198"/>
                  <a:gd name="T4" fmla="*/ 226 w 226"/>
                  <a:gd name="T5" fmla="*/ 198 h 198"/>
                  <a:gd name="T6" fmla="*/ 0 w 226"/>
                  <a:gd name="T7" fmla="*/ 144 h 198"/>
                  <a:gd name="T8" fmla="*/ 0 w 226"/>
                  <a:gd name="T9" fmla="*/ 0 h 198"/>
                  <a:gd name="T10" fmla="*/ 0 60000 65536"/>
                  <a:gd name="T11" fmla="*/ 0 60000 65536"/>
                  <a:gd name="T12" fmla="*/ 0 60000 65536"/>
                  <a:gd name="T13" fmla="*/ 0 60000 65536"/>
                  <a:gd name="T14" fmla="*/ 0 60000 65536"/>
                  <a:gd name="T15" fmla="*/ 0 w 226"/>
                  <a:gd name="T16" fmla="*/ 0 h 198"/>
                  <a:gd name="T17" fmla="*/ 226 w 226"/>
                  <a:gd name="T18" fmla="*/ 198 h 198"/>
                </a:gdLst>
                <a:ahLst/>
                <a:cxnLst>
                  <a:cxn ang="T10">
                    <a:pos x="T0" y="T1"/>
                  </a:cxn>
                  <a:cxn ang="T11">
                    <a:pos x="T2" y="T3"/>
                  </a:cxn>
                  <a:cxn ang="T12">
                    <a:pos x="T4" y="T5"/>
                  </a:cxn>
                  <a:cxn ang="T13">
                    <a:pos x="T6" y="T7"/>
                  </a:cxn>
                  <a:cxn ang="T14">
                    <a:pos x="T8" y="T9"/>
                  </a:cxn>
                </a:cxnLst>
                <a:rect l="T15" t="T16" r="T17" b="T18"/>
                <a:pathLst>
                  <a:path w="226" h="198">
                    <a:moveTo>
                      <a:pt x="0" y="0"/>
                    </a:moveTo>
                    <a:lnTo>
                      <a:pt x="226" y="26"/>
                    </a:lnTo>
                    <a:lnTo>
                      <a:pt x="226" y="198"/>
                    </a:lnTo>
                    <a:lnTo>
                      <a:pt x="0" y="144"/>
                    </a:lnTo>
                    <a:lnTo>
                      <a:pt x="0" y="0"/>
                    </a:lnTo>
                    <a:close/>
                  </a:path>
                </a:pathLst>
              </a:custGeom>
              <a:solidFill>
                <a:srgbClr val="C0C0C0"/>
              </a:solidFill>
              <a:ln w="1588">
                <a:solidFill>
                  <a:srgbClr val="808080"/>
                </a:solidFill>
                <a:round/>
                <a:headEnd/>
                <a:tailEnd/>
              </a:ln>
            </p:spPr>
            <p:txBody>
              <a:bodyPr/>
              <a:lstStyle/>
              <a:p>
                <a:endParaRPr lang="en-US"/>
              </a:p>
            </p:txBody>
          </p:sp>
          <p:grpSp>
            <p:nvGrpSpPr>
              <p:cNvPr id="31361" name="Group 1492"/>
              <p:cNvGrpSpPr>
                <a:grpSpLocks noChangeAspect="1"/>
              </p:cNvGrpSpPr>
              <p:nvPr/>
            </p:nvGrpSpPr>
            <p:grpSpPr bwMode="auto">
              <a:xfrm>
                <a:off x="3386" y="2819"/>
                <a:ext cx="207" cy="156"/>
                <a:chOff x="3386" y="2819"/>
                <a:chExt cx="207" cy="156"/>
              </a:xfrm>
            </p:grpSpPr>
            <p:sp>
              <p:nvSpPr>
                <p:cNvPr id="30776" name="Freeform 1427"/>
                <p:cNvSpPr>
                  <a:spLocks noChangeAspect="1"/>
                </p:cNvSpPr>
                <p:nvPr/>
              </p:nvSpPr>
              <p:spPr bwMode="auto">
                <a:xfrm>
                  <a:off x="3386" y="2819"/>
                  <a:ext cx="206" cy="154"/>
                </a:xfrm>
                <a:custGeom>
                  <a:avLst/>
                  <a:gdLst>
                    <a:gd name="T0" fmla="*/ 0 w 206"/>
                    <a:gd name="T1" fmla="*/ 0 h 154"/>
                    <a:gd name="T2" fmla="*/ 0 w 206"/>
                    <a:gd name="T3" fmla="*/ 101 h 154"/>
                    <a:gd name="T4" fmla="*/ 206 w 206"/>
                    <a:gd name="T5" fmla="*/ 154 h 154"/>
                    <a:gd name="T6" fmla="*/ 206 w 206"/>
                    <a:gd name="T7" fmla="*/ 24 h 154"/>
                    <a:gd name="T8" fmla="*/ 0 w 206"/>
                    <a:gd name="T9" fmla="*/ 0 h 154"/>
                    <a:gd name="T10" fmla="*/ 0 60000 65536"/>
                    <a:gd name="T11" fmla="*/ 0 60000 65536"/>
                    <a:gd name="T12" fmla="*/ 0 60000 65536"/>
                    <a:gd name="T13" fmla="*/ 0 60000 65536"/>
                    <a:gd name="T14" fmla="*/ 0 60000 65536"/>
                    <a:gd name="T15" fmla="*/ 0 w 206"/>
                    <a:gd name="T16" fmla="*/ 0 h 154"/>
                    <a:gd name="T17" fmla="*/ 206 w 206"/>
                    <a:gd name="T18" fmla="*/ 154 h 154"/>
                  </a:gdLst>
                  <a:ahLst/>
                  <a:cxnLst>
                    <a:cxn ang="T10">
                      <a:pos x="T0" y="T1"/>
                    </a:cxn>
                    <a:cxn ang="T11">
                      <a:pos x="T2" y="T3"/>
                    </a:cxn>
                    <a:cxn ang="T12">
                      <a:pos x="T4" y="T5"/>
                    </a:cxn>
                    <a:cxn ang="T13">
                      <a:pos x="T6" y="T7"/>
                    </a:cxn>
                    <a:cxn ang="T14">
                      <a:pos x="T8" y="T9"/>
                    </a:cxn>
                  </a:cxnLst>
                  <a:rect l="T15" t="T16" r="T17" b="T18"/>
                  <a:pathLst>
                    <a:path w="206" h="154">
                      <a:moveTo>
                        <a:pt x="0" y="0"/>
                      </a:moveTo>
                      <a:lnTo>
                        <a:pt x="0" y="101"/>
                      </a:lnTo>
                      <a:lnTo>
                        <a:pt x="206" y="154"/>
                      </a:lnTo>
                      <a:lnTo>
                        <a:pt x="206" y="24"/>
                      </a:lnTo>
                      <a:lnTo>
                        <a:pt x="0" y="0"/>
                      </a:lnTo>
                      <a:close/>
                    </a:path>
                  </a:pathLst>
                </a:custGeom>
                <a:solidFill>
                  <a:srgbClr val="404040"/>
                </a:solidFill>
                <a:ln w="9525">
                  <a:noFill/>
                  <a:round/>
                  <a:headEnd/>
                  <a:tailEnd/>
                </a:ln>
              </p:spPr>
              <p:txBody>
                <a:bodyPr/>
                <a:lstStyle/>
                <a:p>
                  <a:endParaRPr lang="en-US"/>
                </a:p>
              </p:txBody>
            </p:sp>
            <p:sp>
              <p:nvSpPr>
                <p:cNvPr id="30777" name="Freeform 1428"/>
                <p:cNvSpPr>
                  <a:spLocks noChangeAspect="1"/>
                </p:cNvSpPr>
                <p:nvPr/>
              </p:nvSpPr>
              <p:spPr bwMode="auto">
                <a:xfrm>
                  <a:off x="3386" y="2842"/>
                  <a:ext cx="206" cy="133"/>
                </a:xfrm>
                <a:custGeom>
                  <a:avLst/>
                  <a:gdLst>
                    <a:gd name="T0" fmla="*/ 0 w 206"/>
                    <a:gd name="T1" fmla="*/ 0 h 133"/>
                    <a:gd name="T2" fmla="*/ 0 w 206"/>
                    <a:gd name="T3" fmla="*/ 92 h 133"/>
                    <a:gd name="T4" fmla="*/ 206 w 206"/>
                    <a:gd name="T5" fmla="*/ 133 h 133"/>
                    <a:gd name="T6" fmla="*/ 206 w 206"/>
                    <a:gd name="T7" fmla="*/ 131 h 133"/>
                    <a:gd name="T8" fmla="*/ 206 w 206"/>
                    <a:gd name="T9" fmla="*/ 3 h 133"/>
                    <a:gd name="T10" fmla="*/ 0 w 206"/>
                    <a:gd name="T11" fmla="*/ 0 h 133"/>
                    <a:gd name="T12" fmla="*/ 0 60000 65536"/>
                    <a:gd name="T13" fmla="*/ 0 60000 65536"/>
                    <a:gd name="T14" fmla="*/ 0 60000 65536"/>
                    <a:gd name="T15" fmla="*/ 0 60000 65536"/>
                    <a:gd name="T16" fmla="*/ 0 60000 65536"/>
                    <a:gd name="T17" fmla="*/ 0 60000 65536"/>
                    <a:gd name="T18" fmla="*/ 0 w 206"/>
                    <a:gd name="T19" fmla="*/ 0 h 133"/>
                    <a:gd name="T20" fmla="*/ 206 w 206"/>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206" h="133">
                      <a:moveTo>
                        <a:pt x="0" y="0"/>
                      </a:moveTo>
                      <a:lnTo>
                        <a:pt x="0" y="92"/>
                      </a:lnTo>
                      <a:lnTo>
                        <a:pt x="206" y="133"/>
                      </a:lnTo>
                      <a:lnTo>
                        <a:pt x="206" y="131"/>
                      </a:lnTo>
                      <a:lnTo>
                        <a:pt x="206" y="3"/>
                      </a:lnTo>
                      <a:lnTo>
                        <a:pt x="0" y="0"/>
                      </a:lnTo>
                      <a:close/>
                    </a:path>
                  </a:pathLst>
                </a:custGeom>
                <a:solidFill>
                  <a:srgbClr val="E0E0E0"/>
                </a:solidFill>
                <a:ln w="9525">
                  <a:noFill/>
                  <a:round/>
                  <a:headEnd/>
                  <a:tailEnd/>
                </a:ln>
              </p:spPr>
              <p:txBody>
                <a:bodyPr/>
                <a:lstStyle/>
                <a:p>
                  <a:endParaRPr lang="en-US"/>
                </a:p>
              </p:txBody>
            </p:sp>
            <p:sp>
              <p:nvSpPr>
                <p:cNvPr id="30778" name="Freeform 1429"/>
                <p:cNvSpPr>
                  <a:spLocks noChangeAspect="1"/>
                </p:cNvSpPr>
                <p:nvPr/>
              </p:nvSpPr>
              <p:spPr bwMode="auto">
                <a:xfrm>
                  <a:off x="3386" y="2821"/>
                  <a:ext cx="206" cy="153"/>
                </a:xfrm>
                <a:custGeom>
                  <a:avLst/>
                  <a:gdLst>
                    <a:gd name="T0" fmla="*/ 0 w 206"/>
                    <a:gd name="T1" fmla="*/ 0 h 153"/>
                    <a:gd name="T2" fmla="*/ 0 w 206"/>
                    <a:gd name="T3" fmla="*/ 112 h 153"/>
                    <a:gd name="T4" fmla="*/ 206 w 206"/>
                    <a:gd name="T5" fmla="*/ 153 h 153"/>
                    <a:gd name="T6" fmla="*/ 206 w 206"/>
                    <a:gd name="T7" fmla="*/ 22 h 153"/>
                    <a:gd name="T8" fmla="*/ 0 w 206"/>
                    <a:gd name="T9" fmla="*/ 0 h 153"/>
                    <a:gd name="T10" fmla="*/ 0 60000 65536"/>
                    <a:gd name="T11" fmla="*/ 0 60000 65536"/>
                    <a:gd name="T12" fmla="*/ 0 60000 65536"/>
                    <a:gd name="T13" fmla="*/ 0 60000 65536"/>
                    <a:gd name="T14" fmla="*/ 0 60000 65536"/>
                    <a:gd name="T15" fmla="*/ 0 w 206"/>
                    <a:gd name="T16" fmla="*/ 0 h 153"/>
                    <a:gd name="T17" fmla="*/ 206 w 206"/>
                    <a:gd name="T18" fmla="*/ 153 h 153"/>
                  </a:gdLst>
                  <a:ahLst/>
                  <a:cxnLst>
                    <a:cxn ang="T10">
                      <a:pos x="T0" y="T1"/>
                    </a:cxn>
                    <a:cxn ang="T11">
                      <a:pos x="T2" y="T3"/>
                    </a:cxn>
                    <a:cxn ang="T12">
                      <a:pos x="T4" y="T5"/>
                    </a:cxn>
                    <a:cxn ang="T13">
                      <a:pos x="T6" y="T7"/>
                    </a:cxn>
                    <a:cxn ang="T14">
                      <a:pos x="T8" y="T9"/>
                    </a:cxn>
                  </a:cxnLst>
                  <a:rect l="T15" t="T16" r="T17" b="T18"/>
                  <a:pathLst>
                    <a:path w="206" h="153">
                      <a:moveTo>
                        <a:pt x="0" y="0"/>
                      </a:moveTo>
                      <a:lnTo>
                        <a:pt x="0" y="112"/>
                      </a:lnTo>
                      <a:lnTo>
                        <a:pt x="206" y="153"/>
                      </a:lnTo>
                      <a:lnTo>
                        <a:pt x="206" y="22"/>
                      </a:lnTo>
                      <a:lnTo>
                        <a:pt x="0" y="0"/>
                      </a:lnTo>
                      <a:close/>
                    </a:path>
                  </a:pathLst>
                </a:custGeom>
                <a:solidFill>
                  <a:srgbClr val="606060"/>
                </a:solidFill>
                <a:ln w="9525">
                  <a:noFill/>
                  <a:round/>
                  <a:headEnd/>
                  <a:tailEnd/>
                </a:ln>
              </p:spPr>
              <p:txBody>
                <a:bodyPr/>
                <a:lstStyle/>
                <a:p>
                  <a:endParaRPr lang="en-US"/>
                </a:p>
              </p:txBody>
            </p:sp>
            <p:sp>
              <p:nvSpPr>
                <p:cNvPr id="30779" name="Freeform 1430"/>
                <p:cNvSpPr>
                  <a:spLocks noChangeAspect="1"/>
                </p:cNvSpPr>
                <p:nvPr/>
              </p:nvSpPr>
              <p:spPr bwMode="auto">
                <a:xfrm>
                  <a:off x="3447" y="2940"/>
                  <a:ext cx="12" cy="3"/>
                </a:xfrm>
                <a:custGeom>
                  <a:avLst/>
                  <a:gdLst>
                    <a:gd name="T0" fmla="*/ 0 w 12"/>
                    <a:gd name="T1" fmla="*/ 1 h 3"/>
                    <a:gd name="T2" fmla="*/ 2 w 12"/>
                    <a:gd name="T3" fmla="*/ 2 h 3"/>
                    <a:gd name="T4" fmla="*/ 12 w 12"/>
                    <a:gd name="T5" fmla="*/ 3 h 3"/>
                    <a:gd name="T6" fmla="*/ 12 w 12"/>
                    <a:gd name="T7" fmla="*/ 1 h 3"/>
                    <a:gd name="T8" fmla="*/ 8 w 12"/>
                    <a:gd name="T9" fmla="*/ 0 h 3"/>
                    <a:gd name="T10" fmla="*/ 0 w 12"/>
                    <a:gd name="T11" fmla="*/ 1 h 3"/>
                    <a:gd name="T12" fmla="*/ 0 60000 65536"/>
                    <a:gd name="T13" fmla="*/ 0 60000 65536"/>
                    <a:gd name="T14" fmla="*/ 0 60000 65536"/>
                    <a:gd name="T15" fmla="*/ 0 60000 65536"/>
                    <a:gd name="T16" fmla="*/ 0 60000 65536"/>
                    <a:gd name="T17" fmla="*/ 0 60000 65536"/>
                    <a:gd name="T18" fmla="*/ 0 w 12"/>
                    <a:gd name="T19" fmla="*/ 0 h 3"/>
                    <a:gd name="T20" fmla="*/ 12 w 12"/>
                    <a:gd name="T21" fmla="*/ 3 h 3"/>
                  </a:gdLst>
                  <a:ahLst/>
                  <a:cxnLst>
                    <a:cxn ang="T12">
                      <a:pos x="T0" y="T1"/>
                    </a:cxn>
                    <a:cxn ang="T13">
                      <a:pos x="T2" y="T3"/>
                    </a:cxn>
                    <a:cxn ang="T14">
                      <a:pos x="T4" y="T5"/>
                    </a:cxn>
                    <a:cxn ang="T15">
                      <a:pos x="T6" y="T7"/>
                    </a:cxn>
                    <a:cxn ang="T16">
                      <a:pos x="T8" y="T9"/>
                    </a:cxn>
                    <a:cxn ang="T17">
                      <a:pos x="T10" y="T11"/>
                    </a:cxn>
                  </a:cxnLst>
                  <a:rect l="T18" t="T19" r="T20" b="T21"/>
                  <a:pathLst>
                    <a:path w="12" h="3">
                      <a:moveTo>
                        <a:pt x="0" y="1"/>
                      </a:moveTo>
                      <a:lnTo>
                        <a:pt x="2" y="2"/>
                      </a:lnTo>
                      <a:lnTo>
                        <a:pt x="12" y="3"/>
                      </a:lnTo>
                      <a:lnTo>
                        <a:pt x="12" y="1"/>
                      </a:lnTo>
                      <a:lnTo>
                        <a:pt x="8" y="0"/>
                      </a:lnTo>
                      <a:lnTo>
                        <a:pt x="0" y="1"/>
                      </a:lnTo>
                      <a:close/>
                    </a:path>
                  </a:pathLst>
                </a:custGeom>
                <a:solidFill>
                  <a:srgbClr val="808080"/>
                </a:solidFill>
                <a:ln w="9525">
                  <a:noFill/>
                  <a:round/>
                  <a:headEnd/>
                  <a:tailEnd/>
                </a:ln>
              </p:spPr>
              <p:txBody>
                <a:bodyPr/>
                <a:lstStyle/>
                <a:p>
                  <a:endParaRPr lang="en-US"/>
                </a:p>
              </p:txBody>
            </p:sp>
            <p:sp>
              <p:nvSpPr>
                <p:cNvPr id="30780" name="Freeform 1431"/>
                <p:cNvSpPr>
                  <a:spLocks noChangeAspect="1"/>
                </p:cNvSpPr>
                <p:nvPr/>
              </p:nvSpPr>
              <p:spPr bwMode="auto">
                <a:xfrm>
                  <a:off x="3389" y="2822"/>
                  <a:ext cx="12" cy="107"/>
                </a:xfrm>
                <a:custGeom>
                  <a:avLst/>
                  <a:gdLst>
                    <a:gd name="T0" fmla="*/ 0 w 12"/>
                    <a:gd name="T1" fmla="*/ 0 h 107"/>
                    <a:gd name="T2" fmla="*/ 0 w 12"/>
                    <a:gd name="T3" fmla="*/ 106 h 107"/>
                    <a:gd name="T4" fmla="*/ 12 w 12"/>
                    <a:gd name="T5" fmla="*/ 107 h 107"/>
                    <a:gd name="T6" fmla="*/ 12 w 12"/>
                    <a:gd name="T7" fmla="*/ 1 h 107"/>
                    <a:gd name="T8" fmla="*/ 0 w 12"/>
                    <a:gd name="T9" fmla="*/ 0 h 107"/>
                    <a:gd name="T10" fmla="*/ 0 60000 65536"/>
                    <a:gd name="T11" fmla="*/ 0 60000 65536"/>
                    <a:gd name="T12" fmla="*/ 0 60000 65536"/>
                    <a:gd name="T13" fmla="*/ 0 60000 65536"/>
                    <a:gd name="T14" fmla="*/ 0 60000 65536"/>
                    <a:gd name="T15" fmla="*/ 0 w 12"/>
                    <a:gd name="T16" fmla="*/ 0 h 107"/>
                    <a:gd name="T17" fmla="*/ 12 w 12"/>
                    <a:gd name="T18" fmla="*/ 107 h 107"/>
                  </a:gdLst>
                  <a:ahLst/>
                  <a:cxnLst>
                    <a:cxn ang="T10">
                      <a:pos x="T0" y="T1"/>
                    </a:cxn>
                    <a:cxn ang="T11">
                      <a:pos x="T2" y="T3"/>
                    </a:cxn>
                    <a:cxn ang="T12">
                      <a:pos x="T4" y="T5"/>
                    </a:cxn>
                    <a:cxn ang="T13">
                      <a:pos x="T6" y="T7"/>
                    </a:cxn>
                    <a:cxn ang="T14">
                      <a:pos x="T8" y="T9"/>
                    </a:cxn>
                  </a:cxnLst>
                  <a:rect l="T15" t="T16" r="T17" b="T18"/>
                  <a:pathLst>
                    <a:path w="12" h="107">
                      <a:moveTo>
                        <a:pt x="0" y="0"/>
                      </a:moveTo>
                      <a:lnTo>
                        <a:pt x="0" y="106"/>
                      </a:lnTo>
                      <a:lnTo>
                        <a:pt x="12" y="107"/>
                      </a:lnTo>
                      <a:lnTo>
                        <a:pt x="12" y="1"/>
                      </a:lnTo>
                      <a:lnTo>
                        <a:pt x="0" y="0"/>
                      </a:lnTo>
                      <a:close/>
                    </a:path>
                  </a:pathLst>
                </a:custGeom>
                <a:solidFill>
                  <a:srgbClr val="808080"/>
                </a:solidFill>
                <a:ln w="9525">
                  <a:noFill/>
                  <a:round/>
                  <a:headEnd/>
                  <a:tailEnd/>
                </a:ln>
              </p:spPr>
              <p:txBody>
                <a:bodyPr/>
                <a:lstStyle/>
                <a:p>
                  <a:endParaRPr lang="en-US"/>
                </a:p>
              </p:txBody>
            </p:sp>
            <p:sp>
              <p:nvSpPr>
                <p:cNvPr id="30781" name="Freeform 1432"/>
                <p:cNvSpPr>
                  <a:spLocks noChangeAspect="1"/>
                </p:cNvSpPr>
                <p:nvPr/>
              </p:nvSpPr>
              <p:spPr bwMode="auto">
                <a:xfrm>
                  <a:off x="3388" y="2822"/>
                  <a:ext cx="13" cy="2"/>
                </a:xfrm>
                <a:custGeom>
                  <a:avLst/>
                  <a:gdLst>
                    <a:gd name="T0" fmla="*/ 0 w 13"/>
                    <a:gd name="T1" fmla="*/ 1 h 2"/>
                    <a:gd name="T2" fmla="*/ 12 w 13"/>
                    <a:gd name="T3" fmla="*/ 2 h 2"/>
                    <a:gd name="T4" fmla="*/ 13 w 13"/>
                    <a:gd name="T5" fmla="*/ 1 h 2"/>
                    <a:gd name="T6" fmla="*/ 1 w 13"/>
                    <a:gd name="T7" fmla="*/ 0 h 2"/>
                    <a:gd name="T8" fmla="*/ 0 w 13"/>
                    <a:gd name="T9" fmla="*/ 1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1"/>
                      </a:moveTo>
                      <a:lnTo>
                        <a:pt x="12" y="2"/>
                      </a:lnTo>
                      <a:lnTo>
                        <a:pt x="13" y="1"/>
                      </a:lnTo>
                      <a:lnTo>
                        <a:pt x="1" y="0"/>
                      </a:lnTo>
                      <a:lnTo>
                        <a:pt x="0" y="1"/>
                      </a:lnTo>
                      <a:close/>
                    </a:path>
                  </a:pathLst>
                </a:custGeom>
                <a:solidFill>
                  <a:srgbClr val="E0E0E0"/>
                </a:solidFill>
                <a:ln w="9525">
                  <a:noFill/>
                  <a:round/>
                  <a:headEnd/>
                  <a:tailEnd/>
                </a:ln>
              </p:spPr>
              <p:txBody>
                <a:bodyPr/>
                <a:lstStyle/>
                <a:p>
                  <a:endParaRPr lang="en-US"/>
                </a:p>
              </p:txBody>
            </p:sp>
            <p:sp>
              <p:nvSpPr>
                <p:cNvPr id="30782" name="Freeform 1433"/>
                <p:cNvSpPr>
                  <a:spLocks noChangeAspect="1"/>
                </p:cNvSpPr>
                <p:nvPr/>
              </p:nvSpPr>
              <p:spPr bwMode="auto">
                <a:xfrm>
                  <a:off x="3388" y="2927"/>
                  <a:ext cx="13" cy="5"/>
                </a:xfrm>
                <a:custGeom>
                  <a:avLst/>
                  <a:gdLst>
                    <a:gd name="T0" fmla="*/ 0 w 13"/>
                    <a:gd name="T1" fmla="*/ 1 h 5"/>
                    <a:gd name="T2" fmla="*/ 4 w 13"/>
                    <a:gd name="T3" fmla="*/ 1 h 5"/>
                    <a:gd name="T4" fmla="*/ 13 w 13"/>
                    <a:gd name="T5" fmla="*/ 5 h 5"/>
                    <a:gd name="T6" fmla="*/ 13 w 13"/>
                    <a:gd name="T7" fmla="*/ 1 h 5"/>
                    <a:gd name="T8" fmla="*/ 11 w 13"/>
                    <a:gd name="T9" fmla="*/ 0 h 5"/>
                    <a:gd name="T10" fmla="*/ 0 w 13"/>
                    <a:gd name="T11" fmla="*/ 1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1"/>
                      </a:moveTo>
                      <a:lnTo>
                        <a:pt x="4" y="1"/>
                      </a:lnTo>
                      <a:lnTo>
                        <a:pt x="13" y="5"/>
                      </a:lnTo>
                      <a:lnTo>
                        <a:pt x="13" y="1"/>
                      </a:lnTo>
                      <a:lnTo>
                        <a:pt x="11" y="0"/>
                      </a:lnTo>
                      <a:lnTo>
                        <a:pt x="0" y="1"/>
                      </a:lnTo>
                      <a:close/>
                    </a:path>
                  </a:pathLst>
                </a:custGeom>
                <a:solidFill>
                  <a:srgbClr val="808080"/>
                </a:solidFill>
                <a:ln w="9525">
                  <a:noFill/>
                  <a:round/>
                  <a:headEnd/>
                  <a:tailEnd/>
                </a:ln>
              </p:spPr>
              <p:txBody>
                <a:bodyPr/>
                <a:lstStyle/>
                <a:p>
                  <a:endParaRPr lang="en-US"/>
                </a:p>
              </p:txBody>
            </p:sp>
            <p:sp>
              <p:nvSpPr>
                <p:cNvPr id="30783" name="Freeform 1434"/>
                <p:cNvSpPr>
                  <a:spLocks noChangeAspect="1"/>
                </p:cNvSpPr>
                <p:nvPr/>
              </p:nvSpPr>
              <p:spPr bwMode="auto">
                <a:xfrm>
                  <a:off x="3388" y="2823"/>
                  <a:ext cx="12" cy="106"/>
                </a:xfrm>
                <a:custGeom>
                  <a:avLst/>
                  <a:gdLst>
                    <a:gd name="T0" fmla="*/ 0 w 12"/>
                    <a:gd name="T1" fmla="*/ 0 h 106"/>
                    <a:gd name="T2" fmla="*/ 0 w 12"/>
                    <a:gd name="T3" fmla="*/ 104 h 106"/>
                    <a:gd name="T4" fmla="*/ 12 w 12"/>
                    <a:gd name="T5" fmla="*/ 106 h 106"/>
                    <a:gd name="T6" fmla="*/ 12 w 12"/>
                    <a:gd name="T7" fmla="*/ 1 h 106"/>
                    <a:gd name="T8" fmla="*/ 0 w 12"/>
                    <a:gd name="T9" fmla="*/ 0 h 106"/>
                    <a:gd name="T10" fmla="*/ 0 60000 65536"/>
                    <a:gd name="T11" fmla="*/ 0 60000 65536"/>
                    <a:gd name="T12" fmla="*/ 0 60000 65536"/>
                    <a:gd name="T13" fmla="*/ 0 60000 65536"/>
                    <a:gd name="T14" fmla="*/ 0 60000 65536"/>
                    <a:gd name="T15" fmla="*/ 0 w 12"/>
                    <a:gd name="T16" fmla="*/ 0 h 106"/>
                    <a:gd name="T17" fmla="*/ 12 w 12"/>
                    <a:gd name="T18" fmla="*/ 106 h 106"/>
                  </a:gdLst>
                  <a:ahLst/>
                  <a:cxnLst>
                    <a:cxn ang="T10">
                      <a:pos x="T0" y="T1"/>
                    </a:cxn>
                    <a:cxn ang="T11">
                      <a:pos x="T2" y="T3"/>
                    </a:cxn>
                    <a:cxn ang="T12">
                      <a:pos x="T4" y="T5"/>
                    </a:cxn>
                    <a:cxn ang="T13">
                      <a:pos x="T6" y="T7"/>
                    </a:cxn>
                    <a:cxn ang="T14">
                      <a:pos x="T8" y="T9"/>
                    </a:cxn>
                  </a:cxnLst>
                  <a:rect l="T15" t="T16" r="T17" b="T18"/>
                  <a:pathLst>
                    <a:path w="12" h="106">
                      <a:moveTo>
                        <a:pt x="0" y="0"/>
                      </a:moveTo>
                      <a:lnTo>
                        <a:pt x="0" y="104"/>
                      </a:lnTo>
                      <a:lnTo>
                        <a:pt x="12" y="106"/>
                      </a:lnTo>
                      <a:lnTo>
                        <a:pt x="12" y="1"/>
                      </a:lnTo>
                      <a:lnTo>
                        <a:pt x="0" y="0"/>
                      </a:lnTo>
                      <a:close/>
                    </a:path>
                  </a:pathLst>
                </a:custGeom>
                <a:solidFill>
                  <a:srgbClr val="C0C0C0"/>
                </a:solidFill>
                <a:ln w="9525">
                  <a:noFill/>
                  <a:round/>
                  <a:headEnd/>
                  <a:tailEnd/>
                </a:ln>
              </p:spPr>
              <p:txBody>
                <a:bodyPr/>
                <a:lstStyle/>
                <a:p>
                  <a:endParaRPr lang="en-US"/>
                </a:p>
              </p:txBody>
            </p:sp>
            <p:sp>
              <p:nvSpPr>
                <p:cNvPr id="30784" name="Freeform 1435"/>
                <p:cNvSpPr>
                  <a:spLocks noChangeAspect="1"/>
                </p:cNvSpPr>
                <p:nvPr/>
              </p:nvSpPr>
              <p:spPr bwMode="auto">
                <a:xfrm>
                  <a:off x="3419" y="2826"/>
                  <a:ext cx="11" cy="110"/>
                </a:xfrm>
                <a:custGeom>
                  <a:avLst/>
                  <a:gdLst>
                    <a:gd name="T0" fmla="*/ 0 w 11"/>
                    <a:gd name="T1" fmla="*/ 0 h 110"/>
                    <a:gd name="T2" fmla="*/ 0 w 11"/>
                    <a:gd name="T3" fmla="*/ 109 h 110"/>
                    <a:gd name="T4" fmla="*/ 11 w 11"/>
                    <a:gd name="T5" fmla="*/ 110 h 110"/>
                    <a:gd name="T6" fmla="*/ 11 w 11"/>
                    <a:gd name="T7" fmla="*/ 2 h 110"/>
                    <a:gd name="T8" fmla="*/ 0 w 11"/>
                    <a:gd name="T9" fmla="*/ 0 h 110"/>
                    <a:gd name="T10" fmla="*/ 0 60000 65536"/>
                    <a:gd name="T11" fmla="*/ 0 60000 65536"/>
                    <a:gd name="T12" fmla="*/ 0 60000 65536"/>
                    <a:gd name="T13" fmla="*/ 0 60000 65536"/>
                    <a:gd name="T14" fmla="*/ 0 60000 65536"/>
                    <a:gd name="T15" fmla="*/ 0 w 11"/>
                    <a:gd name="T16" fmla="*/ 0 h 110"/>
                    <a:gd name="T17" fmla="*/ 11 w 11"/>
                    <a:gd name="T18" fmla="*/ 110 h 110"/>
                  </a:gdLst>
                  <a:ahLst/>
                  <a:cxnLst>
                    <a:cxn ang="T10">
                      <a:pos x="T0" y="T1"/>
                    </a:cxn>
                    <a:cxn ang="T11">
                      <a:pos x="T2" y="T3"/>
                    </a:cxn>
                    <a:cxn ang="T12">
                      <a:pos x="T4" y="T5"/>
                    </a:cxn>
                    <a:cxn ang="T13">
                      <a:pos x="T6" y="T7"/>
                    </a:cxn>
                    <a:cxn ang="T14">
                      <a:pos x="T8" y="T9"/>
                    </a:cxn>
                  </a:cxnLst>
                  <a:rect l="T15" t="T16" r="T17" b="T18"/>
                  <a:pathLst>
                    <a:path w="11" h="110">
                      <a:moveTo>
                        <a:pt x="0" y="0"/>
                      </a:moveTo>
                      <a:lnTo>
                        <a:pt x="0" y="109"/>
                      </a:lnTo>
                      <a:lnTo>
                        <a:pt x="11" y="110"/>
                      </a:lnTo>
                      <a:lnTo>
                        <a:pt x="11" y="2"/>
                      </a:lnTo>
                      <a:lnTo>
                        <a:pt x="0" y="0"/>
                      </a:lnTo>
                      <a:close/>
                    </a:path>
                  </a:pathLst>
                </a:custGeom>
                <a:solidFill>
                  <a:srgbClr val="808080"/>
                </a:solidFill>
                <a:ln w="9525">
                  <a:noFill/>
                  <a:round/>
                  <a:headEnd/>
                  <a:tailEnd/>
                </a:ln>
              </p:spPr>
              <p:txBody>
                <a:bodyPr/>
                <a:lstStyle/>
                <a:p>
                  <a:endParaRPr lang="en-US"/>
                </a:p>
              </p:txBody>
            </p:sp>
            <p:sp>
              <p:nvSpPr>
                <p:cNvPr id="30785" name="Freeform 1436"/>
                <p:cNvSpPr>
                  <a:spLocks noChangeAspect="1"/>
                </p:cNvSpPr>
                <p:nvPr/>
              </p:nvSpPr>
              <p:spPr bwMode="auto">
                <a:xfrm>
                  <a:off x="3418" y="2826"/>
                  <a:ext cx="12" cy="2"/>
                </a:xfrm>
                <a:custGeom>
                  <a:avLst/>
                  <a:gdLst>
                    <a:gd name="T0" fmla="*/ 0 w 12"/>
                    <a:gd name="T1" fmla="*/ 2 h 2"/>
                    <a:gd name="T2" fmla="*/ 11 w 12"/>
                    <a:gd name="T3" fmla="*/ 2 h 2"/>
                    <a:gd name="T4" fmla="*/ 12 w 12"/>
                    <a:gd name="T5" fmla="*/ 0 h 2"/>
                    <a:gd name="T6" fmla="*/ 1 w 12"/>
                    <a:gd name="T7" fmla="*/ 0 h 2"/>
                    <a:gd name="T8" fmla="*/ 0 w 12"/>
                    <a:gd name="T9" fmla="*/ 2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2"/>
                      </a:moveTo>
                      <a:lnTo>
                        <a:pt x="11" y="2"/>
                      </a:lnTo>
                      <a:lnTo>
                        <a:pt x="12" y="0"/>
                      </a:lnTo>
                      <a:lnTo>
                        <a:pt x="1" y="0"/>
                      </a:lnTo>
                      <a:lnTo>
                        <a:pt x="0" y="2"/>
                      </a:lnTo>
                      <a:close/>
                    </a:path>
                  </a:pathLst>
                </a:custGeom>
                <a:solidFill>
                  <a:srgbClr val="E0E0E0"/>
                </a:solidFill>
                <a:ln w="9525">
                  <a:noFill/>
                  <a:round/>
                  <a:headEnd/>
                  <a:tailEnd/>
                </a:ln>
              </p:spPr>
              <p:txBody>
                <a:bodyPr/>
                <a:lstStyle/>
                <a:p>
                  <a:endParaRPr lang="en-US"/>
                </a:p>
              </p:txBody>
            </p:sp>
            <p:sp>
              <p:nvSpPr>
                <p:cNvPr id="30786" name="Freeform 1437"/>
                <p:cNvSpPr>
                  <a:spLocks noChangeAspect="1"/>
                </p:cNvSpPr>
                <p:nvPr/>
              </p:nvSpPr>
              <p:spPr bwMode="auto">
                <a:xfrm>
                  <a:off x="3418" y="2934"/>
                  <a:ext cx="12" cy="5"/>
                </a:xfrm>
                <a:custGeom>
                  <a:avLst/>
                  <a:gdLst>
                    <a:gd name="T0" fmla="*/ 0 w 12"/>
                    <a:gd name="T1" fmla="*/ 1 h 5"/>
                    <a:gd name="T2" fmla="*/ 1 w 12"/>
                    <a:gd name="T3" fmla="*/ 2 h 5"/>
                    <a:gd name="T4" fmla="*/ 12 w 12"/>
                    <a:gd name="T5" fmla="*/ 5 h 5"/>
                    <a:gd name="T6" fmla="*/ 12 w 12"/>
                    <a:gd name="T7" fmla="*/ 1 h 5"/>
                    <a:gd name="T8" fmla="*/ 10 w 12"/>
                    <a:gd name="T9" fmla="*/ 0 h 5"/>
                    <a:gd name="T10" fmla="*/ 0 w 12"/>
                    <a:gd name="T11" fmla="*/ 1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0" y="1"/>
                      </a:moveTo>
                      <a:lnTo>
                        <a:pt x="1" y="2"/>
                      </a:lnTo>
                      <a:lnTo>
                        <a:pt x="12" y="5"/>
                      </a:lnTo>
                      <a:lnTo>
                        <a:pt x="12" y="1"/>
                      </a:lnTo>
                      <a:lnTo>
                        <a:pt x="10" y="0"/>
                      </a:lnTo>
                      <a:lnTo>
                        <a:pt x="0" y="1"/>
                      </a:lnTo>
                      <a:close/>
                    </a:path>
                  </a:pathLst>
                </a:custGeom>
                <a:solidFill>
                  <a:srgbClr val="808080"/>
                </a:solidFill>
                <a:ln w="9525">
                  <a:noFill/>
                  <a:round/>
                  <a:headEnd/>
                  <a:tailEnd/>
                </a:ln>
              </p:spPr>
              <p:txBody>
                <a:bodyPr/>
                <a:lstStyle/>
                <a:p>
                  <a:endParaRPr lang="en-US"/>
                </a:p>
              </p:txBody>
            </p:sp>
            <p:sp>
              <p:nvSpPr>
                <p:cNvPr id="30787" name="Freeform 1438"/>
                <p:cNvSpPr>
                  <a:spLocks noChangeAspect="1"/>
                </p:cNvSpPr>
                <p:nvPr/>
              </p:nvSpPr>
              <p:spPr bwMode="auto">
                <a:xfrm>
                  <a:off x="3418" y="2828"/>
                  <a:ext cx="11" cy="108"/>
                </a:xfrm>
                <a:custGeom>
                  <a:avLst/>
                  <a:gdLst>
                    <a:gd name="T0" fmla="*/ 0 w 11"/>
                    <a:gd name="T1" fmla="*/ 0 h 108"/>
                    <a:gd name="T2" fmla="*/ 0 w 11"/>
                    <a:gd name="T3" fmla="*/ 106 h 108"/>
                    <a:gd name="T4" fmla="*/ 11 w 11"/>
                    <a:gd name="T5" fmla="*/ 108 h 108"/>
                    <a:gd name="T6" fmla="*/ 11 w 11"/>
                    <a:gd name="T7" fmla="*/ 1 h 108"/>
                    <a:gd name="T8" fmla="*/ 0 w 11"/>
                    <a:gd name="T9" fmla="*/ 0 h 108"/>
                    <a:gd name="T10" fmla="*/ 0 60000 65536"/>
                    <a:gd name="T11" fmla="*/ 0 60000 65536"/>
                    <a:gd name="T12" fmla="*/ 0 60000 65536"/>
                    <a:gd name="T13" fmla="*/ 0 60000 65536"/>
                    <a:gd name="T14" fmla="*/ 0 60000 65536"/>
                    <a:gd name="T15" fmla="*/ 0 w 11"/>
                    <a:gd name="T16" fmla="*/ 0 h 108"/>
                    <a:gd name="T17" fmla="*/ 11 w 11"/>
                    <a:gd name="T18" fmla="*/ 108 h 108"/>
                  </a:gdLst>
                  <a:ahLst/>
                  <a:cxnLst>
                    <a:cxn ang="T10">
                      <a:pos x="T0" y="T1"/>
                    </a:cxn>
                    <a:cxn ang="T11">
                      <a:pos x="T2" y="T3"/>
                    </a:cxn>
                    <a:cxn ang="T12">
                      <a:pos x="T4" y="T5"/>
                    </a:cxn>
                    <a:cxn ang="T13">
                      <a:pos x="T6" y="T7"/>
                    </a:cxn>
                    <a:cxn ang="T14">
                      <a:pos x="T8" y="T9"/>
                    </a:cxn>
                  </a:cxnLst>
                  <a:rect l="T15" t="T16" r="T17" b="T18"/>
                  <a:pathLst>
                    <a:path w="11" h="108">
                      <a:moveTo>
                        <a:pt x="0" y="0"/>
                      </a:moveTo>
                      <a:lnTo>
                        <a:pt x="0" y="106"/>
                      </a:lnTo>
                      <a:lnTo>
                        <a:pt x="11" y="108"/>
                      </a:lnTo>
                      <a:lnTo>
                        <a:pt x="11" y="1"/>
                      </a:lnTo>
                      <a:lnTo>
                        <a:pt x="0" y="0"/>
                      </a:lnTo>
                      <a:close/>
                    </a:path>
                  </a:pathLst>
                </a:custGeom>
                <a:solidFill>
                  <a:srgbClr val="C0C0C0"/>
                </a:solidFill>
                <a:ln w="9525">
                  <a:noFill/>
                  <a:round/>
                  <a:headEnd/>
                  <a:tailEnd/>
                </a:ln>
              </p:spPr>
              <p:txBody>
                <a:bodyPr/>
                <a:lstStyle/>
                <a:p>
                  <a:endParaRPr lang="en-US"/>
                </a:p>
              </p:txBody>
            </p:sp>
            <p:sp>
              <p:nvSpPr>
                <p:cNvPr id="30788" name="Rectangle 1439"/>
                <p:cNvSpPr>
                  <a:spLocks noChangeAspect="1" noChangeArrowheads="1"/>
                </p:cNvSpPr>
                <p:nvPr/>
              </p:nvSpPr>
              <p:spPr bwMode="auto">
                <a:xfrm>
                  <a:off x="3433" y="2829"/>
                  <a:ext cx="11" cy="111"/>
                </a:xfrm>
                <a:prstGeom prst="rect">
                  <a:avLst/>
                </a:prstGeom>
                <a:solidFill>
                  <a:srgbClr val="808080"/>
                </a:solidFill>
                <a:ln w="9525">
                  <a:noFill/>
                  <a:miter lim="800000"/>
                  <a:headEnd/>
                  <a:tailEnd/>
                </a:ln>
              </p:spPr>
              <p:txBody>
                <a:bodyPr/>
                <a:lstStyle/>
                <a:p>
                  <a:endParaRPr lang="en-US"/>
                </a:p>
              </p:txBody>
            </p:sp>
            <p:sp>
              <p:nvSpPr>
                <p:cNvPr id="30789" name="Freeform 1440"/>
                <p:cNvSpPr>
                  <a:spLocks noChangeAspect="1"/>
                </p:cNvSpPr>
                <p:nvPr/>
              </p:nvSpPr>
              <p:spPr bwMode="auto">
                <a:xfrm>
                  <a:off x="3432" y="2828"/>
                  <a:ext cx="12" cy="2"/>
                </a:xfrm>
                <a:custGeom>
                  <a:avLst/>
                  <a:gdLst>
                    <a:gd name="T0" fmla="*/ 0 w 12"/>
                    <a:gd name="T1" fmla="*/ 1 h 2"/>
                    <a:gd name="T2" fmla="*/ 11 w 12"/>
                    <a:gd name="T3" fmla="*/ 2 h 2"/>
                    <a:gd name="T4" fmla="*/ 12 w 12"/>
                    <a:gd name="T5" fmla="*/ 1 h 2"/>
                    <a:gd name="T6" fmla="*/ 1 w 12"/>
                    <a:gd name="T7" fmla="*/ 0 h 2"/>
                    <a:gd name="T8" fmla="*/ 0 w 12"/>
                    <a:gd name="T9" fmla="*/ 1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1"/>
                      </a:moveTo>
                      <a:lnTo>
                        <a:pt x="11" y="2"/>
                      </a:lnTo>
                      <a:lnTo>
                        <a:pt x="12" y="1"/>
                      </a:lnTo>
                      <a:lnTo>
                        <a:pt x="1" y="0"/>
                      </a:lnTo>
                      <a:lnTo>
                        <a:pt x="0" y="1"/>
                      </a:lnTo>
                      <a:close/>
                    </a:path>
                  </a:pathLst>
                </a:custGeom>
                <a:solidFill>
                  <a:srgbClr val="E0E0E0"/>
                </a:solidFill>
                <a:ln w="9525">
                  <a:noFill/>
                  <a:round/>
                  <a:headEnd/>
                  <a:tailEnd/>
                </a:ln>
              </p:spPr>
              <p:txBody>
                <a:bodyPr/>
                <a:lstStyle/>
                <a:p>
                  <a:endParaRPr lang="en-US"/>
                </a:p>
              </p:txBody>
            </p:sp>
            <p:sp>
              <p:nvSpPr>
                <p:cNvPr id="30790" name="Freeform 1441"/>
                <p:cNvSpPr>
                  <a:spLocks noChangeAspect="1"/>
                </p:cNvSpPr>
                <p:nvPr/>
              </p:nvSpPr>
              <p:spPr bwMode="auto">
                <a:xfrm>
                  <a:off x="3432" y="2936"/>
                  <a:ext cx="12" cy="5"/>
                </a:xfrm>
                <a:custGeom>
                  <a:avLst/>
                  <a:gdLst>
                    <a:gd name="T0" fmla="*/ 0 w 12"/>
                    <a:gd name="T1" fmla="*/ 3 h 5"/>
                    <a:gd name="T2" fmla="*/ 3 w 12"/>
                    <a:gd name="T3" fmla="*/ 4 h 5"/>
                    <a:gd name="T4" fmla="*/ 12 w 12"/>
                    <a:gd name="T5" fmla="*/ 5 h 5"/>
                    <a:gd name="T6" fmla="*/ 12 w 12"/>
                    <a:gd name="T7" fmla="*/ 4 h 5"/>
                    <a:gd name="T8" fmla="*/ 10 w 12"/>
                    <a:gd name="T9" fmla="*/ 0 h 5"/>
                    <a:gd name="T10" fmla="*/ 0 w 12"/>
                    <a:gd name="T11" fmla="*/ 3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0" y="3"/>
                      </a:moveTo>
                      <a:lnTo>
                        <a:pt x="3" y="4"/>
                      </a:lnTo>
                      <a:lnTo>
                        <a:pt x="12" y="5"/>
                      </a:lnTo>
                      <a:lnTo>
                        <a:pt x="12" y="4"/>
                      </a:lnTo>
                      <a:lnTo>
                        <a:pt x="10" y="0"/>
                      </a:lnTo>
                      <a:lnTo>
                        <a:pt x="0" y="3"/>
                      </a:lnTo>
                      <a:close/>
                    </a:path>
                  </a:pathLst>
                </a:custGeom>
                <a:solidFill>
                  <a:srgbClr val="808080"/>
                </a:solidFill>
                <a:ln w="9525">
                  <a:noFill/>
                  <a:round/>
                  <a:headEnd/>
                  <a:tailEnd/>
                </a:ln>
              </p:spPr>
              <p:txBody>
                <a:bodyPr/>
                <a:lstStyle/>
                <a:p>
                  <a:endParaRPr lang="en-US"/>
                </a:p>
              </p:txBody>
            </p:sp>
            <p:sp>
              <p:nvSpPr>
                <p:cNvPr id="30791" name="Freeform 1442"/>
                <p:cNvSpPr>
                  <a:spLocks noChangeAspect="1"/>
                </p:cNvSpPr>
                <p:nvPr/>
              </p:nvSpPr>
              <p:spPr bwMode="auto">
                <a:xfrm>
                  <a:off x="3432" y="2829"/>
                  <a:ext cx="11" cy="111"/>
                </a:xfrm>
                <a:custGeom>
                  <a:avLst/>
                  <a:gdLst>
                    <a:gd name="T0" fmla="*/ 0 w 11"/>
                    <a:gd name="T1" fmla="*/ 0 h 111"/>
                    <a:gd name="T2" fmla="*/ 0 w 11"/>
                    <a:gd name="T3" fmla="*/ 110 h 111"/>
                    <a:gd name="T4" fmla="*/ 11 w 11"/>
                    <a:gd name="T5" fmla="*/ 111 h 111"/>
                    <a:gd name="T6" fmla="*/ 11 w 11"/>
                    <a:gd name="T7" fmla="*/ 1 h 111"/>
                    <a:gd name="T8" fmla="*/ 0 w 11"/>
                    <a:gd name="T9" fmla="*/ 0 h 111"/>
                    <a:gd name="T10" fmla="*/ 0 60000 65536"/>
                    <a:gd name="T11" fmla="*/ 0 60000 65536"/>
                    <a:gd name="T12" fmla="*/ 0 60000 65536"/>
                    <a:gd name="T13" fmla="*/ 0 60000 65536"/>
                    <a:gd name="T14" fmla="*/ 0 60000 65536"/>
                    <a:gd name="T15" fmla="*/ 0 w 11"/>
                    <a:gd name="T16" fmla="*/ 0 h 111"/>
                    <a:gd name="T17" fmla="*/ 11 w 11"/>
                    <a:gd name="T18" fmla="*/ 111 h 111"/>
                  </a:gdLst>
                  <a:ahLst/>
                  <a:cxnLst>
                    <a:cxn ang="T10">
                      <a:pos x="T0" y="T1"/>
                    </a:cxn>
                    <a:cxn ang="T11">
                      <a:pos x="T2" y="T3"/>
                    </a:cxn>
                    <a:cxn ang="T12">
                      <a:pos x="T4" y="T5"/>
                    </a:cxn>
                    <a:cxn ang="T13">
                      <a:pos x="T6" y="T7"/>
                    </a:cxn>
                    <a:cxn ang="T14">
                      <a:pos x="T8" y="T9"/>
                    </a:cxn>
                  </a:cxnLst>
                  <a:rect l="T15" t="T16" r="T17" b="T18"/>
                  <a:pathLst>
                    <a:path w="11" h="111">
                      <a:moveTo>
                        <a:pt x="0" y="0"/>
                      </a:moveTo>
                      <a:lnTo>
                        <a:pt x="0" y="110"/>
                      </a:lnTo>
                      <a:lnTo>
                        <a:pt x="11" y="111"/>
                      </a:lnTo>
                      <a:lnTo>
                        <a:pt x="11" y="1"/>
                      </a:lnTo>
                      <a:lnTo>
                        <a:pt x="0" y="0"/>
                      </a:lnTo>
                      <a:close/>
                    </a:path>
                  </a:pathLst>
                </a:custGeom>
                <a:solidFill>
                  <a:srgbClr val="C0C0C0"/>
                </a:solidFill>
                <a:ln w="9525">
                  <a:noFill/>
                  <a:round/>
                  <a:headEnd/>
                  <a:tailEnd/>
                </a:ln>
              </p:spPr>
              <p:txBody>
                <a:bodyPr/>
                <a:lstStyle/>
                <a:p>
                  <a:endParaRPr lang="en-US"/>
                </a:p>
              </p:txBody>
            </p:sp>
            <p:sp>
              <p:nvSpPr>
                <p:cNvPr id="30792" name="Freeform 1443"/>
                <p:cNvSpPr>
                  <a:spLocks noChangeAspect="1"/>
                </p:cNvSpPr>
                <p:nvPr/>
              </p:nvSpPr>
              <p:spPr bwMode="auto">
                <a:xfrm>
                  <a:off x="3449" y="2830"/>
                  <a:ext cx="10" cy="113"/>
                </a:xfrm>
                <a:custGeom>
                  <a:avLst/>
                  <a:gdLst>
                    <a:gd name="T0" fmla="*/ 0 w 10"/>
                    <a:gd name="T1" fmla="*/ 0 h 113"/>
                    <a:gd name="T2" fmla="*/ 0 w 10"/>
                    <a:gd name="T3" fmla="*/ 111 h 113"/>
                    <a:gd name="T4" fmla="*/ 10 w 10"/>
                    <a:gd name="T5" fmla="*/ 113 h 113"/>
                    <a:gd name="T6" fmla="*/ 10 w 10"/>
                    <a:gd name="T7" fmla="*/ 0 h 113"/>
                    <a:gd name="T8" fmla="*/ 0 w 10"/>
                    <a:gd name="T9" fmla="*/ 0 h 113"/>
                    <a:gd name="T10" fmla="*/ 0 60000 65536"/>
                    <a:gd name="T11" fmla="*/ 0 60000 65536"/>
                    <a:gd name="T12" fmla="*/ 0 60000 65536"/>
                    <a:gd name="T13" fmla="*/ 0 60000 65536"/>
                    <a:gd name="T14" fmla="*/ 0 60000 65536"/>
                    <a:gd name="T15" fmla="*/ 0 w 10"/>
                    <a:gd name="T16" fmla="*/ 0 h 113"/>
                    <a:gd name="T17" fmla="*/ 10 w 10"/>
                    <a:gd name="T18" fmla="*/ 113 h 113"/>
                  </a:gdLst>
                  <a:ahLst/>
                  <a:cxnLst>
                    <a:cxn ang="T10">
                      <a:pos x="T0" y="T1"/>
                    </a:cxn>
                    <a:cxn ang="T11">
                      <a:pos x="T2" y="T3"/>
                    </a:cxn>
                    <a:cxn ang="T12">
                      <a:pos x="T4" y="T5"/>
                    </a:cxn>
                    <a:cxn ang="T13">
                      <a:pos x="T6" y="T7"/>
                    </a:cxn>
                    <a:cxn ang="T14">
                      <a:pos x="T8" y="T9"/>
                    </a:cxn>
                  </a:cxnLst>
                  <a:rect l="T15" t="T16" r="T17" b="T18"/>
                  <a:pathLst>
                    <a:path w="10" h="113">
                      <a:moveTo>
                        <a:pt x="0" y="0"/>
                      </a:moveTo>
                      <a:lnTo>
                        <a:pt x="0" y="111"/>
                      </a:lnTo>
                      <a:lnTo>
                        <a:pt x="10" y="113"/>
                      </a:lnTo>
                      <a:lnTo>
                        <a:pt x="10" y="0"/>
                      </a:lnTo>
                      <a:lnTo>
                        <a:pt x="0" y="0"/>
                      </a:lnTo>
                      <a:close/>
                    </a:path>
                  </a:pathLst>
                </a:custGeom>
                <a:solidFill>
                  <a:srgbClr val="808080"/>
                </a:solidFill>
                <a:ln w="9525">
                  <a:noFill/>
                  <a:round/>
                  <a:headEnd/>
                  <a:tailEnd/>
                </a:ln>
              </p:spPr>
              <p:txBody>
                <a:bodyPr/>
                <a:lstStyle/>
                <a:p>
                  <a:endParaRPr lang="en-US"/>
                </a:p>
              </p:txBody>
            </p:sp>
            <p:sp>
              <p:nvSpPr>
                <p:cNvPr id="30793" name="Freeform 1444"/>
                <p:cNvSpPr>
                  <a:spLocks noChangeAspect="1"/>
                </p:cNvSpPr>
                <p:nvPr/>
              </p:nvSpPr>
              <p:spPr bwMode="auto">
                <a:xfrm>
                  <a:off x="3447" y="2829"/>
                  <a:ext cx="12" cy="2"/>
                </a:xfrm>
                <a:custGeom>
                  <a:avLst/>
                  <a:gdLst>
                    <a:gd name="T0" fmla="*/ 0 w 12"/>
                    <a:gd name="T1" fmla="*/ 1 h 2"/>
                    <a:gd name="T2" fmla="*/ 10 w 12"/>
                    <a:gd name="T3" fmla="*/ 2 h 2"/>
                    <a:gd name="T4" fmla="*/ 12 w 12"/>
                    <a:gd name="T5" fmla="*/ 1 h 2"/>
                    <a:gd name="T6" fmla="*/ 0 w 12"/>
                    <a:gd name="T7" fmla="*/ 0 h 2"/>
                    <a:gd name="T8" fmla="*/ 0 w 12"/>
                    <a:gd name="T9" fmla="*/ 1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0" y="1"/>
                      </a:moveTo>
                      <a:lnTo>
                        <a:pt x="10" y="2"/>
                      </a:lnTo>
                      <a:lnTo>
                        <a:pt x="12" y="1"/>
                      </a:lnTo>
                      <a:lnTo>
                        <a:pt x="0" y="0"/>
                      </a:lnTo>
                      <a:lnTo>
                        <a:pt x="0" y="1"/>
                      </a:lnTo>
                      <a:close/>
                    </a:path>
                  </a:pathLst>
                </a:custGeom>
                <a:solidFill>
                  <a:srgbClr val="E0E0E0"/>
                </a:solidFill>
                <a:ln w="9525">
                  <a:noFill/>
                  <a:round/>
                  <a:headEnd/>
                  <a:tailEnd/>
                </a:ln>
              </p:spPr>
              <p:txBody>
                <a:bodyPr/>
                <a:lstStyle/>
                <a:p>
                  <a:endParaRPr lang="en-US"/>
                </a:p>
              </p:txBody>
            </p:sp>
            <p:sp>
              <p:nvSpPr>
                <p:cNvPr id="30794" name="Freeform 1445"/>
                <p:cNvSpPr>
                  <a:spLocks noChangeAspect="1"/>
                </p:cNvSpPr>
                <p:nvPr/>
              </p:nvSpPr>
              <p:spPr bwMode="auto">
                <a:xfrm>
                  <a:off x="3447" y="2830"/>
                  <a:ext cx="10" cy="112"/>
                </a:xfrm>
                <a:custGeom>
                  <a:avLst/>
                  <a:gdLst>
                    <a:gd name="T0" fmla="*/ 0 w 10"/>
                    <a:gd name="T1" fmla="*/ 0 h 112"/>
                    <a:gd name="T2" fmla="*/ 0 w 10"/>
                    <a:gd name="T3" fmla="*/ 110 h 112"/>
                    <a:gd name="T4" fmla="*/ 10 w 10"/>
                    <a:gd name="T5" fmla="*/ 112 h 112"/>
                    <a:gd name="T6" fmla="*/ 10 w 10"/>
                    <a:gd name="T7" fmla="*/ 1 h 112"/>
                    <a:gd name="T8" fmla="*/ 0 w 10"/>
                    <a:gd name="T9" fmla="*/ 0 h 112"/>
                    <a:gd name="T10" fmla="*/ 0 60000 65536"/>
                    <a:gd name="T11" fmla="*/ 0 60000 65536"/>
                    <a:gd name="T12" fmla="*/ 0 60000 65536"/>
                    <a:gd name="T13" fmla="*/ 0 60000 65536"/>
                    <a:gd name="T14" fmla="*/ 0 60000 65536"/>
                    <a:gd name="T15" fmla="*/ 0 w 10"/>
                    <a:gd name="T16" fmla="*/ 0 h 112"/>
                    <a:gd name="T17" fmla="*/ 10 w 10"/>
                    <a:gd name="T18" fmla="*/ 112 h 112"/>
                  </a:gdLst>
                  <a:ahLst/>
                  <a:cxnLst>
                    <a:cxn ang="T10">
                      <a:pos x="T0" y="T1"/>
                    </a:cxn>
                    <a:cxn ang="T11">
                      <a:pos x="T2" y="T3"/>
                    </a:cxn>
                    <a:cxn ang="T12">
                      <a:pos x="T4" y="T5"/>
                    </a:cxn>
                    <a:cxn ang="T13">
                      <a:pos x="T6" y="T7"/>
                    </a:cxn>
                    <a:cxn ang="T14">
                      <a:pos x="T8" y="T9"/>
                    </a:cxn>
                  </a:cxnLst>
                  <a:rect l="T15" t="T16" r="T17" b="T18"/>
                  <a:pathLst>
                    <a:path w="10" h="112">
                      <a:moveTo>
                        <a:pt x="0" y="0"/>
                      </a:moveTo>
                      <a:lnTo>
                        <a:pt x="0" y="110"/>
                      </a:lnTo>
                      <a:lnTo>
                        <a:pt x="10" y="112"/>
                      </a:lnTo>
                      <a:lnTo>
                        <a:pt x="10" y="1"/>
                      </a:lnTo>
                      <a:lnTo>
                        <a:pt x="0" y="0"/>
                      </a:lnTo>
                      <a:close/>
                    </a:path>
                  </a:pathLst>
                </a:custGeom>
                <a:solidFill>
                  <a:srgbClr val="C0C0C0"/>
                </a:solidFill>
                <a:ln w="9525">
                  <a:noFill/>
                  <a:round/>
                  <a:headEnd/>
                  <a:tailEnd/>
                </a:ln>
              </p:spPr>
              <p:txBody>
                <a:bodyPr/>
                <a:lstStyle/>
                <a:p>
                  <a:endParaRPr lang="en-US"/>
                </a:p>
              </p:txBody>
            </p:sp>
            <p:sp>
              <p:nvSpPr>
                <p:cNvPr id="30795" name="Freeform 1446"/>
                <p:cNvSpPr>
                  <a:spLocks noChangeAspect="1"/>
                </p:cNvSpPr>
                <p:nvPr/>
              </p:nvSpPr>
              <p:spPr bwMode="auto">
                <a:xfrm>
                  <a:off x="3462" y="2831"/>
                  <a:ext cx="12" cy="116"/>
                </a:xfrm>
                <a:custGeom>
                  <a:avLst/>
                  <a:gdLst>
                    <a:gd name="T0" fmla="*/ 0 w 12"/>
                    <a:gd name="T1" fmla="*/ 0 h 116"/>
                    <a:gd name="T2" fmla="*/ 0 w 12"/>
                    <a:gd name="T3" fmla="*/ 114 h 116"/>
                    <a:gd name="T4" fmla="*/ 12 w 12"/>
                    <a:gd name="T5" fmla="*/ 116 h 116"/>
                    <a:gd name="T6" fmla="*/ 12 w 12"/>
                    <a:gd name="T7" fmla="*/ 0 h 116"/>
                    <a:gd name="T8" fmla="*/ 0 w 12"/>
                    <a:gd name="T9" fmla="*/ 0 h 116"/>
                    <a:gd name="T10" fmla="*/ 0 60000 65536"/>
                    <a:gd name="T11" fmla="*/ 0 60000 65536"/>
                    <a:gd name="T12" fmla="*/ 0 60000 65536"/>
                    <a:gd name="T13" fmla="*/ 0 60000 65536"/>
                    <a:gd name="T14" fmla="*/ 0 60000 65536"/>
                    <a:gd name="T15" fmla="*/ 0 w 12"/>
                    <a:gd name="T16" fmla="*/ 0 h 116"/>
                    <a:gd name="T17" fmla="*/ 12 w 12"/>
                    <a:gd name="T18" fmla="*/ 116 h 116"/>
                  </a:gdLst>
                  <a:ahLst/>
                  <a:cxnLst>
                    <a:cxn ang="T10">
                      <a:pos x="T0" y="T1"/>
                    </a:cxn>
                    <a:cxn ang="T11">
                      <a:pos x="T2" y="T3"/>
                    </a:cxn>
                    <a:cxn ang="T12">
                      <a:pos x="T4" y="T5"/>
                    </a:cxn>
                    <a:cxn ang="T13">
                      <a:pos x="T6" y="T7"/>
                    </a:cxn>
                    <a:cxn ang="T14">
                      <a:pos x="T8" y="T9"/>
                    </a:cxn>
                  </a:cxnLst>
                  <a:rect l="T15" t="T16" r="T17" b="T18"/>
                  <a:pathLst>
                    <a:path w="12" h="116">
                      <a:moveTo>
                        <a:pt x="0" y="0"/>
                      </a:moveTo>
                      <a:lnTo>
                        <a:pt x="0" y="114"/>
                      </a:lnTo>
                      <a:lnTo>
                        <a:pt x="12" y="116"/>
                      </a:lnTo>
                      <a:lnTo>
                        <a:pt x="12" y="0"/>
                      </a:lnTo>
                      <a:lnTo>
                        <a:pt x="0" y="0"/>
                      </a:lnTo>
                      <a:close/>
                    </a:path>
                  </a:pathLst>
                </a:custGeom>
                <a:solidFill>
                  <a:srgbClr val="808080"/>
                </a:solidFill>
                <a:ln w="9525">
                  <a:noFill/>
                  <a:round/>
                  <a:headEnd/>
                  <a:tailEnd/>
                </a:ln>
              </p:spPr>
              <p:txBody>
                <a:bodyPr/>
                <a:lstStyle/>
                <a:p>
                  <a:endParaRPr lang="en-US"/>
                </a:p>
              </p:txBody>
            </p:sp>
            <p:sp>
              <p:nvSpPr>
                <p:cNvPr id="30796" name="Freeform 1447"/>
                <p:cNvSpPr>
                  <a:spLocks noChangeAspect="1"/>
                </p:cNvSpPr>
                <p:nvPr/>
              </p:nvSpPr>
              <p:spPr bwMode="auto">
                <a:xfrm>
                  <a:off x="3461" y="2830"/>
                  <a:ext cx="13" cy="3"/>
                </a:xfrm>
                <a:custGeom>
                  <a:avLst/>
                  <a:gdLst>
                    <a:gd name="T0" fmla="*/ 0 w 13"/>
                    <a:gd name="T1" fmla="*/ 1 h 3"/>
                    <a:gd name="T2" fmla="*/ 12 w 13"/>
                    <a:gd name="T3" fmla="*/ 3 h 3"/>
                    <a:gd name="T4" fmla="*/ 13 w 13"/>
                    <a:gd name="T5" fmla="*/ 1 h 3"/>
                    <a:gd name="T6" fmla="*/ 1 w 13"/>
                    <a:gd name="T7" fmla="*/ 0 h 3"/>
                    <a:gd name="T8" fmla="*/ 0 w 13"/>
                    <a:gd name="T9" fmla="*/ 1 h 3"/>
                    <a:gd name="T10" fmla="*/ 0 60000 65536"/>
                    <a:gd name="T11" fmla="*/ 0 60000 65536"/>
                    <a:gd name="T12" fmla="*/ 0 60000 65536"/>
                    <a:gd name="T13" fmla="*/ 0 60000 65536"/>
                    <a:gd name="T14" fmla="*/ 0 60000 65536"/>
                    <a:gd name="T15" fmla="*/ 0 w 13"/>
                    <a:gd name="T16" fmla="*/ 0 h 3"/>
                    <a:gd name="T17" fmla="*/ 13 w 13"/>
                    <a:gd name="T18" fmla="*/ 3 h 3"/>
                  </a:gdLst>
                  <a:ahLst/>
                  <a:cxnLst>
                    <a:cxn ang="T10">
                      <a:pos x="T0" y="T1"/>
                    </a:cxn>
                    <a:cxn ang="T11">
                      <a:pos x="T2" y="T3"/>
                    </a:cxn>
                    <a:cxn ang="T12">
                      <a:pos x="T4" y="T5"/>
                    </a:cxn>
                    <a:cxn ang="T13">
                      <a:pos x="T6" y="T7"/>
                    </a:cxn>
                    <a:cxn ang="T14">
                      <a:pos x="T8" y="T9"/>
                    </a:cxn>
                  </a:cxnLst>
                  <a:rect l="T15" t="T16" r="T17" b="T18"/>
                  <a:pathLst>
                    <a:path w="13" h="3">
                      <a:moveTo>
                        <a:pt x="0" y="1"/>
                      </a:moveTo>
                      <a:lnTo>
                        <a:pt x="12" y="3"/>
                      </a:lnTo>
                      <a:lnTo>
                        <a:pt x="13" y="1"/>
                      </a:lnTo>
                      <a:lnTo>
                        <a:pt x="1" y="0"/>
                      </a:lnTo>
                      <a:lnTo>
                        <a:pt x="0" y="1"/>
                      </a:lnTo>
                      <a:close/>
                    </a:path>
                  </a:pathLst>
                </a:custGeom>
                <a:solidFill>
                  <a:srgbClr val="E0E0E0"/>
                </a:solidFill>
                <a:ln w="9525">
                  <a:noFill/>
                  <a:round/>
                  <a:headEnd/>
                  <a:tailEnd/>
                </a:ln>
              </p:spPr>
              <p:txBody>
                <a:bodyPr/>
                <a:lstStyle/>
                <a:p>
                  <a:endParaRPr lang="en-US"/>
                </a:p>
              </p:txBody>
            </p:sp>
            <p:sp>
              <p:nvSpPr>
                <p:cNvPr id="30797" name="Freeform 1448"/>
                <p:cNvSpPr>
                  <a:spLocks noChangeAspect="1"/>
                </p:cNvSpPr>
                <p:nvPr/>
              </p:nvSpPr>
              <p:spPr bwMode="auto">
                <a:xfrm>
                  <a:off x="3461" y="2942"/>
                  <a:ext cx="13" cy="5"/>
                </a:xfrm>
                <a:custGeom>
                  <a:avLst/>
                  <a:gdLst>
                    <a:gd name="T0" fmla="*/ 0 w 13"/>
                    <a:gd name="T1" fmla="*/ 1 h 5"/>
                    <a:gd name="T2" fmla="*/ 1 w 13"/>
                    <a:gd name="T3" fmla="*/ 3 h 5"/>
                    <a:gd name="T4" fmla="*/ 13 w 13"/>
                    <a:gd name="T5" fmla="*/ 5 h 5"/>
                    <a:gd name="T6" fmla="*/ 13 w 13"/>
                    <a:gd name="T7" fmla="*/ 3 h 5"/>
                    <a:gd name="T8" fmla="*/ 10 w 13"/>
                    <a:gd name="T9" fmla="*/ 0 h 5"/>
                    <a:gd name="T10" fmla="*/ 0 w 13"/>
                    <a:gd name="T11" fmla="*/ 1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1"/>
                      </a:moveTo>
                      <a:lnTo>
                        <a:pt x="1" y="3"/>
                      </a:lnTo>
                      <a:lnTo>
                        <a:pt x="13" y="5"/>
                      </a:lnTo>
                      <a:lnTo>
                        <a:pt x="13" y="3"/>
                      </a:lnTo>
                      <a:lnTo>
                        <a:pt x="10" y="0"/>
                      </a:lnTo>
                      <a:lnTo>
                        <a:pt x="0" y="1"/>
                      </a:lnTo>
                      <a:close/>
                    </a:path>
                  </a:pathLst>
                </a:custGeom>
                <a:solidFill>
                  <a:srgbClr val="808080"/>
                </a:solidFill>
                <a:ln w="9525">
                  <a:noFill/>
                  <a:round/>
                  <a:headEnd/>
                  <a:tailEnd/>
                </a:ln>
              </p:spPr>
              <p:txBody>
                <a:bodyPr/>
                <a:lstStyle/>
                <a:p>
                  <a:endParaRPr lang="en-US"/>
                </a:p>
              </p:txBody>
            </p:sp>
            <p:sp>
              <p:nvSpPr>
                <p:cNvPr id="30798" name="Freeform 1449"/>
                <p:cNvSpPr>
                  <a:spLocks noChangeAspect="1"/>
                </p:cNvSpPr>
                <p:nvPr/>
              </p:nvSpPr>
              <p:spPr bwMode="auto">
                <a:xfrm>
                  <a:off x="3461" y="2831"/>
                  <a:ext cx="12" cy="114"/>
                </a:xfrm>
                <a:custGeom>
                  <a:avLst/>
                  <a:gdLst>
                    <a:gd name="T0" fmla="*/ 0 w 12"/>
                    <a:gd name="T1" fmla="*/ 0 h 114"/>
                    <a:gd name="T2" fmla="*/ 0 w 12"/>
                    <a:gd name="T3" fmla="*/ 112 h 114"/>
                    <a:gd name="T4" fmla="*/ 12 w 12"/>
                    <a:gd name="T5" fmla="*/ 114 h 114"/>
                    <a:gd name="T6" fmla="*/ 12 w 12"/>
                    <a:gd name="T7" fmla="*/ 2 h 114"/>
                    <a:gd name="T8" fmla="*/ 0 w 12"/>
                    <a:gd name="T9" fmla="*/ 0 h 114"/>
                    <a:gd name="T10" fmla="*/ 0 60000 65536"/>
                    <a:gd name="T11" fmla="*/ 0 60000 65536"/>
                    <a:gd name="T12" fmla="*/ 0 60000 65536"/>
                    <a:gd name="T13" fmla="*/ 0 60000 65536"/>
                    <a:gd name="T14" fmla="*/ 0 60000 65536"/>
                    <a:gd name="T15" fmla="*/ 0 w 12"/>
                    <a:gd name="T16" fmla="*/ 0 h 114"/>
                    <a:gd name="T17" fmla="*/ 12 w 12"/>
                    <a:gd name="T18" fmla="*/ 114 h 114"/>
                  </a:gdLst>
                  <a:ahLst/>
                  <a:cxnLst>
                    <a:cxn ang="T10">
                      <a:pos x="T0" y="T1"/>
                    </a:cxn>
                    <a:cxn ang="T11">
                      <a:pos x="T2" y="T3"/>
                    </a:cxn>
                    <a:cxn ang="T12">
                      <a:pos x="T4" y="T5"/>
                    </a:cxn>
                    <a:cxn ang="T13">
                      <a:pos x="T6" y="T7"/>
                    </a:cxn>
                    <a:cxn ang="T14">
                      <a:pos x="T8" y="T9"/>
                    </a:cxn>
                  </a:cxnLst>
                  <a:rect l="T15" t="T16" r="T17" b="T18"/>
                  <a:pathLst>
                    <a:path w="12" h="114">
                      <a:moveTo>
                        <a:pt x="0" y="0"/>
                      </a:moveTo>
                      <a:lnTo>
                        <a:pt x="0" y="112"/>
                      </a:lnTo>
                      <a:lnTo>
                        <a:pt x="12" y="114"/>
                      </a:lnTo>
                      <a:lnTo>
                        <a:pt x="12" y="2"/>
                      </a:lnTo>
                      <a:lnTo>
                        <a:pt x="0" y="0"/>
                      </a:lnTo>
                      <a:close/>
                    </a:path>
                  </a:pathLst>
                </a:custGeom>
                <a:solidFill>
                  <a:srgbClr val="C0C0C0"/>
                </a:solidFill>
                <a:ln w="9525">
                  <a:noFill/>
                  <a:round/>
                  <a:headEnd/>
                  <a:tailEnd/>
                </a:ln>
              </p:spPr>
              <p:txBody>
                <a:bodyPr/>
                <a:lstStyle/>
                <a:p>
                  <a:endParaRPr lang="en-US"/>
                </a:p>
              </p:txBody>
            </p:sp>
            <p:sp>
              <p:nvSpPr>
                <p:cNvPr id="30799" name="Freeform 1450"/>
                <p:cNvSpPr>
                  <a:spLocks noChangeAspect="1"/>
                </p:cNvSpPr>
                <p:nvPr/>
              </p:nvSpPr>
              <p:spPr bwMode="auto">
                <a:xfrm>
                  <a:off x="3476" y="2833"/>
                  <a:ext cx="12" cy="116"/>
                </a:xfrm>
                <a:custGeom>
                  <a:avLst/>
                  <a:gdLst>
                    <a:gd name="T0" fmla="*/ 2 w 12"/>
                    <a:gd name="T1" fmla="*/ 0 h 116"/>
                    <a:gd name="T2" fmla="*/ 0 w 12"/>
                    <a:gd name="T3" fmla="*/ 115 h 116"/>
                    <a:gd name="T4" fmla="*/ 12 w 12"/>
                    <a:gd name="T5" fmla="*/ 116 h 116"/>
                    <a:gd name="T6" fmla="*/ 12 w 12"/>
                    <a:gd name="T7" fmla="*/ 0 h 116"/>
                    <a:gd name="T8" fmla="*/ 2 w 12"/>
                    <a:gd name="T9" fmla="*/ 0 h 116"/>
                    <a:gd name="T10" fmla="*/ 0 60000 65536"/>
                    <a:gd name="T11" fmla="*/ 0 60000 65536"/>
                    <a:gd name="T12" fmla="*/ 0 60000 65536"/>
                    <a:gd name="T13" fmla="*/ 0 60000 65536"/>
                    <a:gd name="T14" fmla="*/ 0 60000 65536"/>
                    <a:gd name="T15" fmla="*/ 0 w 12"/>
                    <a:gd name="T16" fmla="*/ 0 h 116"/>
                    <a:gd name="T17" fmla="*/ 12 w 12"/>
                    <a:gd name="T18" fmla="*/ 116 h 116"/>
                  </a:gdLst>
                  <a:ahLst/>
                  <a:cxnLst>
                    <a:cxn ang="T10">
                      <a:pos x="T0" y="T1"/>
                    </a:cxn>
                    <a:cxn ang="T11">
                      <a:pos x="T2" y="T3"/>
                    </a:cxn>
                    <a:cxn ang="T12">
                      <a:pos x="T4" y="T5"/>
                    </a:cxn>
                    <a:cxn ang="T13">
                      <a:pos x="T6" y="T7"/>
                    </a:cxn>
                    <a:cxn ang="T14">
                      <a:pos x="T8" y="T9"/>
                    </a:cxn>
                  </a:cxnLst>
                  <a:rect l="T15" t="T16" r="T17" b="T18"/>
                  <a:pathLst>
                    <a:path w="12" h="116">
                      <a:moveTo>
                        <a:pt x="2" y="0"/>
                      </a:moveTo>
                      <a:lnTo>
                        <a:pt x="0" y="115"/>
                      </a:lnTo>
                      <a:lnTo>
                        <a:pt x="12" y="116"/>
                      </a:lnTo>
                      <a:lnTo>
                        <a:pt x="12" y="0"/>
                      </a:lnTo>
                      <a:lnTo>
                        <a:pt x="2" y="0"/>
                      </a:lnTo>
                      <a:close/>
                    </a:path>
                  </a:pathLst>
                </a:custGeom>
                <a:solidFill>
                  <a:srgbClr val="808080"/>
                </a:solidFill>
                <a:ln w="9525">
                  <a:noFill/>
                  <a:round/>
                  <a:headEnd/>
                  <a:tailEnd/>
                </a:ln>
              </p:spPr>
              <p:txBody>
                <a:bodyPr/>
                <a:lstStyle/>
                <a:p>
                  <a:endParaRPr lang="en-US"/>
                </a:p>
              </p:txBody>
            </p:sp>
            <p:sp>
              <p:nvSpPr>
                <p:cNvPr id="30800" name="Freeform 1451"/>
                <p:cNvSpPr>
                  <a:spLocks noChangeAspect="1"/>
                </p:cNvSpPr>
                <p:nvPr/>
              </p:nvSpPr>
              <p:spPr bwMode="auto">
                <a:xfrm>
                  <a:off x="3475" y="2833"/>
                  <a:ext cx="13" cy="2"/>
                </a:xfrm>
                <a:custGeom>
                  <a:avLst/>
                  <a:gdLst>
                    <a:gd name="T0" fmla="*/ 0 w 13"/>
                    <a:gd name="T1" fmla="*/ 0 h 2"/>
                    <a:gd name="T2" fmla="*/ 12 w 13"/>
                    <a:gd name="T3" fmla="*/ 2 h 2"/>
                    <a:gd name="T4" fmla="*/ 13 w 13"/>
                    <a:gd name="T5" fmla="*/ 0 h 2"/>
                    <a:gd name="T6" fmla="*/ 1 w 13"/>
                    <a:gd name="T7" fmla="*/ 0 h 2"/>
                    <a:gd name="T8" fmla="*/ 0 w 13"/>
                    <a:gd name="T9" fmla="*/ 0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0"/>
                      </a:moveTo>
                      <a:lnTo>
                        <a:pt x="12" y="2"/>
                      </a:lnTo>
                      <a:lnTo>
                        <a:pt x="13" y="0"/>
                      </a:lnTo>
                      <a:lnTo>
                        <a:pt x="1" y="0"/>
                      </a:lnTo>
                      <a:lnTo>
                        <a:pt x="0" y="0"/>
                      </a:lnTo>
                      <a:close/>
                    </a:path>
                  </a:pathLst>
                </a:custGeom>
                <a:solidFill>
                  <a:srgbClr val="E0E0E0"/>
                </a:solidFill>
                <a:ln w="9525">
                  <a:noFill/>
                  <a:round/>
                  <a:headEnd/>
                  <a:tailEnd/>
                </a:ln>
              </p:spPr>
              <p:txBody>
                <a:bodyPr/>
                <a:lstStyle/>
                <a:p>
                  <a:endParaRPr lang="en-US"/>
                </a:p>
              </p:txBody>
            </p:sp>
            <p:sp>
              <p:nvSpPr>
                <p:cNvPr id="30801" name="Freeform 1452"/>
                <p:cNvSpPr>
                  <a:spLocks noChangeAspect="1"/>
                </p:cNvSpPr>
                <p:nvPr/>
              </p:nvSpPr>
              <p:spPr bwMode="auto">
                <a:xfrm>
                  <a:off x="3475" y="2947"/>
                  <a:ext cx="13" cy="2"/>
                </a:xfrm>
                <a:custGeom>
                  <a:avLst/>
                  <a:gdLst>
                    <a:gd name="T0" fmla="*/ 0 w 13"/>
                    <a:gd name="T1" fmla="*/ 0 h 2"/>
                    <a:gd name="T2" fmla="*/ 3 w 13"/>
                    <a:gd name="T3" fmla="*/ 1 h 2"/>
                    <a:gd name="T4" fmla="*/ 13 w 13"/>
                    <a:gd name="T5" fmla="*/ 2 h 2"/>
                    <a:gd name="T6" fmla="*/ 13 w 13"/>
                    <a:gd name="T7" fmla="*/ 1 h 2"/>
                    <a:gd name="T8" fmla="*/ 10 w 13"/>
                    <a:gd name="T9" fmla="*/ 0 h 2"/>
                    <a:gd name="T10" fmla="*/ 0 w 13"/>
                    <a:gd name="T11" fmla="*/ 0 h 2"/>
                    <a:gd name="T12" fmla="*/ 0 60000 65536"/>
                    <a:gd name="T13" fmla="*/ 0 60000 65536"/>
                    <a:gd name="T14" fmla="*/ 0 60000 65536"/>
                    <a:gd name="T15" fmla="*/ 0 60000 65536"/>
                    <a:gd name="T16" fmla="*/ 0 60000 65536"/>
                    <a:gd name="T17" fmla="*/ 0 60000 65536"/>
                    <a:gd name="T18" fmla="*/ 0 w 13"/>
                    <a:gd name="T19" fmla="*/ 0 h 2"/>
                    <a:gd name="T20" fmla="*/ 13 w 13"/>
                    <a:gd name="T21" fmla="*/ 2 h 2"/>
                  </a:gdLst>
                  <a:ahLst/>
                  <a:cxnLst>
                    <a:cxn ang="T12">
                      <a:pos x="T0" y="T1"/>
                    </a:cxn>
                    <a:cxn ang="T13">
                      <a:pos x="T2" y="T3"/>
                    </a:cxn>
                    <a:cxn ang="T14">
                      <a:pos x="T4" y="T5"/>
                    </a:cxn>
                    <a:cxn ang="T15">
                      <a:pos x="T6" y="T7"/>
                    </a:cxn>
                    <a:cxn ang="T16">
                      <a:pos x="T8" y="T9"/>
                    </a:cxn>
                    <a:cxn ang="T17">
                      <a:pos x="T10" y="T11"/>
                    </a:cxn>
                  </a:cxnLst>
                  <a:rect l="T18" t="T19" r="T20" b="T21"/>
                  <a:pathLst>
                    <a:path w="13" h="2">
                      <a:moveTo>
                        <a:pt x="0" y="0"/>
                      </a:moveTo>
                      <a:lnTo>
                        <a:pt x="3" y="1"/>
                      </a:lnTo>
                      <a:lnTo>
                        <a:pt x="13" y="2"/>
                      </a:lnTo>
                      <a:lnTo>
                        <a:pt x="13" y="1"/>
                      </a:lnTo>
                      <a:lnTo>
                        <a:pt x="10" y="0"/>
                      </a:lnTo>
                      <a:lnTo>
                        <a:pt x="0" y="0"/>
                      </a:lnTo>
                      <a:close/>
                    </a:path>
                  </a:pathLst>
                </a:custGeom>
                <a:solidFill>
                  <a:srgbClr val="808080"/>
                </a:solidFill>
                <a:ln w="9525">
                  <a:noFill/>
                  <a:round/>
                  <a:headEnd/>
                  <a:tailEnd/>
                </a:ln>
              </p:spPr>
              <p:txBody>
                <a:bodyPr/>
                <a:lstStyle/>
                <a:p>
                  <a:endParaRPr lang="en-US"/>
                </a:p>
              </p:txBody>
            </p:sp>
            <p:sp>
              <p:nvSpPr>
                <p:cNvPr id="30802" name="Freeform 1453"/>
                <p:cNvSpPr>
                  <a:spLocks noChangeAspect="1"/>
                </p:cNvSpPr>
                <p:nvPr/>
              </p:nvSpPr>
              <p:spPr bwMode="auto">
                <a:xfrm>
                  <a:off x="3475" y="2833"/>
                  <a:ext cx="12" cy="115"/>
                </a:xfrm>
                <a:custGeom>
                  <a:avLst/>
                  <a:gdLst>
                    <a:gd name="T0" fmla="*/ 0 w 12"/>
                    <a:gd name="T1" fmla="*/ 0 h 115"/>
                    <a:gd name="T2" fmla="*/ 0 w 12"/>
                    <a:gd name="T3" fmla="*/ 114 h 115"/>
                    <a:gd name="T4" fmla="*/ 12 w 12"/>
                    <a:gd name="T5" fmla="*/ 115 h 115"/>
                    <a:gd name="T6" fmla="*/ 12 w 12"/>
                    <a:gd name="T7" fmla="*/ 2 h 115"/>
                    <a:gd name="T8" fmla="*/ 0 w 12"/>
                    <a:gd name="T9" fmla="*/ 0 h 115"/>
                    <a:gd name="T10" fmla="*/ 0 60000 65536"/>
                    <a:gd name="T11" fmla="*/ 0 60000 65536"/>
                    <a:gd name="T12" fmla="*/ 0 60000 65536"/>
                    <a:gd name="T13" fmla="*/ 0 60000 65536"/>
                    <a:gd name="T14" fmla="*/ 0 60000 65536"/>
                    <a:gd name="T15" fmla="*/ 0 w 12"/>
                    <a:gd name="T16" fmla="*/ 0 h 115"/>
                    <a:gd name="T17" fmla="*/ 12 w 12"/>
                    <a:gd name="T18" fmla="*/ 115 h 115"/>
                  </a:gdLst>
                  <a:ahLst/>
                  <a:cxnLst>
                    <a:cxn ang="T10">
                      <a:pos x="T0" y="T1"/>
                    </a:cxn>
                    <a:cxn ang="T11">
                      <a:pos x="T2" y="T3"/>
                    </a:cxn>
                    <a:cxn ang="T12">
                      <a:pos x="T4" y="T5"/>
                    </a:cxn>
                    <a:cxn ang="T13">
                      <a:pos x="T6" y="T7"/>
                    </a:cxn>
                    <a:cxn ang="T14">
                      <a:pos x="T8" y="T9"/>
                    </a:cxn>
                  </a:cxnLst>
                  <a:rect l="T15" t="T16" r="T17" b="T18"/>
                  <a:pathLst>
                    <a:path w="12" h="115">
                      <a:moveTo>
                        <a:pt x="0" y="0"/>
                      </a:moveTo>
                      <a:lnTo>
                        <a:pt x="0" y="114"/>
                      </a:lnTo>
                      <a:lnTo>
                        <a:pt x="12" y="115"/>
                      </a:lnTo>
                      <a:lnTo>
                        <a:pt x="12" y="2"/>
                      </a:lnTo>
                      <a:lnTo>
                        <a:pt x="0" y="0"/>
                      </a:lnTo>
                      <a:close/>
                    </a:path>
                  </a:pathLst>
                </a:custGeom>
                <a:solidFill>
                  <a:srgbClr val="C0C0C0"/>
                </a:solidFill>
                <a:ln w="9525">
                  <a:noFill/>
                  <a:round/>
                  <a:headEnd/>
                  <a:tailEnd/>
                </a:ln>
              </p:spPr>
              <p:txBody>
                <a:bodyPr/>
                <a:lstStyle/>
                <a:p>
                  <a:endParaRPr lang="en-US"/>
                </a:p>
              </p:txBody>
            </p:sp>
            <p:sp>
              <p:nvSpPr>
                <p:cNvPr id="30803" name="Freeform 1454"/>
                <p:cNvSpPr>
                  <a:spLocks noChangeAspect="1"/>
                </p:cNvSpPr>
                <p:nvPr/>
              </p:nvSpPr>
              <p:spPr bwMode="auto">
                <a:xfrm>
                  <a:off x="3491" y="2835"/>
                  <a:ext cx="12" cy="117"/>
                </a:xfrm>
                <a:custGeom>
                  <a:avLst/>
                  <a:gdLst>
                    <a:gd name="T0" fmla="*/ 0 w 12"/>
                    <a:gd name="T1" fmla="*/ 0 h 117"/>
                    <a:gd name="T2" fmla="*/ 0 w 12"/>
                    <a:gd name="T3" fmla="*/ 115 h 117"/>
                    <a:gd name="T4" fmla="*/ 12 w 12"/>
                    <a:gd name="T5" fmla="*/ 117 h 117"/>
                    <a:gd name="T6" fmla="*/ 12 w 12"/>
                    <a:gd name="T7" fmla="*/ 0 h 117"/>
                    <a:gd name="T8" fmla="*/ 0 w 12"/>
                    <a:gd name="T9" fmla="*/ 0 h 117"/>
                    <a:gd name="T10" fmla="*/ 0 60000 65536"/>
                    <a:gd name="T11" fmla="*/ 0 60000 65536"/>
                    <a:gd name="T12" fmla="*/ 0 60000 65536"/>
                    <a:gd name="T13" fmla="*/ 0 60000 65536"/>
                    <a:gd name="T14" fmla="*/ 0 60000 65536"/>
                    <a:gd name="T15" fmla="*/ 0 w 12"/>
                    <a:gd name="T16" fmla="*/ 0 h 117"/>
                    <a:gd name="T17" fmla="*/ 12 w 12"/>
                    <a:gd name="T18" fmla="*/ 117 h 117"/>
                  </a:gdLst>
                  <a:ahLst/>
                  <a:cxnLst>
                    <a:cxn ang="T10">
                      <a:pos x="T0" y="T1"/>
                    </a:cxn>
                    <a:cxn ang="T11">
                      <a:pos x="T2" y="T3"/>
                    </a:cxn>
                    <a:cxn ang="T12">
                      <a:pos x="T4" y="T5"/>
                    </a:cxn>
                    <a:cxn ang="T13">
                      <a:pos x="T6" y="T7"/>
                    </a:cxn>
                    <a:cxn ang="T14">
                      <a:pos x="T8" y="T9"/>
                    </a:cxn>
                  </a:cxnLst>
                  <a:rect l="T15" t="T16" r="T17" b="T18"/>
                  <a:pathLst>
                    <a:path w="12" h="117">
                      <a:moveTo>
                        <a:pt x="0" y="0"/>
                      </a:moveTo>
                      <a:lnTo>
                        <a:pt x="0" y="115"/>
                      </a:lnTo>
                      <a:lnTo>
                        <a:pt x="12" y="117"/>
                      </a:lnTo>
                      <a:lnTo>
                        <a:pt x="12" y="0"/>
                      </a:lnTo>
                      <a:lnTo>
                        <a:pt x="0" y="0"/>
                      </a:lnTo>
                      <a:close/>
                    </a:path>
                  </a:pathLst>
                </a:custGeom>
                <a:solidFill>
                  <a:srgbClr val="808080"/>
                </a:solidFill>
                <a:ln w="9525">
                  <a:noFill/>
                  <a:round/>
                  <a:headEnd/>
                  <a:tailEnd/>
                </a:ln>
              </p:spPr>
              <p:txBody>
                <a:bodyPr/>
                <a:lstStyle/>
                <a:p>
                  <a:endParaRPr lang="en-US"/>
                </a:p>
              </p:txBody>
            </p:sp>
            <p:sp>
              <p:nvSpPr>
                <p:cNvPr id="30804" name="Freeform 1455"/>
                <p:cNvSpPr>
                  <a:spLocks noChangeAspect="1"/>
                </p:cNvSpPr>
                <p:nvPr/>
              </p:nvSpPr>
              <p:spPr bwMode="auto">
                <a:xfrm>
                  <a:off x="3490" y="2835"/>
                  <a:ext cx="13" cy="1"/>
                </a:xfrm>
                <a:custGeom>
                  <a:avLst/>
                  <a:gdLst>
                    <a:gd name="T0" fmla="*/ 0 w 13"/>
                    <a:gd name="T1" fmla="*/ 1 h 1"/>
                    <a:gd name="T2" fmla="*/ 12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0805" name="Freeform 1456"/>
                <p:cNvSpPr>
                  <a:spLocks noChangeAspect="1"/>
                </p:cNvSpPr>
                <p:nvPr/>
              </p:nvSpPr>
              <p:spPr bwMode="auto">
                <a:xfrm>
                  <a:off x="3490" y="2949"/>
                  <a:ext cx="13" cy="3"/>
                </a:xfrm>
                <a:custGeom>
                  <a:avLst/>
                  <a:gdLst>
                    <a:gd name="T0" fmla="*/ 0 w 13"/>
                    <a:gd name="T1" fmla="*/ 0 h 3"/>
                    <a:gd name="T2" fmla="*/ 1 w 13"/>
                    <a:gd name="T3" fmla="*/ 1 h 3"/>
                    <a:gd name="T4" fmla="*/ 13 w 13"/>
                    <a:gd name="T5" fmla="*/ 3 h 3"/>
                    <a:gd name="T6" fmla="*/ 13 w 13"/>
                    <a:gd name="T7" fmla="*/ 1 h 3"/>
                    <a:gd name="T8" fmla="*/ 8 w 13"/>
                    <a:gd name="T9" fmla="*/ 0 h 3"/>
                    <a:gd name="T10" fmla="*/ 0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0" y="0"/>
                      </a:moveTo>
                      <a:lnTo>
                        <a:pt x="1" y="1"/>
                      </a:lnTo>
                      <a:lnTo>
                        <a:pt x="13" y="3"/>
                      </a:lnTo>
                      <a:lnTo>
                        <a:pt x="13" y="1"/>
                      </a:lnTo>
                      <a:lnTo>
                        <a:pt x="8" y="0"/>
                      </a:lnTo>
                      <a:lnTo>
                        <a:pt x="0" y="0"/>
                      </a:lnTo>
                      <a:close/>
                    </a:path>
                  </a:pathLst>
                </a:custGeom>
                <a:solidFill>
                  <a:srgbClr val="808080"/>
                </a:solidFill>
                <a:ln w="9525">
                  <a:noFill/>
                  <a:round/>
                  <a:headEnd/>
                  <a:tailEnd/>
                </a:ln>
              </p:spPr>
              <p:txBody>
                <a:bodyPr/>
                <a:lstStyle/>
                <a:p>
                  <a:endParaRPr lang="en-US"/>
                </a:p>
              </p:txBody>
            </p:sp>
            <p:sp>
              <p:nvSpPr>
                <p:cNvPr id="30806" name="Freeform 1457"/>
                <p:cNvSpPr>
                  <a:spLocks noChangeAspect="1"/>
                </p:cNvSpPr>
                <p:nvPr/>
              </p:nvSpPr>
              <p:spPr bwMode="auto">
                <a:xfrm>
                  <a:off x="3490" y="2836"/>
                  <a:ext cx="12" cy="114"/>
                </a:xfrm>
                <a:custGeom>
                  <a:avLst/>
                  <a:gdLst>
                    <a:gd name="T0" fmla="*/ 0 w 12"/>
                    <a:gd name="T1" fmla="*/ 0 h 114"/>
                    <a:gd name="T2" fmla="*/ 0 w 12"/>
                    <a:gd name="T3" fmla="*/ 113 h 114"/>
                    <a:gd name="T4" fmla="*/ 12 w 12"/>
                    <a:gd name="T5" fmla="*/ 114 h 114"/>
                    <a:gd name="T6" fmla="*/ 12 w 12"/>
                    <a:gd name="T7" fmla="*/ 0 h 114"/>
                    <a:gd name="T8" fmla="*/ 0 w 12"/>
                    <a:gd name="T9" fmla="*/ 0 h 114"/>
                    <a:gd name="T10" fmla="*/ 0 60000 65536"/>
                    <a:gd name="T11" fmla="*/ 0 60000 65536"/>
                    <a:gd name="T12" fmla="*/ 0 60000 65536"/>
                    <a:gd name="T13" fmla="*/ 0 60000 65536"/>
                    <a:gd name="T14" fmla="*/ 0 60000 65536"/>
                    <a:gd name="T15" fmla="*/ 0 w 12"/>
                    <a:gd name="T16" fmla="*/ 0 h 114"/>
                    <a:gd name="T17" fmla="*/ 12 w 12"/>
                    <a:gd name="T18" fmla="*/ 114 h 114"/>
                  </a:gdLst>
                  <a:ahLst/>
                  <a:cxnLst>
                    <a:cxn ang="T10">
                      <a:pos x="T0" y="T1"/>
                    </a:cxn>
                    <a:cxn ang="T11">
                      <a:pos x="T2" y="T3"/>
                    </a:cxn>
                    <a:cxn ang="T12">
                      <a:pos x="T4" y="T5"/>
                    </a:cxn>
                    <a:cxn ang="T13">
                      <a:pos x="T6" y="T7"/>
                    </a:cxn>
                    <a:cxn ang="T14">
                      <a:pos x="T8" y="T9"/>
                    </a:cxn>
                  </a:cxnLst>
                  <a:rect l="T15" t="T16" r="T17" b="T18"/>
                  <a:pathLst>
                    <a:path w="12" h="114">
                      <a:moveTo>
                        <a:pt x="0" y="0"/>
                      </a:moveTo>
                      <a:lnTo>
                        <a:pt x="0" y="113"/>
                      </a:lnTo>
                      <a:lnTo>
                        <a:pt x="12" y="114"/>
                      </a:lnTo>
                      <a:lnTo>
                        <a:pt x="12" y="0"/>
                      </a:lnTo>
                      <a:lnTo>
                        <a:pt x="0" y="0"/>
                      </a:lnTo>
                      <a:close/>
                    </a:path>
                  </a:pathLst>
                </a:custGeom>
                <a:solidFill>
                  <a:srgbClr val="C0C0C0"/>
                </a:solidFill>
                <a:ln w="9525">
                  <a:noFill/>
                  <a:round/>
                  <a:headEnd/>
                  <a:tailEnd/>
                </a:ln>
              </p:spPr>
              <p:txBody>
                <a:bodyPr/>
                <a:lstStyle/>
                <a:p>
                  <a:endParaRPr lang="en-US"/>
                </a:p>
              </p:txBody>
            </p:sp>
            <p:sp>
              <p:nvSpPr>
                <p:cNvPr id="30807" name="Freeform 1458"/>
                <p:cNvSpPr>
                  <a:spLocks noChangeAspect="1"/>
                </p:cNvSpPr>
                <p:nvPr/>
              </p:nvSpPr>
              <p:spPr bwMode="auto">
                <a:xfrm>
                  <a:off x="3507" y="2836"/>
                  <a:ext cx="10" cy="119"/>
                </a:xfrm>
                <a:custGeom>
                  <a:avLst/>
                  <a:gdLst>
                    <a:gd name="T0" fmla="*/ 0 w 10"/>
                    <a:gd name="T1" fmla="*/ 0 h 119"/>
                    <a:gd name="T2" fmla="*/ 0 w 10"/>
                    <a:gd name="T3" fmla="*/ 118 h 119"/>
                    <a:gd name="T4" fmla="*/ 10 w 10"/>
                    <a:gd name="T5" fmla="*/ 119 h 119"/>
                    <a:gd name="T6" fmla="*/ 10 w 10"/>
                    <a:gd name="T7" fmla="*/ 1 h 119"/>
                    <a:gd name="T8" fmla="*/ 0 w 10"/>
                    <a:gd name="T9" fmla="*/ 0 h 119"/>
                    <a:gd name="T10" fmla="*/ 0 60000 65536"/>
                    <a:gd name="T11" fmla="*/ 0 60000 65536"/>
                    <a:gd name="T12" fmla="*/ 0 60000 65536"/>
                    <a:gd name="T13" fmla="*/ 0 60000 65536"/>
                    <a:gd name="T14" fmla="*/ 0 60000 65536"/>
                    <a:gd name="T15" fmla="*/ 0 w 10"/>
                    <a:gd name="T16" fmla="*/ 0 h 119"/>
                    <a:gd name="T17" fmla="*/ 10 w 10"/>
                    <a:gd name="T18" fmla="*/ 119 h 119"/>
                  </a:gdLst>
                  <a:ahLst/>
                  <a:cxnLst>
                    <a:cxn ang="T10">
                      <a:pos x="T0" y="T1"/>
                    </a:cxn>
                    <a:cxn ang="T11">
                      <a:pos x="T2" y="T3"/>
                    </a:cxn>
                    <a:cxn ang="T12">
                      <a:pos x="T4" y="T5"/>
                    </a:cxn>
                    <a:cxn ang="T13">
                      <a:pos x="T6" y="T7"/>
                    </a:cxn>
                    <a:cxn ang="T14">
                      <a:pos x="T8" y="T9"/>
                    </a:cxn>
                  </a:cxnLst>
                  <a:rect l="T15" t="T16" r="T17" b="T18"/>
                  <a:pathLst>
                    <a:path w="10" h="119">
                      <a:moveTo>
                        <a:pt x="0" y="0"/>
                      </a:moveTo>
                      <a:lnTo>
                        <a:pt x="0" y="118"/>
                      </a:lnTo>
                      <a:lnTo>
                        <a:pt x="10" y="119"/>
                      </a:lnTo>
                      <a:lnTo>
                        <a:pt x="10" y="1"/>
                      </a:lnTo>
                      <a:lnTo>
                        <a:pt x="0" y="0"/>
                      </a:lnTo>
                      <a:close/>
                    </a:path>
                  </a:pathLst>
                </a:custGeom>
                <a:solidFill>
                  <a:srgbClr val="808080"/>
                </a:solidFill>
                <a:ln w="9525">
                  <a:noFill/>
                  <a:round/>
                  <a:headEnd/>
                  <a:tailEnd/>
                </a:ln>
              </p:spPr>
              <p:txBody>
                <a:bodyPr/>
                <a:lstStyle/>
                <a:p>
                  <a:endParaRPr lang="en-US"/>
                </a:p>
              </p:txBody>
            </p:sp>
            <p:sp>
              <p:nvSpPr>
                <p:cNvPr id="30808" name="Freeform 1459"/>
                <p:cNvSpPr>
                  <a:spLocks noChangeAspect="1"/>
                </p:cNvSpPr>
                <p:nvPr/>
              </p:nvSpPr>
              <p:spPr bwMode="auto">
                <a:xfrm>
                  <a:off x="3504" y="2836"/>
                  <a:ext cx="13" cy="1"/>
                </a:xfrm>
                <a:custGeom>
                  <a:avLst/>
                  <a:gdLst>
                    <a:gd name="T0" fmla="*/ 0 w 13"/>
                    <a:gd name="T1" fmla="*/ 1 h 1"/>
                    <a:gd name="T2" fmla="*/ 12 w 13"/>
                    <a:gd name="T3" fmla="*/ 1 h 1"/>
                    <a:gd name="T4" fmla="*/ 13 w 13"/>
                    <a:gd name="T5" fmla="*/ 0 h 1"/>
                    <a:gd name="T6" fmla="*/ 3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3" y="0"/>
                      </a:lnTo>
                      <a:lnTo>
                        <a:pt x="0" y="1"/>
                      </a:lnTo>
                      <a:close/>
                    </a:path>
                  </a:pathLst>
                </a:custGeom>
                <a:solidFill>
                  <a:srgbClr val="E0E0E0"/>
                </a:solidFill>
                <a:ln w="9525">
                  <a:noFill/>
                  <a:round/>
                  <a:headEnd/>
                  <a:tailEnd/>
                </a:ln>
              </p:spPr>
              <p:txBody>
                <a:bodyPr/>
                <a:lstStyle/>
                <a:p>
                  <a:endParaRPr lang="en-US"/>
                </a:p>
              </p:txBody>
            </p:sp>
            <p:sp>
              <p:nvSpPr>
                <p:cNvPr id="30809" name="Freeform 1460"/>
                <p:cNvSpPr>
                  <a:spLocks noChangeAspect="1"/>
                </p:cNvSpPr>
                <p:nvPr/>
              </p:nvSpPr>
              <p:spPr bwMode="auto">
                <a:xfrm>
                  <a:off x="3504" y="2950"/>
                  <a:ext cx="13" cy="5"/>
                </a:xfrm>
                <a:custGeom>
                  <a:avLst/>
                  <a:gdLst>
                    <a:gd name="T0" fmla="*/ 0 w 13"/>
                    <a:gd name="T1" fmla="*/ 2 h 5"/>
                    <a:gd name="T2" fmla="*/ 3 w 13"/>
                    <a:gd name="T3" fmla="*/ 4 h 5"/>
                    <a:gd name="T4" fmla="*/ 13 w 13"/>
                    <a:gd name="T5" fmla="*/ 5 h 5"/>
                    <a:gd name="T6" fmla="*/ 13 w 13"/>
                    <a:gd name="T7" fmla="*/ 4 h 5"/>
                    <a:gd name="T8" fmla="*/ 11 w 13"/>
                    <a:gd name="T9" fmla="*/ 0 h 5"/>
                    <a:gd name="T10" fmla="*/ 0 w 13"/>
                    <a:gd name="T11" fmla="*/ 2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2"/>
                      </a:moveTo>
                      <a:lnTo>
                        <a:pt x="3" y="4"/>
                      </a:lnTo>
                      <a:lnTo>
                        <a:pt x="13" y="5"/>
                      </a:lnTo>
                      <a:lnTo>
                        <a:pt x="13" y="4"/>
                      </a:lnTo>
                      <a:lnTo>
                        <a:pt x="11" y="0"/>
                      </a:lnTo>
                      <a:lnTo>
                        <a:pt x="0" y="2"/>
                      </a:lnTo>
                      <a:close/>
                    </a:path>
                  </a:pathLst>
                </a:custGeom>
                <a:solidFill>
                  <a:srgbClr val="808080"/>
                </a:solidFill>
                <a:ln w="9525">
                  <a:noFill/>
                  <a:round/>
                  <a:headEnd/>
                  <a:tailEnd/>
                </a:ln>
              </p:spPr>
              <p:txBody>
                <a:bodyPr/>
                <a:lstStyle/>
                <a:p>
                  <a:endParaRPr lang="en-US"/>
                </a:p>
              </p:txBody>
            </p:sp>
            <p:sp>
              <p:nvSpPr>
                <p:cNvPr id="30810" name="Freeform 1461"/>
                <p:cNvSpPr>
                  <a:spLocks noChangeAspect="1"/>
                </p:cNvSpPr>
                <p:nvPr/>
              </p:nvSpPr>
              <p:spPr bwMode="auto">
                <a:xfrm>
                  <a:off x="3504" y="2837"/>
                  <a:ext cx="12" cy="117"/>
                </a:xfrm>
                <a:custGeom>
                  <a:avLst/>
                  <a:gdLst>
                    <a:gd name="T0" fmla="*/ 0 w 12"/>
                    <a:gd name="T1" fmla="*/ 0 h 117"/>
                    <a:gd name="T2" fmla="*/ 0 w 12"/>
                    <a:gd name="T3" fmla="*/ 115 h 117"/>
                    <a:gd name="T4" fmla="*/ 12 w 12"/>
                    <a:gd name="T5" fmla="*/ 117 h 117"/>
                    <a:gd name="T6" fmla="*/ 12 w 12"/>
                    <a:gd name="T7" fmla="*/ 0 h 117"/>
                    <a:gd name="T8" fmla="*/ 0 w 12"/>
                    <a:gd name="T9" fmla="*/ 0 h 117"/>
                    <a:gd name="T10" fmla="*/ 0 60000 65536"/>
                    <a:gd name="T11" fmla="*/ 0 60000 65536"/>
                    <a:gd name="T12" fmla="*/ 0 60000 65536"/>
                    <a:gd name="T13" fmla="*/ 0 60000 65536"/>
                    <a:gd name="T14" fmla="*/ 0 60000 65536"/>
                    <a:gd name="T15" fmla="*/ 0 w 12"/>
                    <a:gd name="T16" fmla="*/ 0 h 117"/>
                    <a:gd name="T17" fmla="*/ 12 w 12"/>
                    <a:gd name="T18" fmla="*/ 117 h 117"/>
                  </a:gdLst>
                  <a:ahLst/>
                  <a:cxnLst>
                    <a:cxn ang="T10">
                      <a:pos x="T0" y="T1"/>
                    </a:cxn>
                    <a:cxn ang="T11">
                      <a:pos x="T2" y="T3"/>
                    </a:cxn>
                    <a:cxn ang="T12">
                      <a:pos x="T4" y="T5"/>
                    </a:cxn>
                    <a:cxn ang="T13">
                      <a:pos x="T6" y="T7"/>
                    </a:cxn>
                    <a:cxn ang="T14">
                      <a:pos x="T8" y="T9"/>
                    </a:cxn>
                  </a:cxnLst>
                  <a:rect l="T15" t="T16" r="T17" b="T18"/>
                  <a:pathLst>
                    <a:path w="12" h="117">
                      <a:moveTo>
                        <a:pt x="0" y="0"/>
                      </a:moveTo>
                      <a:lnTo>
                        <a:pt x="0" y="115"/>
                      </a:lnTo>
                      <a:lnTo>
                        <a:pt x="12" y="117"/>
                      </a:lnTo>
                      <a:lnTo>
                        <a:pt x="12" y="0"/>
                      </a:lnTo>
                      <a:lnTo>
                        <a:pt x="0" y="0"/>
                      </a:lnTo>
                      <a:close/>
                    </a:path>
                  </a:pathLst>
                </a:custGeom>
                <a:solidFill>
                  <a:srgbClr val="C0C0C0"/>
                </a:solidFill>
                <a:ln w="9525">
                  <a:noFill/>
                  <a:round/>
                  <a:headEnd/>
                  <a:tailEnd/>
                </a:ln>
              </p:spPr>
              <p:txBody>
                <a:bodyPr/>
                <a:lstStyle/>
                <a:p>
                  <a:endParaRPr lang="en-US"/>
                </a:p>
              </p:txBody>
            </p:sp>
            <p:sp>
              <p:nvSpPr>
                <p:cNvPr id="30811" name="Freeform 1462"/>
                <p:cNvSpPr>
                  <a:spLocks noChangeAspect="1"/>
                </p:cNvSpPr>
                <p:nvPr/>
              </p:nvSpPr>
              <p:spPr bwMode="auto">
                <a:xfrm>
                  <a:off x="3522" y="2838"/>
                  <a:ext cx="9" cy="121"/>
                </a:xfrm>
                <a:custGeom>
                  <a:avLst/>
                  <a:gdLst>
                    <a:gd name="T0" fmla="*/ 0 w 9"/>
                    <a:gd name="T1" fmla="*/ 0 h 121"/>
                    <a:gd name="T2" fmla="*/ 0 w 9"/>
                    <a:gd name="T3" fmla="*/ 119 h 121"/>
                    <a:gd name="T4" fmla="*/ 9 w 9"/>
                    <a:gd name="T5" fmla="*/ 121 h 121"/>
                    <a:gd name="T6" fmla="*/ 9 w 9"/>
                    <a:gd name="T7" fmla="*/ 0 h 121"/>
                    <a:gd name="T8" fmla="*/ 0 w 9"/>
                    <a:gd name="T9" fmla="*/ 0 h 121"/>
                    <a:gd name="T10" fmla="*/ 0 60000 65536"/>
                    <a:gd name="T11" fmla="*/ 0 60000 65536"/>
                    <a:gd name="T12" fmla="*/ 0 60000 65536"/>
                    <a:gd name="T13" fmla="*/ 0 60000 65536"/>
                    <a:gd name="T14" fmla="*/ 0 60000 65536"/>
                    <a:gd name="T15" fmla="*/ 0 w 9"/>
                    <a:gd name="T16" fmla="*/ 0 h 121"/>
                    <a:gd name="T17" fmla="*/ 9 w 9"/>
                    <a:gd name="T18" fmla="*/ 121 h 121"/>
                  </a:gdLst>
                  <a:ahLst/>
                  <a:cxnLst>
                    <a:cxn ang="T10">
                      <a:pos x="T0" y="T1"/>
                    </a:cxn>
                    <a:cxn ang="T11">
                      <a:pos x="T2" y="T3"/>
                    </a:cxn>
                    <a:cxn ang="T12">
                      <a:pos x="T4" y="T5"/>
                    </a:cxn>
                    <a:cxn ang="T13">
                      <a:pos x="T6" y="T7"/>
                    </a:cxn>
                    <a:cxn ang="T14">
                      <a:pos x="T8" y="T9"/>
                    </a:cxn>
                  </a:cxnLst>
                  <a:rect l="T15" t="T16" r="T17" b="T18"/>
                  <a:pathLst>
                    <a:path w="9" h="121">
                      <a:moveTo>
                        <a:pt x="0" y="0"/>
                      </a:moveTo>
                      <a:lnTo>
                        <a:pt x="0" y="119"/>
                      </a:lnTo>
                      <a:lnTo>
                        <a:pt x="9" y="121"/>
                      </a:lnTo>
                      <a:lnTo>
                        <a:pt x="9" y="0"/>
                      </a:lnTo>
                      <a:lnTo>
                        <a:pt x="0" y="0"/>
                      </a:lnTo>
                      <a:close/>
                    </a:path>
                  </a:pathLst>
                </a:custGeom>
                <a:solidFill>
                  <a:srgbClr val="808080"/>
                </a:solidFill>
                <a:ln w="9525">
                  <a:noFill/>
                  <a:round/>
                  <a:headEnd/>
                  <a:tailEnd/>
                </a:ln>
              </p:spPr>
              <p:txBody>
                <a:bodyPr/>
                <a:lstStyle/>
                <a:p>
                  <a:endParaRPr lang="en-US"/>
                </a:p>
              </p:txBody>
            </p:sp>
            <p:sp>
              <p:nvSpPr>
                <p:cNvPr id="30812" name="Freeform 1463"/>
                <p:cNvSpPr>
                  <a:spLocks noChangeAspect="1"/>
                </p:cNvSpPr>
                <p:nvPr/>
              </p:nvSpPr>
              <p:spPr bwMode="auto">
                <a:xfrm>
                  <a:off x="3518" y="2837"/>
                  <a:ext cx="13" cy="2"/>
                </a:xfrm>
                <a:custGeom>
                  <a:avLst/>
                  <a:gdLst>
                    <a:gd name="T0" fmla="*/ 0 w 13"/>
                    <a:gd name="T1" fmla="*/ 1 h 2"/>
                    <a:gd name="T2" fmla="*/ 12 w 13"/>
                    <a:gd name="T3" fmla="*/ 2 h 2"/>
                    <a:gd name="T4" fmla="*/ 13 w 13"/>
                    <a:gd name="T5" fmla="*/ 1 h 2"/>
                    <a:gd name="T6" fmla="*/ 2 w 13"/>
                    <a:gd name="T7" fmla="*/ 0 h 2"/>
                    <a:gd name="T8" fmla="*/ 0 w 13"/>
                    <a:gd name="T9" fmla="*/ 1 h 2"/>
                    <a:gd name="T10" fmla="*/ 0 60000 65536"/>
                    <a:gd name="T11" fmla="*/ 0 60000 65536"/>
                    <a:gd name="T12" fmla="*/ 0 60000 65536"/>
                    <a:gd name="T13" fmla="*/ 0 60000 65536"/>
                    <a:gd name="T14" fmla="*/ 0 60000 65536"/>
                    <a:gd name="T15" fmla="*/ 0 w 13"/>
                    <a:gd name="T16" fmla="*/ 0 h 2"/>
                    <a:gd name="T17" fmla="*/ 13 w 13"/>
                    <a:gd name="T18" fmla="*/ 2 h 2"/>
                  </a:gdLst>
                  <a:ahLst/>
                  <a:cxnLst>
                    <a:cxn ang="T10">
                      <a:pos x="T0" y="T1"/>
                    </a:cxn>
                    <a:cxn ang="T11">
                      <a:pos x="T2" y="T3"/>
                    </a:cxn>
                    <a:cxn ang="T12">
                      <a:pos x="T4" y="T5"/>
                    </a:cxn>
                    <a:cxn ang="T13">
                      <a:pos x="T6" y="T7"/>
                    </a:cxn>
                    <a:cxn ang="T14">
                      <a:pos x="T8" y="T9"/>
                    </a:cxn>
                  </a:cxnLst>
                  <a:rect l="T15" t="T16" r="T17" b="T18"/>
                  <a:pathLst>
                    <a:path w="13" h="2">
                      <a:moveTo>
                        <a:pt x="0" y="1"/>
                      </a:moveTo>
                      <a:lnTo>
                        <a:pt x="12" y="2"/>
                      </a:lnTo>
                      <a:lnTo>
                        <a:pt x="13" y="1"/>
                      </a:lnTo>
                      <a:lnTo>
                        <a:pt x="2" y="0"/>
                      </a:lnTo>
                      <a:lnTo>
                        <a:pt x="0" y="1"/>
                      </a:lnTo>
                      <a:close/>
                    </a:path>
                  </a:pathLst>
                </a:custGeom>
                <a:solidFill>
                  <a:srgbClr val="E0E0E0"/>
                </a:solidFill>
                <a:ln w="9525">
                  <a:noFill/>
                  <a:round/>
                  <a:headEnd/>
                  <a:tailEnd/>
                </a:ln>
              </p:spPr>
              <p:txBody>
                <a:bodyPr/>
                <a:lstStyle/>
                <a:p>
                  <a:endParaRPr lang="en-US"/>
                </a:p>
              </p:txBody>
            </p:sp>
            <p:sp>
              <p:nvSpPr>
                <p:cNvPr id="30813" name="Freeform 1464"/>
                <p:cNvSpPr>
                  <a:spLocks noChangeAspect="1"/>
                </p:cNvSpPr>
                <p:nvPr/>
              </p:nvSpPr>
              <p:spPr bwMode="auto">
                <a:xfrm>
                  <a:off x="3518" y="2955"/>
                  <a:ext cx="13" cy="4"/>
                </a:xfrm>
                <a:custGeom>
                  <a:avLst/>
                  <a:gdLst>
                    <a:gd name="T0" fmla="*/ 0 w 13"/>
                    <a:gd name="T1" fmla="*/ 1 h 4"/>
                    <a:gd name="T2" fmla="*/ 4 w 13"/>
                    <a:gd name="T3" fmla="*/ 2 h 4"/>
                    <a:gd name="T4" fmla="*/ 13 w 13"/>
                    <a:gd name="T5" fmla="*/ 4 h 4"/>
                    <a:gd name="T6" fmla="*/ 13 w 13"/>
                    <a:gd name="T7" fmla="*/ 2 h 4"/>
                    <a:gd name="T8" fmla="*/ 11 w 13"/>
                    <a:gd name="T9" fmla="*/ 0 h 4"/>
                    <a:gd name="T10" fmla="*/ 0 w 13"/>
                    <a:gd name="T11" fmla="*/ 1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1"/>
                      </a:moveTo>
                      <a:lnTo>
                        <a:pt x="4" y="2"/>
                      </a:lnTo>
                      <a:lnTo>
                        <a:pt x="13" y="4"/>
                      </a:lnTo>
                      <a:lnTo>
                        <a:pt x="13" y="2"/>
                      </a:lnTo>
                      <a:lnTo>
                        <a:pt x="11" y="0"/>
                      </a:lnTo>
                      <a:lnTo>
                        <a:pt x="0" y="1"/>
                      </a:lnTo>
                      <a:close/>
                    </a:path>
                  </a:pathLst>
                </a:custGeom>
                <a:solidFill>
                  <a:srgbClr val="808080"/>
                </a:solidFill>
                <a:ln w="9525">
                  <a:noFill/>
                  <a:round/>
                  <a:headEnd/>
                  <a:tailEnd/>
                </a:ln>
              </p:spPr>
              <p:txBody>
                <a:bodyPr/>
                <a:lstStyle/>
                <a:p>
                  <a:endParaRPr lang="en-US"/>
                </a:p>
              </p:txBody>
            </p:sp>
            <p:sp>
              <p:nvSpPr>
                <p:cNvPr id="30814" name="Freeform 1465"/>
                <p:cNvSpPr>
                  <a:spLocks noChangeAspect="1"/>
                </p:cNvSpPr>
                <p:nvPr/>
              </p:nvSpPr>
              <p:spPr bwMode="auto">
                <a:xfrm>
                  <a:off x="3518" y="2838"/>
                  <a:ext cx="12" cy="119"/>
                </a:xfrm>
                <a:custGeom>
                  <a:avLst/>
                  <a:gdLst>
                    <a:gd name="T0" fmla="*/ 0 w 12"/>
                    <a:gd name="T1" fmla="*/ 0 h 119"/>
                    <a:gd name="T2" fmla="*/ 0 w 12"/>
                    <a:gd name="T3" fmla="*/ 118 h 119"/>
                    <a:gd name="T4" fmla="*/ 12 w 12"/>
                    <a:gd name="T5" fmla="*/ 119 h 119"/>
                    <a:gd name="T6" fmla="*/ 12 w 12"/>
                    <a:gd name="T7" fmla="*/ 1 h 119"/>
                    <a:gd name="T8" fmla="*/ 0 w 12"/>
                    <a:gd name="T9" fmla="*/ 0 h 119"/>
                    <a:gd name="T10" fmla="*/ 0 60000 65536"/>
                    <a:gd name="T11" fmla="*/ 0 60000 65536"/>
                    <a:gd name="T12" fmla="*/ 0 60000 65536"/>
                    <a:gd name="T13" fmla="*/ 0 60000 65536"/>
                    <a:gd name="T14" fmla="*/ 0 60000 65536"/>
                    <a:gd name="T15" fmla="*/ 0 w 12"/>
                    <a:gd name="T16" fmla="*/ 0 h 119"/>
                    <a:gd name="T17" fmla="*/ 12 w 12"/>
                    <a:gd name="T18" fmla="*/ 119 h 119"/>
                  </a:gdLst>
                  <a:ahLst/>
                  <a:cxnLst>
                    <a:cxn ang="T10">
                      <a:pos x="T0" y="T1"/>
                    </a:cxn>
                    <a:cxn ang="T11">
                      <a:pos x="T2" y="T3"/>
                    </a:cxn>
                    <a:cxn ang="T12">
                      <a:pos x="T4" y="T5"/>
                    </a:cxn>
                    <a:cxn ang="T13">
                      <a:pos x="T6" y="T7"/>
                    </a:cxn>
                    <a:cxn ang="T14">
                      <a:pos x="T8" y="T9"/>
                    </a:cxn>
                  </a:cxnLst>
                  <a:rect l="T15" t="T16" r="T17" b="T18"/>
                  <a:pathLst>
                    <a:path w="12" h="119">
                      <a:moveTo>
                        <a:pt x="0" y="0"/>
                      </a:moveTo>
                      <a:lnTo>
                        <a:pt x="0" y="118"/>
                      </a:lnTo>
                      <a:lnTo>
                        <a:pt x="12" y="119"/>
                      </a:lnTo>
                      <a:lnTo>
                        <a:pt x="12" y="1"/>
                      </a:lnTo>
                      <a:lnTo>
                        <a:pt x="0" y="0"/>
                      </a:lnTo>
                      <a:close/>
                    </a:path>
                  </a:pathLst>
                </a:custGeom>
                <a:solidFill>
                  <a:srgbClr val="C0C0C0"/>
                </a:solidFill>
                <a:ln w="9525">
                  <a:noFill/>
                  <a:round/>
                  <a:headEnd/>
                  <a:tailEnd/>
                </a:ln>
              </p:spPr>
              <p:txBody>
                <a:bodyPr/>
                <a:lstStyle/>
                <a:p>
                  <a:endParaRPr lang="en-US"/>
                </a:p>
              </p:txBody>
            </p:sp>
            <p:sp>
              <p:nvSpPr>
                <p:cNvPr id="30815" name="Freeform 1466"/>
                <p:cNvSpPr>
                  <a:spLocks noChangeAspect="1"/>
                </p:cNvSpPr>
                <p:nvPr/>
              </p:nvSpPr>
              <p:spPr bwMode="auto">
                <a:xfrm>
                  <a:off x="3536" y="2839"/>
                  <a:ext cx="10" cy="123"/>
                </a:xfrm>
                <a:custGeom>
                  <a:avLst/>
                  <a:gdLst>
                    <a:gd name="T0" fmla="*/ 0 w 10"/>
                    <a:gd name="T1" fmla="*/ 0 h 123"/>
                    <a:gd name="T2" fmla="*/ 0 w 10"/>
                    <a:gd name="T3" fmla="*/ 121 h 123"/>
                    <a:gd name="T4" fmla="*/ 10 w 10"/>
                    <a:gd name="T5" fmla="*/ 123 h 123"/>
                    <a:gd name="T6" fmla="*/ 10 w 10"/>
                    <a:gd name="T7" fmla="*/ 0 h 123"/>
                    <a:gd name="T8" fmla="*/ 0 w 10"/>
                    <a:gd name="T9" fmla="*/ 0 h 123"/>
                    <a:gd name="T10" fmla="*/ 0 60000 65536"/>
                    <a:gd name="T11" fmla="*/ 0 60000 65536"/>
                    <a:gd name="T12" fmla="*/ 0 60000 65536"/>
                    <a:gd name="T13" fmla="*/ 0 60000 65536"/>
                    <a:gd name="T14" fmla="*/ 0 60000 65536"/>
                    <a:gd name="T15" fmla="*/ 0 w 10"/>
                    <a:gd name="T16" fmla="*/ 0 h 123"/>
                    <a:gd name="T17" fmla="*/ 10 w 10"/>
                    <a:gd name="T18" fmla="*/ 123 h 123"/>
                  </a:gdLst>
                  <a:ahLst/>
                  <a:cxnLst>
                    <a:cxn ang="T10">
                      <a:pos x="T0" y="T1"/>
                    </a:cxn>
                    <a:cxn ang="T11">
                      <a:pos x="T2" y="T3"/>
                    </a:cxn>
                    <a:cxn ang="T12">
                      <a:pos x="T4" y="T5"/>
                    </a:cxn>
                    <a:cxn ang="T13">
                      <a:pos x="T6" y="T7"/>
                    </a:cxn>
                    <a:cxn ang="T14">
                      <a:pos x="T8" y="T9"/>
                    </a:cxn>
                  </a:cxnLst>
                  <a:rect l="T15" t="T16" r="T17" b="T18"/>
                  <a:pathLst>
                    <a:path w="10" h="123">
                      <a:moveTo>
                        <a:pt x="0" y="0"/>
                      </a:moveTo>
                      <a:lnTo>
                        <a:pt x="0" y="121"/>
                      </a:lnTo>
                      <a:lnTo>
                        <a:pt x="10" y="123"/>
                      </a:lnTo>
                      <a:lnTo>
                        <a:pt x="10" y="0"/>
                      </a:lnTo>
                      <a:lnTo>
                        <a:pt x="0" y="0"/>
                      </a:lnTo>
                      <a:close/>
                    </a:path>
                  </a:pathLst>
                </a:custGeom>
                <a:solidFill>
                  <a:srgbClr val="808080"/>
                </a:solidFill>
                <a:ln w="9525">
                  <a:noFill/>
                  <a:round/>
                  <a:headEnd/>
                  <a:tailEnd/>
                </a:ln>
              </p:spPr>
              <p:txBody>
                <a:bodyPr/>
                <a:lstStyle/>
                <a:p>
                  <a:endParaRPr lang="en-US"/>
                </a:p>
              </p:txBody>
            </p:sp>
            <p:sp>
              <p:nvSpPr>
                <p:cNvPr id="30816" name="Freeform 1467"/>
                <p:cNvSpPr>
                  <a:spLocks noChangeAspect="1"/>
                </p:cNvSpPr>
                <p:nvPr/>
              </p:nvSpPr>
              <p:spPr bwMode="auto">
                <a:xfrm>
                  <a:off x="3534" y="2839"/>
                  <a:ext cx="12" cy="3"/>
                </a:xfrm>
                <a:custGeom>
                  <a:avLst/>
                  <a:gdLst>
                    <a:gd name="T0" fmla="*/ 0 w 12"/>
                    <a:gd name="T1" fmla="*/ 3 h 3"/>
                    <a:gd name="T2" fmla="*/ 11 w 12"/>
                    <a:gd name="T3" fmla="*/ 3 h 3"/>
                    <a:gd name="T4" fmla="*/ 12 w 12"/>
                    <a:gd name="T5" fmla="*/ 0 h 3"/>
                    <a:gd name="T6" fmla="*/ 2 w 12"/>
                    <a:gd name="T7" fmla="*/ 0 h 3"/>
                    <a:gd name="T8" fmla="*/ 0 w 12"/>
                    <a:gd name="T9" fmla="*/ 3 h 3"/>
                    <a:gd name="T10" fmla="*/ 0 60000 65536"/>
                    <a:gd name="T11" fmla="*/ 0 60000 65536"/>
                    <a:gd name="T12" fmla="*/ 0 60000 65536"/>
                    <a:gd name="T13" fmla="*/ 0 60000 65536"/>
                    <a:gd name="T14" fmla="*/ 0 60000 65536"/>
                    <a:gd name="T15" fmla="*/ 0 w 12"/>
                    <a:gd name="T16" fmla="*/ 0 h 3"/>
                    <a:gd name="T17" fmla="*/ 12 w 12"/>
                    <a:gd name="T18" fmla="*/ 3 h 3"/>
                  </a:gdLst>
                  <a:ahLst/>
                  <a:cxnLst>
                    <a:cxn ang="T10">
                      <a:pos x="T0" y="T1"/>
                    </a:cxn>
                    <a:cxn ang="T11">
                      <a:pos x="T2" y="T3"/>
                    </a:cxn>
                    <a:cxn ang="T12">
                      <a:pos x="T4" y="T5"/>
                    </a:cxn>
                    <a:cxn ang="T13">
                      <a:pos x="T6" y="T7"/>
                    </a:cxn>
                    <a:cxn ang="T14">
                      <a:pos x="T8" y="T9"/>
                    </a:cxn>
                  </a:cxnLst>
                  <a:rect l="T15" t="T16" r="T17" b="T18"/>
                  <a:pathLst>
                    <a:path w="12" h="3">
                      <a:moveTo>
                        <a:pt x="0" y="3"/>
                      </a:moveTo>
                      <a:lnTo>
                        <a:pt x="11" y="3"/>
                      </a:lnTo>
                      <a:lnTo>
                        <a:pt x="12" y="0"/>
                      </a:lnTo>
                      <a:lnTo>
                        <a:pt x="2" y="0"/>
                      </a:lnTo>
                      <a:lnTo>
                        <a:pt x="0" y="3"/>
                      </a:lnTo>
                      <a:close/>
                    </a:path>
                  </a:pathLst>
                </a:custGeom>
                <a:solidFill>
                  <a:srgbClr val="E0E0E0"/>
                </a:solidFill>
                <a:ln w="9525">
                  <a:noFill/>
                  <a:round/>
                  <a:headEnd/>
                  <a:tailEnd/>
                </a:ln>
              </p:spPr>
              <p:txBody>
                <a:bodyPr/>
                <a:lstStyle/>
                <a:p>
                  <a:endParaRPr lang="en-US"/>
                </a:p>
              </p:txBody>
            </p:sp>
            <p:sp>
              <p:nvSpPr>
                <p:cNvPr id="30817" name="Freeform 1468"/>
                <p:cNvSpPr>
                  <a:spLocks noChangeAspect="1"/>
                </p:cNvSpPr>
                <p:nvPr/>
              </p:nvSpPr>
              <p:spPr bwMode="auto">
                <a:xfrm>
                  <a:off x="3534" y="2957"/>
                  <a:ext cx="12" cy="5"/>
                </a:xfrm>
                <a:custGeom>
                  <a:avLst/>
                  <a:gdLst>
                    <a:gd name="T0" fmla="*/ 0 w 12"/>
                    <a:gd name="T1" fmla="*/ 2 h 5"/>
                    <a:gd name="T2" fmla="*/ 2 w 12"/>
                    <a:gd name="T3" fmla="*/ 3 h 5"/>
                    <a:gd name="T4" fmla="*/ 12 w 12"/>
                    <a:gd name="T5" fmla="*/ 5 h 5"/>
                    <a:gd name="T6" fmla="*/ 12 w 12"/>
                    <a:gd name="T7" fmla="*/ 3 h 5"/>
                    <a:gd name="T8" fmla="*/ 10 w 12"/>
                    <a:gd name="T9" fmla="*/ 0 h 5"/>
                    <a:gd name="T10" fmla="*/ 0 w 12"/>
                    <a:gd name="T11" fmla="*/ 2 h 5"/>
                    <a:gd name="T12" fmla="*/ 0 60000 65536"/>
                    <a:gd name="T13" fmla="*/ 0 60000 65536"/>
                    <a:gd name="T14" fmla="*/ 0 60000 65536"/>
                    <a:gd name="T15" fmla="*/ 0 60000 65536"/>
                    <a:gd name="T16" fmla="*/ 0 60000 65536"/>
                    <a:gd name="T17" fmla="*/ 0 60000 65536"/>
                    <a:gd name="T18" fmla="*/ 0 w 12"/>
                    <a:gd name="T19" fmla="*/ 0 h 5"/>
                    <a:gd name="T20" fmla="*/ 12 w 12"/>
                    <a:gd name="T21" fmla="*/ 5 h 5"/>
                  </a:gdLst>
                  <a:ahLst/>
                  <a:cxnLst>
                    <a:cxn ang="T12">
                      <a:pos x="T0" y="T1"/>
                    </a:cxn>
                    <a:cxn ang="T13">
                      <a:pos x="T2" y="T3"/>
                    </a:cxn>
                    <a:cxn ang="T14">
                      <a:pos x="T4" y="T5"/>
                    </a:cxn>
                    <a:cxn ang="T15">
                      <a:pos x="T6" y="T7"/>
                    </a:cxn>
                    <a:cxn ang="T16">
                      <a:pos x="T8" y="T9"/>
                    </a:cxn>
                    <a:cxn ang="T17">
                      <a:pos x="T10" y="T11"/>
                    </a:cxn>
                  </a:cxnLst>
                  <a:rect l="T18" t="T19" r="T20" b="T21"/>
                  <a:pathLst>
                    <a:path w="12" h="5">
                      <a:moveTo>
                        <a:pt x="0" y="2"/>
                      </a:moveTo>
                      <a:lnTo>
                        <a:pt x="2" y="3"/>
                      </a:lnTo>
                      <a:lnTo>
                        <a:pt x="12" y="5"/>
                      </a:lnTo>
                      <a:lnTo>
                        <a:pt x="12" y="3"/>
                      </a:lnTo>
                      <a:lnTo>
                        <a:pt x="10" y="0"/>
                      </a:lnTo>
                      <a:lnTo>
                        <a:pt x="0" y="2"/>
                      </a:lnTo>
                      <a:close/>
                    </a:path>
                  </a:pathLst>
                </a:custGeom>
                <a:solidFill>
                  <a:srgbClr val="808080"/>
                </a:solidFill>
                <a:ln w="9525">
                  <a:noFill/>
                  <a:round/>
                  <a:headEnd/>
                  <a:tailEnd/>
                </a:ln>
              </p:spPr>
              <p:txBody>
                <a:bodyPr/>
                <a:lstStyle/>
                <a:p>
                  <a:endParaRPr lang="en-US"/>
                </a:p>
              </p:txBody>
            </p:sp>
            <p:sp>
              <p:nvSpPr>
                <p:cNvPr id="30818" name="Freeform 1469"/>
                <p:cNvSpPr>
                  <a:spLocks noChangeAspect="1"/>
                </p:cNvSpPr>
                <p:nvPr/>
              </p:nvSpPr>
              <p:spPr bwMode="auto">
                <a:xfrm>
                  <a:off x="3534" y="2842"/>
                  <a:ext cx="11" cy="118"/>
                </a:xfrm>
                <a:custGeom>
                  <a:avLst/>
                  <a:gdLst>
                    <a:gd name="T0" fmla="*/ 0 w 11"/>
                    <a:gd name="T1" fmla="*/ 0 h 118"/>
                    <a:gd name="T2" fmla="*/ 0 w 11"/>
                    <a:gd name="T3" fmla="*/ 117 h 118"/>
                    <a:gd name="T4" fmla="*/ 11 w 11"/>
                    <a:gd name="T5" fmla="*/ 118 h 118"/>
                    <a:gd name="T6" fmla="*/ 11 w 11"/>
                    <a:gd name="T7" fmla="*/ 0 h 118"/>
                    <a:gd name="T8" fmla="*/ 0 w 11"/>
                    <a:gd name="T9" fmla="*/ 0 h 118"/>
                    <a:gd name="T10" fmla="*/ 0 60000 65536"/>
                    <a:gd name="T11" fmla="*/ 0 60000 65536"/>
                    <a:gd name="T12" fmla="*/ 0 60000 65536"/>
                    <a:gd name="T13" fmla="*/ 0 60000 65536"/>
                    <a:gd name="T14" fmla="*/ 0 60000 65536"/>
                    <a:gd name="T15" fmla="*/ 0 w 11"/>
                    <a:gd name="T16" fmla="*/ 0 h 118"/>
                    <a:gd name="T17" fmla="*/ 11 w 11"/>
                    <a:gd name="T18" fmla="*/ 118 h 118"/>
                  </a:gdLst>
                  <a:ahLst/>
                  <a:cxnLst>
                    <a:cxn ang="T10">
                      <a:pos x="T0" y="T1"/>
                    </a:cxn>
                    <a:cxn ang="T11">
                      <a:pos x="T2" y="T3"/>
                    </a:cxn>
                    <a:cxn ang="T12">
                      <a:pos x="T4" y="T5"/>
                    </a:cxn>
                    <a:cxn ang="T13">
                      <a:pos x="T6" y="T7"/>
                    </a:cxn>
                    <a:cxn ang="T14">
                      <a:pos x="T8" y="T9"/>
                    </a:cxn>
                  </a:cxnLst>
                  <a:rect l="T15" t="T16" r="T17" b="T18"/>
                  <a:pathLst>
                    <a:path w="11" h="118">
                      <a:moveTo>
                        <a:pt x="0" y="0"/>
                      </a:moveTo>
                      <a:lnTo>
                        <a:pt x="0" y="117"/>
                      </a:lnTo>
                      <a:lnTo>
                        <a:pt x="11" y="118"/>
                      </a:lnTo>
                      <a:lnTo>
                        <a:pt x="11" y="0"/>
                      </a:lnTo>
                      <a:lnTo>
                        <a:pt x="0" y="0"/>
                      </a:lnTo>
                      <a:close/>
                    </a:path>
                  </a:pathLst>
                </a:custGeom>
                <a:solidFill>
                  <a:srgbClr val="C0C0C0"/>
                </a:solidFill>
                <a:ln w="9525">
                  <a:noFill/>
                  <a:round/>
                  <a:headEnd/>
                  <a:tailEnd/>
                </a:ln>
              </p:spPr>
              <p:txBody>
                <a:bodyPr/>
                <a:lstStyle/>
                <a:p>
                  <a:endParaRPr lang="en-US"/>
                </a:p>
              </p:txBody>
            </p:sp>
            <p:sp>
              <p:nvSpPr>
                <p:cNvPr id="30819" name="Freeform 1470"/>
                <p:cNvSpPr>
                  <a:spLocks noChangeAspect="1"/>
                </p:cNvSpPr>
                <p:nvPr/>
              </p:nvSpPr>
              <p:spPr bwMode="auto">
                <a:xfrm>
                  <a:off x="3550" y="2842"/>
                  <a:ext cx="11" cy="122"/>
                </a:xfrm>
                <a:custGeom>
                  <a:avLst/>
                  <a:gdLst>
                    <a:gd name="T0" fmla="*/ 1 w 11"/>
                    <a:gd name="T1" fmla="*/ 0 h 122"/>
                    <a:gd name="T2" fmla="*/ 0 w 11"/>
                    <a:gd name="T3" fmla="*/ 121 h 122"/>
                    <a:gd name="T4" fmla="*/ 11 w 11"/>
                    <a:gd name="T5" fmla="*/ 122 h 122"/>
                    <a:gd name="T6" fmla="*/ 11 w 11"/>
                    <a:gd name="T7" fmla="*/ 0 h 122"/>
                    <a:gd name="T8" fmla="*/ 1 w 11"/>
                    <a:gd name="T9" fmla="*/ 0 h 122"/>
                    <a:gd name="T10" fmla="*/ 0 60000 65536"/>
                    <a:gd name="T11" fmla="*/ 0 60000 65536"/>
                    <a:gd name="T12" fmla="*/ 0 60000 65536"/>
                    <a:gd name="T13" fmla="*/ 0 60000 65536"/>
                    <a:gd name="T14" fmla="*/ 0 60000 65536"/>
                    <a:gd name="T15" fmla="*/ 0 w 11"/>
                    <a:gd name="T16" fmla="*/ 0 h 122"/>
                    <a:gd name="T17" fmla="*/ 11 w 11"/>
                    <a:gd name="T18" fmla="*/ 122 h 122"/>
                  </a:gdLst>
                  <a:ahLst/>
                  <a:cxnLst>
                    <a:cxn ang="T10">
                      <a:pos x="T0" y="T1"/>
                    </a:cxn>
                    <a:cxn ang="T11">
                      <a:pos x="T2" y="T3"/>
                    </a:cxn>
                    <a:cxn ang="T12">
                      <a:pos x="T4" y="T5"/>
                    </a:cxn>
                    <a:cxn ang="T13">
                      <a:pos x="T6" y="T7"/>
                    </a:cxn>
                    <a:cxn ang="T14">
                      <a:pos x="T8" y="T9"/>
                    </a:cxn>
                  </a:cxnLst>
                  <a:rect l="T15" t="T16" r="T17" b="T18"/>
                  <a:pathLst>
                    <a:path w="11" h="122">
                      <a:moveTo>
                        <a:pt x="1" y="0"/>
                      </a:moveTo>
                      <a:lnTo>
                        <a:pt x="0" y="121"/>
                      </a:lnTo>
                      <a:lnTo>
                        <a:pt x="11" y="122"/>
                      </a:lnTo>
                      <a:lnTo>
                        <a:pt x="11" y="0"/>
                      </a:lnTo>
                      <a:lnTo>
                        <a:pt x="1" y="0"/>
                      </a:lnTo>
                      <a:close/>
                    </a:path>
                  </a:pathLst>
                </a:custGeom>
                <a:solidFill>
                  <a:srgbClr val="808080"/>
                </a:solidFill>
                <a:ln w="9525">
                  <a:noFill/>
                  <a:round/>
                  <a:headEnd/>
                  <a:tailEnd/>
                </a:ln>
              </p:spPr>
              <p:txBody>
                <a:bodyPr/>
                <a:lstStyle/>
                <a:p>
                  <a:endParaRPr lang="en-US"/>
                </a:p>
              </p:txBody>
            </p:sp>
            <p:sp>
              <p:nvSpPr>
                <p:cNvPr id="30820" name="Freeform 1471"/>
                <p:cNvSpPr>
                  <a:spLocks noChangeAspect="1"/>
                </p:cNvSpPr>
                <p:nvPr/>
              </p:nvSpPr>
              <p:spPr bwMode="auto">
                <a:xfrm>
                  <a:off x="3548" y="2839"/>
                  <a:ext cx="13" cy="4"/>
                </a:xfrm>
                <a:custGeom>
                  <a:avLst/>
                  <a:gdLst>
                    <a:gd name="T0" fmla="*/ 0 w 13"/>
                    <a:gd name="T1" fmla="*/ 3 h 4"/>
                    <a:gd name="T2" fmla="*/ 11 w 13"/>
                    <a:gd name="T3" fmla="*/ 4 h 4"/>
                    <a:gd name="T4" fmla="*/ 13 w 13"/>
                    <a:gd name="T5" fmla="*/ 3 h 4"/>
                    <a:gd name="T6" fmla="*/ 2 w 13"/>
                    <a:gd name="T7" fmla="*/ 0 h 4"/>
                    <a:gd name="T8" fmla="*/ 0 w 13"/>
                    <a:gd name="T9" fmla="*/ 3 h 4"/>
                    <a:gd name="T10" fmla="*/ 0 60000 65536"/>
                    <a:gd name="T11" fmla="*/ 0 60000 65536"/>
                    <a:gd name="T12" fmla="*/ 0 60000 65536"/>
                    <a:gd name="T13" fmla="*/ 0 60000 65536"/>
                    <a:gd name="T14" fmla="*/ 0 60000 65536"/>
                    <a:gd name="T15" fmla="*/ 0 w 13"/>
                    <a:gd name="T16" fmla="*/ 0 h 4"/>
                    <a:gd name="T17" fmla="*/ 13 w 13"/>
                    <a:gd name="T18" fmla="*/ 4 h 4"/>
                  </a:gdLst>
                  <a:ahLst/>
                  <a:cxnLst>
                    <a:cxn ang="T10">
                      <a:pos x="T0" y="T1"/>
                    </a:cxn>
                    <a:cxn ang="T11">
                      <a:pos x="T2" y="T3"/>
                    </a:cxn>
                    <a:cxn ang="T12">
                      <a:pos x="T4" y="T5"/>
                    </a:cxn>
                    <a:cxn ang="T13">
                      <a:pos x="T6" y="T7"/>
                    </a:cxn>
                    <a:cxn ang="T14">
                      <a:pos x="T8" y="T9"/>
                    </a:cxn>
                  </a:cxnLst>
                  <a:rect l="T15" t="T16" r="T17" b="T18"/>
                  <a:pathLst>
                    <a:path w="13" h="4">
                      <a:moveTo>
                        <a:pt x="0" y="3"/>
                      </a:moveTo>
                      <a:lnTo>
                        <a:pt x="11" y="4"/>
                      </a:lnTo>
                      <a:lnTo>
                        <a:pt x="13" y="3"/>
                      </a:lnTo>
                      <a:lnTo>
                        <a:pt x="2" y="0"/>
                      </a:lnTo>
                      <a:lnTo>
                        <a:pt x="0" y="3"/>
                      </a:lnTo>
                      <a:close/>
                    </a:path>
                  </a:pathLst>
                </a:custGeom>
                <a:solidFill>
                  <a:srgbClr val="E0E0E0"/>
                </a:solidFill>
                <a:ln w="9525">
                  <a:noFill/>
                  <a:round/>
                  <a:headEnd/>
                  <a:tailEnd/>
                </a:ln>
              </p:spPr>
              <p:txBody>
                <a:bodyPr/>
                <a:lstStyle/>
                <a:p>
                  <a:endParaRPr lang="en-US"/>
                </a:p>
              </p:txBody>
            </p:sp>
            <p:sp>
              <p:nvSpPr>
                <p:cNvPr id="30821" name="Freeform 1472"/>
                <p:cNvSpPr>
                  <a:spLocks noChangeAspect="1"/>
                </p:cNvSpPr>
                <p:nvPr/>
              </p:nvSpPr>
              <p:spPr bwMode="auto">
                <a:xfrm>
                  <a:off x="3548" y="2960"/>
                  <a:ext cx="13" cy="4"/>
                </a:xfrm>
                <a:custGeom>
                  <a:avLst/>
                  <a:gdLst>
                    <a:gd name="T0" fmla="*/ 0 w 13"/>
                    <a:gd name="T1" fmla="*/ 2 h 4"/>
                    <a:gd name="T2" fmla="*/ 2 w 13"/>
                    <a:gd name="T3" fmla="*/ 3 h 4"/>
                    <a:gd name="T4" fmla="*/ 13 w 13"/>
                    <a:gd name="T5" fmla="*/ 4 h 4"/>
                    <a:gd name="T6" fmla="*/ 13 w 13"/>
                    <a:gd name="T7" fmla="*/ 2 h 4"/>
                    <a:gd name="T8" fmla="*/ 10 w 13"/>
                    <a:gd name="T9" fmla="*/ 0 h 4"/>
                    <a:gd name="T10" fmla="*/ 0 w 13"/>
                    <a:gd name="T11" fmla="*/ 2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2"/>
                      </a:moveTo>
                      <a:lnTo>
                        <a:pt x="2" y="3"/>
                      </a:lnTo>
                      <a:lnTo>
                        <a:pt x="13" y="4"/>
                      </a:lnTo>
                      <a:lnTo>
                        <a:pt x="13" y="2"/>
                      </a:lnTo>
                      <a:lnTo>
                        <a:pt x="10" y="0"/>
                      </a:lnTo>
                      <a:lnTo>
                        <a:pt x="0" y="2"/>
                      </a:lnTo>
                      <a:close/>
                    </a:path>
                  </a:pathLst>
                </a:custGeom>
                <a:solidFill>
                  <a:srgbClr val="808080"/>
                </a:solidFill>
                <a:ln w="9525">
                  <a:noFill/>
                  <a:round/>
                  <a:headEnd/>
                  <a:tailEnd/>
                </a:ln>
              </p:spPr>
              <p:txBody>
                <a:bodyPr/>
                <a:lstStyle/>
                <a:p>
                  <a:endParaRPr lang="en-US"/>
                </a:p>
              </p:txBody>
            </p:sp>
            <p:sp>
              <p:nvSpPr>
                <p:cNvPr id="30822" name="Freeform 1473"/>
                <p:cNvSpPr>
                  <a:spLocks noChangeAspect="1"/>
                </p:cNvSpPr>
                <p:nvPr/>
              </p:nvSpPr>
              <p:spPr bwMode="auto">
                <a:xfrm>
                  <a:off x="3548" y="2842"/>
                  <a:ext cx="11" cy="121"/>
                </a:xfrm>
                <a:custGeom>
                  <a:avLst/>
                  <a:gdLst>
                    <a:gd name="T0" fmla="*/ 0 w 11"/>
                    <a:gd name="T1" fmla="*/ 0 h 121"/>
                    <a:gd name="T2" fmla="*/ 0 w 11"/>
                    <a:gd name="T3" fmla="*/ 118 h 121"/>
                    <a:gd name="T4" fmla="*/ 11 w 11"/>
                    <a:gd name="T5" fmla="*/ 121 h 121"/>
                    <a:gd name="T6" fmla="*/ 11 w 11"/>
                    <a:gd name="T7" fmla="*/ 1 h 121"/>
                    <a:gd name="T8" fmla="*/ 0 w 11"/>
                    <a:gd name="T9" fmla="*/ 0 h 121"/>
                    <a:gd name="T10" fmla="*/ 0 60000 65536"/>
                    <a:gd name="T11" fmla="*/ 0 60000 65536"/>
                    <a:gd name="T12" fmla="*/ 0 60000 65536"/>
                    <a:gd name="T13" fmla="*/ 0 60000 65536"/>
                    <a:gd name="T14" fmla="*/ 0 60000 65536"/>
                    <a:gd name="T15" fmla="*/ 0 w 11"/>
                    <a:gd name="T16" fmla="*/ 0 h 121"/>
                    <a:gd name="T17" fmla="*/ 11 w 11"/>
                    <a:gd name="T18" fmla="*/ 121 h 121"/>
                  </a:gdLst>
                  <a:ahLst/>
                  <a:cxnLst>
                    <a:cxn ang="T10">
                      <a:pos x="T0" y="T1"/>
                    </a:cxn>
                    <a:cxn ang="T11">
                      <a:pos x="T2" y="T3"/>
                    </a:cxn>
                    <a:cxn ang="T12">
                      <a:pos x="T4" y="T5"/>
                    </a:cxn>
                    <a:cxn ang="T13">
                      <a:pos x="T6" y="T7"/>
                    </a:cxn>
                    <a:cxn ang="T14">
                      <a:pos x="T8" y="T9"/>
                    </a:cxn>
                  </a:cxnLst>
                  <a:rect l="T15" t="T16" r="T17" b="T18"/>
                  <a:pathLst>
                    <a:path w="11" h="121">
                      <a:moveTo>
                        <a:pt x="0" y="0"/>
                      </a:moveTo>
                      <a:lnTo>
                        <a:pt x="0" y="118"/>
                      </a:lnTo>
                      <a:lnTo>
                        <a:pt x="11" y="121"/>
                      </a:lnTo>
                      <a:lnTo>
                        <a:pt x="11" y="1"/>
                      </a:lnTo>
                      <a:lnTo>
                        <a:pt x="0" y="0"/>
                      </a:lnTo>
                      <a:close/>
                    </a:path>
                  </a:pathLst>
                </a:custGeom>
                <a:solidFill>
                  <a:srgbClr val="C0C0C0"/>
                </a:solidFill>
                <a:ln w="9525">
                  <a:noFill/>
                  <a:round/>
                  <a:headEnd/>
                  <a:tailEnd/>
                </a:ln>
              </p:spPr>
              <p:txBody>
                <a:bodyPr/>
                <a:lstStyle/>
                <a:p>
                  <a:endParaRPr lang="en-US"/>
                </a:p>
              </p:txBody>
            </p:sp>
            <p:sp>
              <p:nvSpPr>
                <p:cNvPr id="30823" name="Freeform 1474"/>
                <p:cNvSpPr>
                  <a:spLocks noChangeAspect="1"/>
                </p:cNvSpPr>
                <p:nvPr/>
              </p:nvSpPr>
              <p:spPr bwMode="auto">
                <a:xfrm>
                  <a:off x="3565" y="2843"/>
                  <a:ext cx="11" cy="124"/>
                </a:xfrm>
                <a:custGeom>
                  <a:avLst/>
                  <a:gdLst>
                    <a:gd name="T0" fmla="*/ 0 w 11"/>
                    <a:gd name="T1" fmla="*/ 0 h 124"/>
                    <a:gd name="T2" fmla="*/ 0 w 11"/>
                    <a:gd name="T3" fmla="*/ 123 h 124"/>
                    <a:gd name="T4" fmla="*/ 11 w 11"/>
                    <a:gd name="T5" fmla="*/ 124 h 124"/>
                    <a:gd name="T6" fmla="*/ 11 w 11"/>
                    <a:gd name="T7" fmla="*/ 1 h 124"/>
                    <a:gd name="T8" fmla="*/ 0 w 11"/>
                    <a:gd name="T9" fmla="*/ 0 h 124"/>
                    <a:gd name="T10" fmla="*/ 0 60000 65536"/>
                    <a:gd name="T11" fmla="*/ 0 60000 65536"/>
                    <a:gd name="T12" fmla="*/ 0 60000 65536"/>
                    <a:gd name="T13" fmla="*/ 0 60000 65536"/>
                    <a:gd name="T14" fmla="*/ 0 60000 65536"/>
                    <a:gd name="T15" fmla="*/ 0 w 11"/>
                    <a:gd name="T16" fmla="*/ 0 h 124"/>
                    <a:gd name="T17" fmla="*/ 11 w 11"/>
                    <a:gd name="T18" fmla="*/ 124 h 124"/>
                  </a:gdLst>
                  <a:ahLst/>
                  <a:cxnLst>
                    <a:cxn ang="T10">
                      <a:pos x="T0" y="T1"/>
                    </a:cxn>
                    <a:cxn ang="T11">
                      <a:pos x="T2" y="T3"/>
                    </a:cxn>
                    <a:cxn ang="T12">
                      <a:pos x="T4" y="T5"/>
                    </a:cxn>
                    <a:cxn ang="T13">
                      <a:pos x="T6" y="T7"/>
                    </a:cxn>
                    <a:cxn ang="T14">
                      <a:pos x="T8" y="T9"/>
                    </a:cxn>
                  </a:cxnLst>
                  <a:rect l="T15" t="T16" r="T17" b="T18"/>
                  <a:pathLst>
                    <a:path w="11" h="124">
                      <a:moveTo>
                        <a:pt x="0" y="0"/>
                      </a:moveTo>
                      <a:lnTo>
                        <a:pt x="0" y="123"/>
                      </a:lnTo>
                      <a:lnTo>
                        <a:pt x="11" y="124"/>
                      </a:lnTo>
                      <a:lnTo>
                        <a:pt x="11" y="1"/>
                      </a:lnTo>
                      <a:lnTo>
                        <a:pt x="0" y="0"/>
                      </a:lnTo>
                      <a:close/>
                    </a:path>
                  </a:pathLst>
                </a:custGeom>
                <a:solidFill>
                  <a:srgbClr val="808080"/>
                </a:solidFill>
                <a:ln w="9525">
                  <a:noFill/>
                  <a:round/>
                  <a:headEnd/>
                  <a:tailEnd/>
                </a:ln>
              </p:spPr>
              <p:txBody>
                <a:bodyPr/>
                <a:lstStyle/>
                <a:p>
                  <a:endParaRPr lang="en-US"/>
                </a:p>
              </p:txBody>
            </p:sp>
            <p:sp>
              <p:nvSpPr>
                <p:cNvPr id="30824" name="Freeform 1475"/>
                <p:cNvSpPr>
                  <a:spLocks noChangeAspect="1"/>
                </p:cNvSpPr>
                <p:nvPr/>
              </p:nvSpPr>
              <p:spPr bwMode="auto">
                <a:xfrm>
                  <a:off x="3562" y="2843"/>
                  <a:ext cx="13" cy="1"/>
                </a:xfrm>
                <a:custGeom>
                  <a:avLst/>
                  <a:gdLst>
                    <a:gd name="T0" fmla="*/ 0 w 13"/>
                    <a:gd name="T1" fmla="*/ 1 h 1"/>
                    <a:gd name="T2" fmla="*/ 13 w 13"/>
                    <a:gd name="T3" fmla="*/ 1 h 1"/>
                    <a:gd name="T4" fmla="*/ 13 w 13"/>
                    <a:gd name="T5" fmla="*/ 0 h 1"/>
                    <a:gd name="T6" fmla="*/ 1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3" y="1"/>
                      </a:lnTo>
                      <a:lnTo>
                        <a:pt x="13" y="0"/>
                      </a:lnTo>
                      <a:lnTo>
                        <a:pt x="1" y="0"/>
                      </a:lnTo>
                      <a:lnTo>
                        <a:pt x="0" y="1"/>
                      </a:lnTo>
                      <a:close/>
                    </a:path>
                  </a:pathLst>
                </a:custGeom>
                <a:solidFill>
                  <a:srgbClr val="E0E0E0"/>
                </a:solidFill>
                <a:ln w="9525">
                  <a:noFill/>
                  <a:round/>
                  <a:headEnd/>
                  <a:tailEnd/>
                </a:ln>
              </p:spPr>
              <p:txBody>
                <a:bodyPr/>
                <a:lstStyle/>
                <a:p>
                  <a:endParaRPr lang="en-US"/>
                </a:p>
              </p:txBody>
            </p:sp>
            <p:sp>
              <p:nvSpPr>
                <p:cNvPr id="30825" name="Freeform 1476"/>
                <p:cNvSpPr>
                  <a:spLocks noChangeAspect="1"/>
                </p:cNvSpPr>
                <p:nvPr/>
              </p:nvSpPr>
              <p:spPr bwMode="auto">
                <a:xfrm>
                  <a:off x="3562" y="2963"/>
                  <a:ext cx="14" cy="4"/>
                </a:xfrm>
                <a:custGeom>
                  <a:avLst/>
                  <a:gdLst>
                    <a:gd name="T0" fmla="*/ 0 w 14"/>
                    <a:gd name="T1" fmla="*/ 1 h 4"/>
                    <a:gd name="T2" fmla="*/ 3 w 14"/>
                    <a:gd name="T3" fmla="*/ 3 h 4"/>
                    <a:gd name="T4" fmla="*/ 14 w 14"/>
                    <a:gd name="T5" fmla="*/ 4 h 4"/>
                    <a:gd name="T6" fmla="*/ 14 w 14"/>
                    <a:gd name="T7" fmla="*/ 3 h 4"/>
                    <a:gd name="T8" fmla="*/ 10 w 14"/>
                    <a:gd name="T9" fmla="*/ 0 h 4"/>
                    <a:gd name="T10" fmla="*/ 0 w 14"/>
                    <a:gd name="T11" fmla="*/ 1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0" y="1"/>
                      </a:moveTo>
                      <a:lnTo>
                        <a:pt x="3" y="3"/>
                      </a:lnTo>
                      <a:lnTo>
                        <a:pt x="14" y="4"/>
                      </a:lnTo>
                      <a:lnTo>
                        <a:pt x="14" y="3"/>
                      </a:lnTo>
                      <a:lnTo>
                        <a:pt x="10" y="0"/>
                      </a:lnTo>
                      <a:lnTo>
                        <a:pt x="0" y="1"/>
                      </a:lnTo>
                      <a:close/>
                    </a:path>
                  </a:pathLst>
                </a:custGeom>
                <a:solidFill>
                  <a:srgbClr val="808080"/>
                </a:solidFill>
                <a:ln w="9525">
                  <a:noFill/>
                  <a:round/>
                  <a:headEnd/>
                  <a:tailEnd/>
                </a:ln>
              </p:spPr>
              <p:txBody>
                <a:bodyPr/>
                <a:lstStyle/>
                <a:p>
                  <a:endParaRPr lang="en-US"/>
                </a:p>
              </p:txBody>
            </p:sp>
            <p:sp>
              <p:nvSpPr>
                <p:cNvPr id="30826" name="Freeform 1477"/>
                <p:cNvSpPr>
                  <a:spLocks noChangeAspect="1"/>
                </p:cNvSpPr>
                <p:nvPr/>
              </p:nvSpPr>
              <p:spPr bwMode="auto">
                <a:xfrm>
                  <a:off x="3562" y="2844"/>
                  <a:ext cx="13" cy="122"/>
                </a:xfrm>
                <a:custGeom>
                  <a:avLst/>
                  <a:gdLst>
                    <a:gd name="T0" fmla="*/ 0 w 13"/>
                    <a:gd name="T1" fmla="*/ 0 h 122"/>
                    <a:gd name="T2" fmla="*/ 0 w 13"/>
                    <a:gd name="T3" fmla="*/ 120 h 122"/>
                    <a:gd name="T4" fmla="*/ 13 w 13"/>
                    <a:gd name="T5" fmla="*/ 122 h 122"/>
                    <a:gd name="T6" fmla="*/ 13 w 13"/>
                    <a:gd name="T7" fmla="*/ 0 h 122"/>
                    <a:gd name="T8" fmla="*/ 0 w 13"/>
                    <a:gd name="T9" fmla="*/ 0 h 122"/>
                    <a:gd name="T10" fmla="*/ 0 60000 65536"/>
                    <a:gd name="T11" fmla="*/ 0 60000 65536"/>
                    <a:gd name="T12" fmla="*/ 0 60000 65536"/>
                    <a:gd name="T13" fmla="*/ 0 60000 65536"/>
                    <a:gd name="T14" fmla="*/ 0 60000 65536"/>
                    <a:gd name="T15" fmla="*/ 0 w 13"/>
                    <a:gd name="T16" fmla="*/ 0 h 122"/>
                    <a:gd name="T17" fmla="*/ 13 w 13"/>
                    <a:gd name="T18" fmla="*/ 122 h 122"/>
                  </a:gdLst>
                  <a:ahLst/>
                  <a:cxnLst>
                    <a:cxn ang="T10">
                      <a:pos x="T0" y="T1"/>
                    </a:cxn>
                    <a:cxn ang="T11">
                      <a:pos x="T2" y="T3"/>
                    </a:cxn>
                    <a:cxn ang="T12">
                      <a:pos x="T4" y="T5"/>
                    </a:cxn>
                    <a:cxn ang="T13">
                      <a:pos x="T6" y="T7"/>
                    </a:cxn>
                    <a:cxn ang="T14">
                      <a:pos x="T8" y="T9"/>
                    </a:cxn>
                  </a:cxnLst>
                  <a:rect l="T15" t="T16" r="T17" b="T18"/>
                  <a:pathLst>
                    <a:path w="13" h="122">
                      <a:moveTo>
                        <a:pt x="0" y="0"/>
                      </a:moveTo>
                      <a:lnTo>
                        <a:pt x="0" y="120"/>
                      </a:lnTo>
                      <a:lnTo>
                        <a:pt x="13" y="122"/>
                      </a:lnTo>
                      <a:lnTo>
                        <a:pt x="13" y="0"/>
                      </a:lnTo>
                      <a:lnTo>
                        <a:pt x="0" y="0"/>
                      </a:lnTo>
                      <a:close/>
                    </a:path>
                  </a:pathLst>
                </a:custGeom>
                <a:solidFill>
                  <a:srgbClr val="C0C0C0"/>
                </a:solidFill>
                <a:ln w="9525">
                  <a:noFill/>
                  <a:round/>
                  <a:headEnd/>
                  <a:tailEnd/>
                </a:ln>
              </p:spPr>
              <p:txBody>
                <a:bodyPr/>
                <a:lstStyle/>
                <a:p>
                  <a:endParaRPr lang="en-US"/>
                </a:p>
              </p:txBody>
            </p:sp>
            <p:sp>
              <p:nvSpPr>
                <p:cNvPr id="30827" name="Freeform 1478"/>
                <p:cNvSpPr>
                  <a:spLocks noChangeAspect="1"/>
                </p:cNvSpPr>
                <p:nvPr/>
              </p:nvSpPr>
              <p:spPr bwMode="auto">
                <a:xfrm>
                  <a:off x="3579" y="2844"/>
                  <a:ext cx="11" cy="126"/>
                </a:xfrm>
                <a:custGeom>
                  <a:avLst/>
                  <a:gdLst>
                    <a:gd name="T0" fmla="*/ 0 w 11"/>
                    <a:gd name="T1" fmla="*/ 0 h 126"/>
                    <a:gd name="T2" fmla="*/ 0 w 11"/>
                    <a:gd name="T3" fmla="*/ 125 h 126"/>
                    <a:gd name="T4" fmla="*/ 11 w 11"/>
                    <a:gd name="T5" fmla="*/ 126 h 126"/>
                    <a:gd name="T6" fmla="*/ 11 w 11"/>
                    <a:gd name="T7" fmla="*/ 1 h 126"/>
                    <a:gd name="T8" fmla="*/ 0 w 11"/>
                    <a:gd name="T9" fmla="*/ 0 h 126"/>
                    <a:gd name="T10" fmla="*/ 0 60000 65536"/>
                    <a:gd name="T11" fmla="*/ 0 60000 65536"/>
                    <a:gd name="T12" fmla="*/ 0 60000 65536"/>
                    <a:gd name="T13" fmla="*/ 0 60000 65536"/>
                    <a:gd name="T14" fmla="*/ 0 60000 65536"/>
                    <a:gd name="T15" fmla="*/ 0 w 11"/>
                    <a:gd name="T16" fmla="*/ 0 h 126"/>
                    <a:gd name="T17" fmla="*/ 11 w 11"/>
                    <a:gd name="T18" fmla="*/ 126 h 126"/>
                  </a:gdLst>
                  <a:ahLst/>
                  <a:cxnLst>
                    <a:cxn ang="T10">
                      <a:pos x="T0" y="T1"/>
                    </a:cxn>
                    <a:cxn ang="T11">
                      <a:pos x="T2" y="T3"/>
                    </a:cxn>
                    <a:cxn ang="T12">
                      <a:pos x="T4" y="T5"/>
                    </a:cxn>
                    <a:cxn ang="T13">
                      <a:pos x="T6" y="T7"/>
                    </a:cxn>
                    <a:cxn ang="T14">
                      <a:pos x="T8" y="T9"/>
                    </a:cxn>
                  </a:cxnLst>
                  <a:rect l="T15" t="T16" r="T17" b="T18"/>
                  <a:pathLst>
                    <a:path w="11" h="126">
                      <a:moveTo>
                        <a:pt x="0" y="0"/>
                      </a:moveTo>
                      <a:lnTo>
                        <a:pt x="0" y="125"/>
                      </a:lnTo>
                      <a:lnTo>
                        <a:pt x="11" y="126"/>
                      </a:lnTo>
                      <a:lnTo>
                        <a:pt x="11" y="1"/>
                      </a:lnTo>
                      <a:lnTo>
                        <a:pt x="0" y="0"/>
                      </a:lnTo>
                      <a:close/>
                    </a:path>
                  </a:pathLst>
                </a:custGeom>
                <a:solidFill>
                  <a:srgbClr val="808080"/>
                </a:solidFill>
                <a:ln w="9525">
                  <a:noFill/>
                  <a:round/>
                  <a:headEnd/>
                  <a:tailEnd/>
                </a:ln>
              </p:spPr>
              <p:txBody>
                <a:bodyPr/>
                <a:lstStyle/>
                <a:p>
                  <a:endParaRPr lang="en-US"/>
                </a:p>
              </p:txBody>
            </p:sp>
            <p:sp>
              <p:nvSpPr>
                <p:cNvPr id="30828" name="Freeform 1479"/>
                <p:cNvSpPr>
                  <a:spLocks noChangeAspect="1"/>
                </p:cNvSpPr>
                <p:nvPr/>
              </p:nvSpPr>
              <p:spPr bwMode="auto">
                <a:xfrm>
                  <a:off x="3577" y="2844"/>
                  <a:ext cx="13" cy="1"/>
                </a:xfrm>
                <a:custGeom>
                  <a:avLst/>
                  <a:gdLst>
                    <a:gd name="T0" fmla="*/ 0 w 13"/>
                    <a:gd name="T1" fmla="*/ 1 h 1"/>
                    <a:gd name="T2" fmla="*/ 12 w 13"/>
                    <a:gd name="T3" fmla="*/ 1 h 1"/>
                    <a:gd name="T4" fmla="*/ 13 w 13"/>
                    <a:gd name="T5" fmla="*/ 0 h 1"/>
                    <a:gd name="T6" fmla="*/ 2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2" y="0"/>
                      </a:lnTo>
                      <a:lnTo>
                        <a:pt x="0" y="1"/>
                      </a:lnTo>
                      <a:close/>
                    </a:path>
                  </a:pathLst>
                </a:custGeom>
                <a:solidFill>
                  <a:srgbClr val="E0E0E0"/>
                </a:solidFill>
                <a:ln w="9525">
                  <a:noFill/>
                  <a:round/>
                  <a:headEnd/>
                  <a:tailEnd/>
                </a:ln>
              </p:spPr>
              <p:txBody>
                <a:bodyPr/>
                <a:lstStyle/>
                <a:p>
                  <a:endParaRPr lang="en-US"/>
                </a:p>
              </p:txBody>
            </p:sp>
            <p:sp>
              <p:nvSpPr>
                <p:cNvPr id="30829" name="Freeform 1480"/>
                <p:cNvSpPr>
                  <a:spLocks noChangeAspect="1"/>
                </p:cNvSpPr>
                <p:nvPr/>
              </p:nvSpPr>
              <p:spPr bwMode="auto">
                <a:xfrm>
                  <a:off x="3577" y="2966"/>
                  <a:ext cx="13" cy="4"/>
                </a:xfrm>
                <a:custGeom>
                  <a:avLst/>
                  <a:gdLst>
                    <a:gd name="T0" fmla="*/ 0 w 13"/>
                    <a:gd name="T1" fmla="*/ 1 h 4"/>
                    <a:gd name="T2" fmla="*/ 2 w 13"/>
                    <a:gd name="T3" fmla="*/ 3 h 4"/>
                    <a:gd name="T4" fmla="*/ 13 w 13"/>
                    <a:gd name="T5" fmla="*/ 4 h 4"/>
                    <a:gd name="T6" fmla="*/ 13 w 13"/>
                    <a:gd name="T7" fmla="*/ 3 h 4"/>
                    <a:gd name="T8" fmla="*/ 9 w 13"/>
                    <a:gd name="T9" fmla="*/ 0 h 4"/>
                    <a:gd name="T10" fmla="*/ 0 w 13"/>
                    <a:gd name="T11" fmla="*/ 1 h 4"/>
                    <a:gd name="T12" fmla="*/ 0 60000 65536"/>
                    <a:gd name="T13" fmla="*/ 0 60000 65536"/>
                    <a:gd name="T14" fmla="*/ 0 60000 65536"/>
                    <a:gd name="T15" fmla="*/ 0 60000 65536"/>
                    <a:gd name="T16" fmla="*/ 0 60000 65536"/>
                    <a:gd name="T17" fmla="*/ 0 60000 65536"/>
                    <a:gd name="T18" fmla="*/ 0 w 13"/>
                    <a:gd name="T19" fmla="*/ 0 h 4"/>
                    <a:gd name="T20" fmla="*/ 13 w 13"/>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 h="4">
                      <a:moveTo>
                        <a:pt x="0" y="1"/>
                      </a:moveTo>
                      <a:lnTo>
                        <a:pt x="2" y="3"/>
                      </a:lnTo>
                      <a:lnTo>
                        <a:pt x="13" y="4"/>
                      </a:lnTo>
                      <a:lnTo>
                        <a:pt x="13" y="3"/>
                      </a:lnTo>
                      <a:lnTo>
                        <a:pt x="9" y="0"/>
                      </a:lnTo>
                      <a:lnTo>
                        <a:pt x="0" y="1"/>
                      </a:lnTo>
                      <a:close/>
                    </a:path>
                  </a:pathLst>
                </a:custGeom>
                <a:solidFill>
                  <a:srgbClr val="808080"/>
                </a:solidFill>
                <a:ln w="9525">
                  <a:noFill/>
                  <a:round/>
                  <a:headEnd/>
                  <a:tailEnd/>
                </a:ln>
              </p:spPr>
              <p:txBody>
                <a:bodyPr/>
                <a:lstStyle/>
                <a:p>
                  <a:endParaRPr lang="en-US"/>
                </a:p>
              </p:txBody>
            </p:sp>
            <p:sp>
              <p:nvSpPr>
                <p:cNvPr id="30830" name="Freeform 1481"/>
                <p:cNvSpPr>
                  <a:spLocks noChangeAspect="1"/>
                </p:cNvSpPr>
                <p:nvPr/>
              </p:nvSpPr>
              <p:spPr bwMode="auto">
                <a:xfrm>
                  <a:off x="3577" y="2845"/>
                  <a:ext cx="12" cy="124"/>
                </a:xfrm>
                <a:custGeom>
                  <a:avLst/>
                  <a:gdLst>
                    <a:gd name="T0" fmla="*/ 0 w 12"/>
                    <a:gd name="T1" fmla="*/ 0 h 124"/>
                    <a:gd name="T2" fmla="*/ 0 w 12"/>
                    <a:gd name="T3" fmla="*/ 122 h 124"/>
                    <a:gd name="T4" fmla="*/ 12 w 12"/>
                    <a:gd name="T5" fmla="*/ 124 h 124"/>
                    <a:gd name="T6" fmla="*/ 12 w 12"/>
                    <a:gd name="T7" fmla="*/ 0 h 124"/>
                    <a:gd name="T8" fmla="*/ 0 w 12"/>
                    <a:gd name="T9" fmla="*/ 0 h 124"/>
                    <a:gd name="T10" fmla="*/ 0 60000 65536"/>
                    <a:gd name="T11" fmla="*/ 0 60000 65536"/>
                    <a:gd name="T12" fmla="*/ 0 60000 65536"/>
                    <a:gd name="T13" fmla="*/ 0 60000 65536"/>
                    <a:gd name="T14" fmla="*/ 0 60000 65536"/>
                    <a:gd name="T15" fmla="*/ 0 w 12"/>
                    <a:gd name="T16" fmla="*/ 0 h 124"/>
                    <a:gd name="T17" fmla="*/ 12 w 12"/>
                    <a:gd name="T18" fmla="*/ 124 h 124"/>
                  </a:gdLst>
                  <a:ahLst/>
                  <a:cxnLst>
                    <a:cxn ang="T10">
                      <a:pos x="T0" y="T1"/>
                    </a:cxn>
                    <a:cxn ang="T11">
                      <a:pos x="T2" y="T3"/>
                    </a:cxn>
                    <a:cxn ang="T12">
                      <a:pos x="T4" y="T5"/>
                    </a:cxn>
                    <a:cxn ang="T13">
                      <a:pos x="T6" y="T7"/>
                    </a:cxn>
                    <a:cxn ang="T14">
                      <a:pos x="T8" y="T9"/>
                    </a:cxn>
                  </a:cxnLst>
                  <a:rect l="T15" t="T16" r="T17" b="T18"/>
                  <a:pathLst>
                    <a:path w="12" h="124">
                      <a:moveTo>
                        <a:pt x="0" y="0"/>
                      </a:moveTo>
                      <a:lnTo>
                        <a:pt x="0" y="122"/>
                      </a:lnTo>
                      <a:lnTo>
                        <a:pt x="12" y="124"/>
                      </a:lnTo>
                      <a:lnTo>
                        <a:pt x="12" y="0"/>
                      </a:lnTo>
                      <a:lnTo>
                        <a:pt x="0" y="0"/>
                      </a:lnTo>
                      <a:close/>
                    </a:path>
                  </a:pathLst>
                </a:custGeom>
                <a:solidFill>
                  <a:srgbClr val="C0C0C0"/>
                </a:solidFill>
                <a:ln w="9525">
                  <a:noFill/>
                  <a:round/>
                  <a:headEnd/>
                  <a:tailEnd/>
                </a:ln>
              </p:spPr>
              <p:txBody>
                <a:bodyPr/>
                <a:lstStyle/>
                <a:p>
                  <a:endParaRPr lang="en-US"/>
                </a:p>
              </p:txBody>
            </p:sp>
            <p:sp>
              <p:nvSpPr>
                <p:cNvPr id="30831" name="Freeform 1482"/>
                <p:cNvSpPr>
                  <a:spLocks noChangeAspect="1"/>
                </p:cNvSpPr>
                <p:nvPr/>
              </p:nvSpPr>
              <p:spPr bwMode="auto">
                <a:xfrm>
                  <a:off x="3406" y="2824"/>
                  <a:ext cx="9" cy="110"/>
                </a:xfrm>
                <a:custGeom>
                  <a:avLst/>
                  <a:gdLst>
                    <a:gd name="T0" fmla="*/ 0 w 9"/>
                    <a:gd name="T1" fmla="*/ 0 h 110"/>
                    <a:gd name="T2" fmla="*/ 0 w 9"/>
                    <a:gd name="T3" fmla="*/ 109 h 110"/>
                    <a:gd name="T4" fmla="*/ 9 w 9"/>
                    <a:gd name="T5" fmla="*/ 110 h 110"/>
                    <a:gd name="T6" fmla="*/ 9 w 9"/>
                    <a:gd name="T7" fmla="*/ 0 h 110"/>
                    <a:gd name="T8" fmla="*/ 0 w 9"/>
                    <a:gd name="T9" fmla="*/ 0 h 110"/>
                    <a:gd name="T10" fmla="*/ 0 60000 65536"/>
                    <a:gd name="T11" fmla="*/ 0 60000 65536"/>
                    <a:gd name="T12" fmla="*/ 0 60000 65536"/>
                    <a:gd name="T13" fmla="*/ 0 60000 65536"/>
                    <a:gd name="T14" fmla="*/ 0 60000 65536"/>
                    <a:gd name="T15" fmla="*/ 0 w 9"/>
                    <a:gd name="T16" fmla="*/ 0 h 110"/>
                    <a:gd name="T17" fmla="*/ 9 w 9"/>
                    <a:gd name="T18" fmla="*/ 110 h 110"/>
                  </a:gdLst>
                  <a:ahLst/>
                  <a:cxnLst>
                    <a:cxn ang="T10">
                      <a:pos x="T0" y="T1"/>
                    </a:cxn>
                    <a:cxn ang="T11">
                      <a:pos x="T2" y="T3"/>
                    </a:cxn>
                    <a:cxn ang="T12">
                      <a:pos x="T4" y="T5"/>
                    </a:cxn>
                    <a:cxn ang="T13">
                      <a:pos x="T6" y="T7"/>
                    </a:cxn>
                    <a:cxn ang="T14">
                      <a:pos x="T8" y="T9"/>
                    </a:cxn>
                  </a:cxnLst>
                  <a:rect l="T15" t="T16" r="T17" b="T18"/>
                  <a:pathLst>
                    <a:path w="9" h="110">
                      <a:moveTo>
                        <a:pt x="0" y="0"/>
                      </a:moveTo>
                      <a:lnTo>
                        <a:pt x="0" y="109"/>
                      </a:lnTo>
                      <a:lnTo>
                        <a:pt x="9" y="110"/>
                      </a:lnTo>
                      <a:lnTo>
                        <a:pt x="9" y="0"/>
                      </a:lnTo>
                      <a:lnTo>
                        <a:pt x="0" y="0"/>
                      </a:lnTo>
                      <a:close/>
                    </a:path>
                  </a:pathLst>
                </a:custGeom>
                <a:solidFill>
                  <a:srgbClr val="808080"/>
                </a:solidFill>
                <a:ln w="9525">
                  <a:noFill/>
                  <a:round/>
                  <a:headEnd/>
                  <a:tailEnd/>
                </a:ln>
              </p:spPr>
              <p:txBody>
                <a:bodyPr/>
                <a:lstStyle/>
                <a:p>
                  <a:endParaRPr lang="en-US"/>
                </a:p>
              </p:txBody>
            </p:sp>
            <p:sp>
              <p:nvSpPr>
                <p:cNvPr id="30832" name="Freeform 1483"/>
                <p:cNvSpPr>
                  <a:spLocks noChangeAspect="1"/>
                </p:cNvSpPr>
                <p:nvPr/>
              </p:nvSpPr>
              <p:spPr bwMode="auto">
                <a:xfrm>
                  <a:off x="3404" y="2824"/>
                  <a:ext cx="11" cy="2"/>
                </a:xfrm>
                <a:custGeom>
                  <a:avLst/>
                  <a:gdLst>
                    <a:gd name="T0" fmla="*/ 0 w 11"/>
                    <a:gd name="T1" fmla="*/ 2 h 2"/>
                    <a:gd name="T2" fmla="*/ 10 w 11"/>
                    <a:gd name="T3" fmla="*/ 2 h 2"/>
                    <a:gd name="T4" fmla="*/ 11 w 11"/>
                    <a:gd name="T5" fmla="*/ 0 h 2"/>
                    <a:gd name="T6" fmla="*/ 0 w 11"/>
                    <a:gd name="T7" fmla="*/ 0 h 2"/>
                    <a:gd name="T8" fmla="*/ 0 w 11"/>
                    <a:gd name="T9" fmla="*/ 2 h 2"/>
                    <a:gd name="T10" fmla="*/ 0 60000 65536"/>
                    <a:gd name="T11" fmla="*/ 0 60000 65536"/>
                    <a:gd name="T12" fmla="*/ 0 60000 65536"/>
                    <a:gd name="T13" fmla="*/ 0 60000 65536"/>
                    <a:gd name="T14" fmla="*/ 0 60000 65536"/>
                    <a:gd name="T15" fmla="*/ 0 w 11"/>
                    <a:gd name="T16" fmla="*/ 0 h 2"/>
                    <a:gd name="T17" fmla="*/ 11 w 11"/>
                    <a:gd name="T18" fmla="*/ 2 h 2"/>
                  </a:gdLst>
                  <a:ahLst/>
                  <a:cxnLst>
                    <a:cxn ang="T10">
                      <a:pos x="T0" y="T1"/>
                    </a:cxn>
                    <a:cxn ang="T11">
                      <a:pos x="T2" y="T3"/>
                    </a:cxn>
                    <a:cxn ang="T12">
                      <a:pos x="T4" y="T5"/>
                    </a:cxn>
                    <a:cxn ang="T13">
                      <a:pos x="T6" y="T7"/>
                    </a:cxn>
                    <a:cxn ang="T14">
                      <a:pos x="T8" y="T9"/>
                    </a:cxn>
                  </a:cxnLst>
                  <a:rect l="T15" t="T16" r="T17" b="T18"/>
                  <a:pathLst>
                    <a:path w="11" h="2">
                      <a:moveTo>
                        <a:pt x="0" y="2"/>
                      </a:moveTo>
                      <a:lnTo>
                        <a:pt x="10" y="2"/>
                      </a:lnTo>
                      <a:lnTo>
                        <a:pt x="11" y="0"/>
                      </a:lnTo>
                      <a:lnTo>
                        <a:pt x="0" y="0"/>
                      </a:lnTo>
                      <a:lnTo>
                        <a:pt x="0" y="2"/>
                      </a:lnTo>
                      <a:close/>
                    </a:path>
                  </a:pathLst>
                </a:custGeom>
                <a:solidFill>
                  <a:srgbClr val="E0E0E0"/>
                </a:solidFill>
                <a:ln w="9525">
                  <a:noFill/>
                  <a:round/>
                  <a:headEnd/>
                  <a:tailEnd/>
                </a:ln>
              </p:spPr>
              <p:txBody>
                <a:bodyPr/>
                <a:lstStyle/>
                <a:p>
                  <a:endParaRPr lang="en-US"/>
                </a:p>
              </p:txBody>
            </p:sp>
            <p:sp>
              <p:nvSpPr>
                <p:cNvPr id="30833" name="Freeform 1484"/>
                <p:cNvSpPr>
                  <a:spLocks noChangeAspect="1"/>
                </p:cNvSpPr>
                <p:nvPr/>
              </p:nvSpPr>
              <p:spPr bwMode="auto">
                <a:xfrm>
                  <a:off x="3402" y="2929"/>
                  <a:ext cx="13" cy="5"/>
                </a:xfrm>
                <a:custGeom>
                  <a:avLst/>
                  <a:gdLst>
                    <a:gd name="T0" fmla="*/ 0 w 13"/>
                    <a:gd name="T1" fmla="*/ 3 h 5"/>
                    <a:gd name="T2" fmla="*/ 4 w 13"/>
                    <a:gd name="T3" fmla="*/ 4 h 5"/>
                    <a:gd name="T4" fmla="*/ 13 w 13"/>
                    <a:gd name="T5" fmla="*/ 5 h 5"/>
                    <a:gd name="T6" fmla="*/ 13 w 13"/>
                    <a:gd name="T7" fmla="*/ 4 h 5"/>
                    <a:gd name="T8" fmla="*/ 11 w 13"/>
                    <a:gd name="T9" fmla="*/ 0 h 5"/>
                    <a:gd name="T10" fmla="*/ 0 w 13"/>
                    <a:gd name="T11" fmla="*/ 3 h 5"/>
                    <a:gd name="T12" fmla="*/ 0 60000 65536"/>
                    <a:gd name="T13" fmla="*/ 0 60000 65536"/>
                    <a:gd name="T14" fmla="*/ 0 60000 65536"/>
                    <a:gd name="T15" fmla="*/ 0 60000 65536"/>
                    <a:gd name="T16" fmla="*/ 0 60000 65536"/>
                    <a:gd name="T17" fmla="*/ 0 60000 65536"/>
                    <a:gd name="T18" fmla="*/ 0 w 13"/>
                    <a:gd name="T19" fmla="*/ 0 h 5"/>
                    <a:gd name="T20" fmla="*/ 13 w 13"/>
                    <a:gd name="T21" fmla="*/ 5 h 5"/>
                  </a:gdLst>
                  <a:ahLst/>
                  <a:cxnLst>
                    <a:cxn ang="T12">
                      <a:pos x="T0" y="T1"/>
                    </a:cxn>
                    <a:cxn ang="T13">
                      <a:pos x="T2" y="T3"/>
                    </a:cxn>
                    <a:cxn ang="T14">
                      <a:pos x="T4" y="T5"/>
                    </a:cxn>
                    <a:cxn ang="T15">
                      <a:pos x="T6" y="T7"/>
                    </a:cxn>
                    <a:cxn ang="T16">
                      <a:pos x="T8" y="T9"/>
                    </a:cxn>
                    <a:cxn ang="T17">
                      <a:pos x="T10" y="T11"/>
                    </a:cxn>
                  </a:cxnLst>
                  <a:rect l="T18" t="T19" r="T20" b="T21"/>
                  <a:pathLst>
                    <a:path w="13" h="5">
                      <a:moveTo>
                        <a:pt x="0" y="3"/>
                      </a:moveTo>
                      <a:lnTo>
                        <a:pt x="4" y="4"/>
                      </a:lnTo>
                      <a:lnTo>
                        <a:pt x="13" y="5"/>
                      </a:lnTo>
                      <a:lnTo>
                        <a:pt x="13" y="4"/>
                      </a:lnTo>
                      <a:lnTo>
                        <a:pt x="11" y="0"/>
                      </a:lnTo>
                      <a:lnTo>
                        <a:pt x="0" y="3"/>
                      </a:lnTo>
                      <a:close/>
                    </a:path>
                  </a:pathLst>
                </a:custGeom>
                <a:solidFill>
                  <a:srgbClr val="808080"/>
                </a:solidFill>
                <a:ln w="9525">
                  <a:noFill/>
                  <a:round/>
                  <a:headEnd/>
                  <a:tailEnd/>
                </a:ln>
              </p:spPr>
              <p:txBody>
                <a:bodyPr/>
                <a:lstStyle/>
                <a:p>
                  <a:endParaRPr lang="en-US"/>
                </a:p>
              </p:txBody>
            </p:sp>
            <p:sp>
              <p:nvSpPr>
                <p:cNvPr id="30834" name="Freeform 1485"/>
                <p:cNvSpPr>
                  <a:spLocks noChangeAspect="1"/>
                </p:cNvSpPr>
                <p:nvPr/>
              </p:nvSpPr>
              <p:spPr bwMode="auto">
                <a:xfrm>
                  <a:off x="3404" y="2919"/>
                  <a:ext cx="10" cy="14"/>
                </a:xfrm>
                <a:custGeom>
                  <a:avLst/>
                  <a:gdLst>
                    <a:gd name="T0" fmla="*/ 0 w 10"/>
                    <a:gd name="T1" fmla="*/ 0 h 14"/>
                    <a:gd name="T2" fmla="*/ 0 w 10"/>
                    <a:gd name="T3" fmla="*/ 13 h 14"/>
                    <a:gd name="T4" fmla="*/ 10 w 10"/>
                    <a:gd name="T5" fmla="*/ 14 h 14"/>
                    <a:gd name="T6" fmla="*/ 10 w 10"/>
                    <a:gd name="T7" fmla="*/ 1 h 14"/>
                    <a:gd name="T8" fmla="*/ 0 w 10"/>
                    <a:gd name="T9" fmla="*/ 0 h 14"/>
                    <a:gd name="T10" fmla="*/ 0 60000 65536"/>
                    <a:gd name="T11" fmla="*/ 0 60000 65536"/>
                    <a:gd name="T12" fmla="*/ 0 60000 65536"/>
                    <a:gd name="T13" fmla="*/ 0 60000 65536"/>
                    <a:gd name="T14" fmla="*/ 0 60000 65536"/>
                    <a:gd name="T15" fmla="*/ 0 w 10"/>
                    <a:gd name="T16" fmla="*/ 0 h 14"/>
                    <a:gd name="T17" fmla="*/ 10 w 10"/>
                    <a:gd name="T18" fmla="*/ 14 h 14"/>
                  </a:gdLst>
                  <a:ahLst/>
                  <a:cxnLst>
                    <a:cxn ang="T10">
                      <a:pos x="T0" y="T1"/>
                    </a:cxn>
                    <a:cxn ang="T11">
                      <a:pos x="T2" y="T3"/>
                    </a:cxn>
                    <a:cxn ang="T12">
                      <a:pos x="T4" y="T5"/>
                    </a:cxn>
                    <a:cxn ang="T13">
                      <a:pos x="T6" y="T7"/>
                    </a:cxn>
                    <a:cxn ang="T14">
                      <a:pos x="T8" y="T9"/>
                    </a:cxn>
                  </a:cxnLst>
                  <a:rect l="T15" t="T16" r="T17" b="T18"/>
                  <a:pathLst>
                    <a:path w="10" h="14">
                      <a:moveTo>
                        <a:pt x="0" y="0"/>
                      </a:moveTo>
                      <a:lnTo>
                        <a:pt x="0" y="13"/>
                      </a:lnTo>
                      <a:lnTo>
                        <a:pt x="10" y="14"/>
                      </a:lnTo>
                      <a:lnTo>
                        <a:pt x="10" y="1"/>
                      </a:lnTo>
                      <a:lnTo>
                        <a:pt x="0" y="0"/>
                      </a:lnTo>
                      <a:close/>
                    </a:path>
                  </a:pathLst>
                </a:custGeom>
                <a:solidFill>
                  <a:srgbClr val="C0C0C0"/>
                </a:solidFill>
                <a:ln w="9525">
                  <a:noFill/>
                  <a:round/>
                  <a:headEnd/>
                  <a:tailEnd/>
                </a:ln>
              </p:spPr>
              <p:txBody>
                <a:bodyPr/>
                <a:lstStyle/>
                <a:p>
                  <a:endParaRPr lang="en-US"/>
                </a:p>
              </p:txBody>
            </p:sp>
            <p:sp>
              <p:nvSpPr>
                <p:cNvPr id="30835" name="Freeform 1486"/>
                <p:cNvSpPr>
                  <a:spLocks noChangeAspect="1"/>
                </p:cNvSpPr>
                <p:nvPr/>
              </p:nvSpPr>
              <p:spPr bwMode="auto">
                <a:xfrm>
                  <a:off x="3404" y="2826"/>
                  <a:ext cx="10" cy="79"/>
                </a:xfrm>
                <a:custGeom>
                  <a:avLst/>
                  <a:gdLst>
                    <a:gd name="T0" fmla="*/ 0 w 10"/>
                    <a:gd name="T1" fmla="*/ 0 h 79"/>
                    <a:gd name="T2" fmla="*/ 0 w 10"/>
                    <a:gd name="T3" fmla="*/ 78 h 79"/>
                    <a:gd name="T4" fmla="*/ 10 w 10"/>
                    <a:gd name="T5" fmla="*/ 79 h 79"/>
                    <a:gd name="T6" fmla="*/ 10 w 10"/>
                    <a:gd name="T7" fmla="*/ 2 h 79"/>
                    <a:gd name="T8" fmla="*/ 0 w 10"/>
                    <a:gd name="T9" fmla="*/ 0 h 79"/>
                    <a:gd name="T10" fmla="*/ 0 60000 65536"/>
                    <a:gd name="T11" fmla="*/ 0 60000 65536"/>
                    <a:gd name="T12" fmla="*/ 0 60000 65536"/>
                    <a:gd name="T13" fmla="*/ 0 60000 65536"/>
                    <a:gd name="T14" fmla="*/ 0 60000 65536"/>
                    <a:gd name="T15" fmla="*/ 0 w 10"/>
                    <a:gd name="T16" fmla="*/ 0 h 79"/>
                    <a:gd name="T17" fmla="*/ 10 w 10"/>
                    <a:gd name="T18" fmla="*/ 79 h 79"/>
                  </a:gdLst>
                  <a:ahLst/>
                  <a:cxnLst>
                    <a:cxn ang="T10">
                      <a:pos x="T0" y="T1"/>
                    </a:cxn>
                    <a:cxn ang="T11">
                      <a:pos x="T2" y="T3"/>
                    </a:cxn>
                    <a:cxn ang="T12">
                      <a:pos x="T4" y="T5"/>
                    </a:cxn>
                    <a:cxn ang="T13">
                      <a:pos x="T6" y="T7"/>
                    </a:cxn>
                    <a:cxn ang="T14">
                      <a:pos x="T8" y="T9"/>
                    </a:cxn>
                  </a:cxnLst>
                  <a:rect l="T15" t="T16" r="T17" b="T18"/>
                  <a:pathLst>
                    <a:path w="10" h="79">
                      <a:moveTo>
                        <a:pt x="0" y="0"/>
                      </a:moveTo>
                      <a:lnTo>
                        <a:pt x="0" y="78"/>
                      </a:lnTo>
                      <a:lnTo>
                        <a:pt x="10" y="79"/>
                      </a:lnTo>
                      <a:lnTo>
                        <a:pt x="10" y="2"/>
                      </a:lnTo>
                      <a:lnTo>
                        <a:pt x="0" y="0"/>
                      </a:lnTo>
                      <a:close/>
                    </a:path>
                  </a:pathLst>
                </a:custGeom>
                <a:solidFill>
                  <a:srgbClr val="C0C0C0"/>
                </a:solidFill>
                <a:ln w="9525">
                  <a:noFill/>
                  <a:round/>
                  <a:headEnd/>
                  <a:tailEnd/>
                </a:ln>
              </p:spPr>
              <p:txBody>
                <a:bodyPr/>
                <a:lstStyle/>
                <a:p>
                  <a:endParaRPr lang="en-US"/>
                </a:p>
              </p:txBody>
            </p:sp>
            <p:sp>
              <p:nvSpPr>
                <p:cNvPr id="30836" name="Freeform 1487"/>
                <p:cNvSpPr>
                  <a:spLocks noChangeAspect="1"/>
                </p:cNvSpPr>
                <p:nvPr/>
              </p:nvSpPr>
              <p:spPr bwMode="auto">
                <a:xfrm>
                  <a:off x="3402" y="2918"/>
                  <a:ext cx="13" cy="1"/>
                </a:xfrm>
                <a:custGeom>
                  <a:avLst/>
                  <a:gdLst>
                    <a:gd name="T0" fmla="*/ 0 w 13"/>
                    <a:gd name="T1" fmla="*/ 1 h 1"/>
                    <a:gd name="T2" fmla="*/ 12 w 13"/>
                    <a:gd name="T3" fmla="*/ 1 h 1"/>
                    <a:gd name="T4" fmla="*/ 13 w 13"/>
                    <a:gd name="T5" fmla="*/ 0 h 1"/>
                    <a:gd name="T6" fmla="*/ 2 w 13"/>
                    <a:gd name="T7" fmla="*/ 0 h 1"/>
                    <a:gd name="T8" fmla="*/ 0 w 13"/>
                    <a:gd name="T9" fmla="*/ 1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0" y="1"/>
                      </a:moveTo>
                      <a:lnTo>
                        <a:pt x="12" y="1"/>
                      </a:lnTo>
                      <a:lnTo>
                        <a:pt x="13" y="0"/>
                      </a:lnTo>
                      <a:lnTo>
                        <a:pt x="2" y="0"/>
                      </a:lnTo>
                      <a:lnTo>
                        <a:pt x="0" y="1"/>
                      </a:lnTo>
                      <a:close/>
                    </a:path>
                  </a:pathLst>
                </a:custGeom>
                <a:solidFill>
                  <a:srgbClr val="E0E0E0"/>
                </a:solidFill>
                <a:ln w="9525">
                  <a:noFill/>
                  <a:round/>
                  <a:headEnd/>
                  <a:tailEnd/>
                </a:ln>
              </p:spPr>
              <p:txBody>
                <a:bodyPr/>
                <a:lstStyle/>
                <a:p>
                  <a:endParaRPr lang="en-US"/>
                </a:p>
              </p:txBody>
            </p:sp>
            <p:sp>
              <p:nvSpPr>
                <p:cNvPr id="30837" name="Freeform 1488"/>
                <p:cNvSpPr>
                  <a:spLocks noChangeAspect="1"/>
                </p:cNvSpPr>
                <p:nvPr/>
              </p:nvSpPr>
              <p:spPr bwMode="auto">
                <a:xfrm>
                  <a:off x="3402" y="2905"/>
                  <a:ext cx="13" cy="1"/>
                </a:xfrm>
                <a:custGeom>
                  <a:avLst/>
                  <a:gdLst>
                    <a:gd name="T0" fmla="*/ 12 w 13"/>
                    <a:gd name="T1" fmla="*/ 0 h 1"/>
                    <a:gd name="T2" fmla="*/ 0 w 13"/>
                    <a:gd name="T3" fmla="*/ 0 h 1"/>
                    <a:gd name="T4" fmla="*/ 4 w 13"/>
                    <a:gd name="T5" fmla="*/ 1 h 1"/>
                    <a:gd name="T6" fmla="*/ 13 w 13"/>
                    <a:gd name="T7" fmla="*/ 1 h 1"/>
                    <a:gd name="T8" fmla="*/ 12 w 13"/>
                    <a:gd name="T9" fmla="*/ 0 h 1"/>
                    <a:gd name="T10" fmla="*/ 0 60000 65536"/>
                    <a:gd name="T11" fmla="*/ 0 60000 65536"/>
                    <a:gd name="T12" fmla="*/ 0 60000 65536"/>
                    <a:gd name="T13" fmla="*/ 0 60000 65536"/>
                    <a:gd name="T14" fmla="*/ 0 60000 65536"/>
                    <a:gd name="T15" fmla="*/ 0 w 13"/>
                    <a:gd name="T16" fmla="*/ 0 h 1"/>
                    <a:gd name="T17" fmla="*/ 13 w 13"/>
                    <a:gd name="T18" fmla="*/ 1 h 1"/>
                  </a:gdLst>
                  <a:ahLst/>
                  <a:cxnLst>
                    <a:cxn ang="T10">
                      <a:pos x="T0" y="T1"/>
                    </a:cxn>
                    <a:cxn ang="T11">
                      <a:pos x="T2" y="T3"/>
                    </a:cxn>
                    <a:cxn ang="T12">
                      <a:pos x="T4" y="T5"/>
                    </a:cxn>
                    <a:cxn ang="T13">
                      <a:pos x="T6" y="T7"/>
                    </a:cxn>
                    <a:cxn ang="T14">
                      <a:pos x="T8" y="T9"/>
                    </a:cxn>
                  </a:cxnLst>
                  <a:rect l="T15" t="T16" r="T17" b="T18"/>
                  <a:pathLst>
                    <a:path w="13" h="1">
                      <a:moveTo>
                        <a:pt x="12" y="0"/>
                      </a:moveTo>
                      <a:lnTo>
                        <a:pt x="0" y="0"/>
                      </a:lnTo>
                      <a:lnTo>
                        <a:pt x="4" y="1"/>
                      </a:lnTo>
                      <a:lnTo>
                        <a:pt x="13" y="1"/>
                      </a:lnTo>
                      <a:lnTo>
                        <a:pt x="12" y="0"/>
                      </a:lnTo>
                      <a:close/>
                    </a:path>
                  </a:pathLst>
                </a:custGeom>
                <a:solidFill>
                  <a:srgbClr val="808080"/>
                </a:solidFill>
                <a:ln w="9525">
                  <a:noFill/>
                  <a:round/>
                  <a:headEnd/>
                  <a:tailEnd/>
                </a:ln>
              </p:spPr>
              <p:txBody>
                <a:bodyPr/>
                <a:lstStyle/>
                <a:p>
                  <a:endParaRPr lang="en-US"/>
                </a:p>
              </p:txBody>
            </p:sp>
            <p:sp>
              <p:nvSpPr>
                <p:cNvPr id="30838" name="Freeform 1489"/>
                <p:cNvSpPr>
                  <a:spLocks noChangeAspect="1"/>
                </p:cNvSpPr>
                <p:nvPr/>
              </p:nvSpPr>
              <p:spPr bwMode="auto">
                <a:xfrm>
                  <a:off x="3406" y="2913"/>
                  <a:ext cx="9" cy="3"/>
                </a:xfrm>
                <a:custGeom>
                  <a:avLst/>
                  <a:gdLst>
                    <a:gd name="T0" fmla="*/ 0 w 9"/>
                    <a:gd name="T1" fmla="*/ 0 h 3"/>
                    <a:gd name="T2" fmla="*/ 0 w 9"/>
                    <a:gd name="T3" fmla="*/ 3 h 3"/>
                    <a:gd name="T4" fmla="*/ 9 w 9"/>
                    <a:gd name="T5" fmla="*/ 3 h 3"/>
                    <a:gd name="T6" fmla="*/ 9 w 9"/>
                    <a:gd name="T7" fmla="*/ 1 h 3"/>
                    <a:gd name="T8" fmla="*/ 0 w 9"/>
                    <a:gd name="T9" fmla="*/ 0 h 3"/>
                    <a:gd name="T10" fmla="*/ 0 60000 65536"/>
                    <a:gd name="T11" fmla="*/ 0 60000 65536"/>
                    <a:gd name="T12" fmla="*/ 0 60000 65536"/>
                    <a:gd name="T13" fmla="*/ 0 60000 65536"/>
                    <a:gd name="T14" fmla="*/ 0 60000 65536"/>
                    <a:gd name="T15" fmla="*/ 0 w 9"/>
                    <a:gd name="T16" fmla="*/ 0 h 3"/>
                    <a:gd name="T17" fmla="*/ 9 w 9"/>
                    <a:gd name="T18" fmla="*/ 3 h 3"/>
                  </a:gdLst>
                  <a:ahLst/>
                  <a:cxnLst>
                    <a:cxn ang="T10">
                      <a:pos x="T0" y="T1"/>
                    </a:cxn>
                    <a:cxn ang="T11">
                      <a:pos x="T2" y="T3"/>
                    </a:cxn>
                    <a:cxn ang="T12">
                      <a:pos x="T4" y="T5"/>
                    </a:cxn>
                    <a:cxn ang="T13">
                      <a:pos x="T6" y="T7"/>
                    </a:cxn>
                    <a:cxn ang="T14">
                      <a:pos x="T8" y="T9"/>
                    </a:cxn>
                  </a:cxnLst>
                  <a:rect l="T15" t="T16" r="T17" b="T18"/>
                  <a:pathLst>
                    <a:path w="9" h="3">
                      <a:moveTo>
                        <a:pt x="0" y="0"/>
                      </a:moveTo>
                      <a:lnTo>
                        <a:pt x="0" y="3"/>
                      </a:lnTo>
                      <a:lnTo>
                        <a:pt x="9" y="3"/>
                      </a:lnTo>
                      <a:lnTo>
                        <a:pt x="9" y="1"/>
                      </a:lnTo>
                      <a:lnTo>
                        <a:pt x="0" y="0"/>
                      </a:lnTo>
                      <a:close/>
                    </a:path>
                  </a:pathLst>
                </a:custGeom>
                <a:solidFill>
                  <a:srgbClr val="202020"/>
                </a:solidFill>
                <a:ln w="9525">
                  <a:noFill/>
                  <a:round/>
                  <a:headEnd/>
                  <a:tailEnd/>
                </a:ln>
              </p:spPr>
              <p:txBody>
                <a:bodyPr/>
                <a:lstStyle/>
                <a:p>
                  <a:endParaRPr lang="en-US"/>
                </a:p>
              </p:txBody>
            </p:sp>
            <p:sp>
              <p:nvSpPr>
                <p:cNvPr id="30839" name="Freeform 1490"/>
                <p:cNvSpPr>
                  <a:spLocks noChangeAspect="1"/>
                </p:cNvSpPr>
                <p:nvPr/>
              </p:nvSpPr>
              <p:spPr bwMode="auto">
                <a:xfrm>
                  <a:off x="3592" y="2843"/>
                  <a:ext cx="1" cy="132"/>
                </a:xfrm>
                <a:custGeom>
                  <a:avLst/>
                  <a:gdLst>
                    <a:gd name="T0" fmla="*/ 0 w 1"/>
                    <a:gd name="T1" fmla="*/ 132 h 132"/>
                    <a:gd name="T2" fmla="*/ 0 w 1"/>
                    <a:gd name="T3" fmla="*/ 131 h 132"/>
                    <a:gd name="T4" fmla="*/ 0 w 1"/>
                    <a:gd name="T5" fmla="*/ 0 h 132"/>
                    <a:gd name="T6" fmla="*/ 0 w 1"/>
                    <a:gd name="T7" fmla="*/ 0 h 132"/>
                    <a:gd name="T8" fmla="*/ 0 w 1"/>
                    <a:gd name="T9" fmla="*/ 132 h 132"/>
                    <a:gd name="T10" fmla="*/ 0 60000 65536"/>
                    <a:gd name="T11" fmla="*/ 0 60000 65536"/>
                    <a:gd name="T12" fmla="*/ 0 60000 65536"/>
                    <a:gd name="T13" fmla="*/ 0 60000 65536"/>
                    <a:gd name="T14" fmla="*/ 0 60000 65536"/>
                    <a:gd name="T15" fmla="*/ 0 w 1"/>
                    <a:gd name="T16" fmla="*/ 0 h 132"/>
                    <a:gd name="T17" fmla="*/ 1 w 1"/>
                    <a:gd name="T18" fmla="*/ 132 h 132"/>
                  </a:gdLst>
                  <a:ahLst/>
                  <a:cxnLst>
                    <a:cxn ang="T10">
                      <a:pos x="T0" y="T1"/>
                    </a:cxn>
                    <a:cxn ang="T11">
                      <a:pos x="T2" y="T3"/>
                    </a:cxn>
                    <a:cxn ang="T12">
                      <a:pos x="T4" y="T5"/>
                    </a:cxn>
                    <a:cxn ang="T13">
                      <a:pos x="T6" y="T7"/>
                    </a:cxn>
                    <a:cxn ang="T14">
                      <a:pos x="T8" y="T9"/>
                    </a:cxn>
                  </a:cxnLst>
                  <a:rect l="T15" t="T16" r="T17" b="T18"/>
                  <a:pathLst>
                    <a:path w="1" h="132">
                      <a:moveTo>
                        <a:pt x="0" y="132"/>
                      </a:moveTo>
                      <a:lnTo>
                        <a:pt x="0" y="131"/>
                      </a:lnTo>
                      <a:lnTo>
                        <a:pt x="0" y="0"/>
                      </a:lnTo>
                      <a:lnTo>
                        <a:pt x="0" y="132"/>
                      </a:lnTo>
                      <a:close/>
                    </a:path>
                  </a:pathLst>
                </a:custGeom>
                <a:solidFill>
                  <a:srgbClr val="A0A0A0"/>
                </a:solidFill>
                <a:ln w="9525">
                  <a:noFill/>
                  <a:round/>
                  <a:headEnd/>
                  <a:tailEnd/>
                </a:ln>
              </p:spPr>
              <p:txBody>
                <a:bodyPr/>
                <a:lstStyle/>
                <a:p>
                  <a:endParaRPr lang="en-US"/>
                </a:p>
              </p:txBody>
            </p:sp>
            <p:sp>
              <p:nvSpPr>
                <p:cNvPr id="30840" name="Freeform 1491"/>
                <p:cNvSpPr>
                  <a:spLocks noChangeAspect="1"/>
                </p:cNvSpPr>
                <p:nvPr/>
              </p:nvSpPr>
              <p:spPr bwMode="auto">
                <a:xfrm>
                  <a:off x="3386" y="2819"/>
                  <a:ext cx="1" cy="115"/>
                </a:xfrm>
                <a:custGeom>
                  <a:avLst/>
                  <a:gdLst>
                    <a:gd name="T0" fmla="*/ 0 w 1"/>
                    <a:gd name="T1" fmla="*/ 0 h 115"/>
                    <a:gd name="T2" fmla="*/ 0 w 1"/>
                    <a:gd name="T3" fmla="*/ 115 h 115"/>
                    <a:gd name="T4" fmla="*/ 1 w 1"/>
                    <a:gd name="T5" fmla="*/ 114 h 115"/>
                    <a:gd name="T6" fmla="*/ 1 w 1"/>
                    <a:gd name="T7" fmla="*/ 2 h 115"/>
                    <a:gd name="T8" fmla="*/ 0 w 1"/>
                    <a:gd name="T9" fmla="*/ 0 h 115"/>
                    <a:gd name="T10" fmla="*/ 0 60000 65536"/>
                    <a:gd name="T11" fmla="*/ 0 60000 65536"/>
                    <a:gd name="T12" fmla="*/ 0 60000 65536"/>
                    <a:gd name="T13" fmla="*/ 0 60000 65536"/>
                    <a:gd name="T14" fmla="*/ 0 60000 65536"/>
                    <a:gd name="T15" fmla="*/ 0 w 1"/>
                    <a:gd name="T16" fmla="*/ 0 h 115"/>
                    <a:gd name="T17" fmla="*/ 1 w 1"/>
                    <a:gd name="T18" fmla="*/ 115 h 115"/>
                  </a:gdLst>
                  <a:ahLst/>
                  <a:cxnLst>
                    <a:cxn ang="T10">
                      <a:pos x="T0" y="T1"/>
                    </a:cxn>
                    <a:cxn ang="T11">
                      <a:pos x="T2" y="T3"/>
                    </a:cxn>
                    <a:cxn ang="T12">
                      <a:pos x="T4" y="T5"/>
                    </a:cxn>
                    <a:cxn ang="T13">
                      <a:pos x="T6" y="T7"/>
                    </a:cxn>
                    <a:cxn ang="T14">
                      <a:pos x="T8" y="T9"/>
                    </a:cxn>
                  </a:cxnLst>
                  <a:rect l="T15" t="T16" r="T17" b="T18"/>
                  <a:pathLst>
                    <a:path w="1" h="115">
                      <a:moveTo>
                        <a:pt x="0" y="0"/>
                      </a:moveTo>
                      <a:lnTo>
                        <a:pt x="0" y="115"/>
                      </a:lnTo>
                      <a:lnTo>
                        <a:pt x="1" y="114"/>
                      </a:lnTo>
                      <a:lnTo>
                        <a:pt x="1" y="2"/>
                      </a:lnTo>
                      <a:lnTo>
                        <a:pt x="0" y="0"/>
                      </a:lnTo>
                      <a:close/>
                    </a:path>
                  </a:pathLst>
                </a:custGeom>
                <a:solidFill>
                  <a:srgbClr val="808080"/>
                </a:solidFill>
                <a:ln w="9525">
                  <a:noFill/>
                  <a:round/>
                  <a:headEnd/>
                  <a:tailEnd/>
                </a:ln>
              </p:spPr>
              <p:txBody>
                <a:bodyPr/>
                <a:lstStyle/>
                <a:p>
                  <a:endParaRPr lang="en-US"/>
                </a:p>
              </p:txBody>
            </p:sp>
          </p:grpSp>
          <p:sp>
            <p:nvSpPr>
              <p:cNvPr id="30759" name="Freeform 1493"/>
              <p:cNvSpPr>
                <a:spLocks noChangeAspect="1"/>
              </p:cNvSpPr>
              <p:nvPr/>
            </p:nvSpPr>
            <p:spPr bwMode="auto">
              <a:xfrm>
                <a:off x="3613" y="2670"/>
                <a:ext cx="12" cy="391"/>
              </a:xfrm>
              <a:custGeom>
                <a:avLst/>
                <a:gdLst>
                  <a:gd name="T0" fmla="*/ 0 w 12"/>
                  <a:gd name="T1" fmla="*/ 2 h 391"/>
                  <a:gd name="T2" fmla="*/ 0 w 12"/>
                  <a:gd name="T3" fmla="*/ 391 h 391"/>
                  <a:gd name="T4" fmla="*/ 12 w 12"/>
                  <a:gd name="T5" fmla="*/ 383 h 391"/>
                  <a:gd name="T6" fmla="*/ 12 w 12"/>
                  <a:gd name="T7" fmla="*/ 0 h 391"/>
                  <a:gd name="T8" fmla="*/ 0 w 12"/>
                  <a:gd name="T9" fmla="*/ 2 h 391"/>
                  <a:gd name="T10" fmla="*/ 0 60000 65536"/>
                  <a:gd name="T11" fmla="*/ 0 60000 65536"/>
                  <a:gd name="T12" fmla="*/ 0 60000 65536"/>
                  <a:gd name="T13" fmla="*/ 0 60000 65536"/>
                  <a:gd name="T14" fmla="*/ 0 60000 65536"/>
                  <a:gd name="T15" fmla="*/ 0 w 12"/>
                  <a:gd name="T16" fmla="*/ 0 h 391"/>
                  <a:gd name="T17" fmla="*/ 12 w 12"/>
                  <a:gd name="T18" fmla="*/ 391 h 391"/>
                </a:gdLst>
                <a:ahLst/>
                <a:cxnLst>
                  <a:cxn ang="T10">
                    <a:pos x="T0" y="T1"/>
                  </a:cxn>
                  <a:cxn ang="T11">
                    <a:pos x="T2" y="T3"/>
                  </a:cxn>
                  <a:cxn ang="T12">
                    <a:pos x="T4" y="T5"/>
                  </a:cxn>
                  <a:cxn ang="T13">
                    <a:pos x="T6" y="T7"/>
                  </a:cxn>
                  <a:cxn ang="T14">
                    <a:pos x="T8" y="T9"/>
                  </a:cxn>
                </a:cxnLst>
                <a:rect l="T15" t="T16" r="T17" b="T18"/>
                <a:pathLst>
                  <a:path w="12" h="391">
                    <a:moveTo>
                      <a:pt x="0" y="2"/>
                    </a:moveTo>
                    <a:lnTo>
                      <a:pt x="0" y="391"/>
                    </a:lnTo>
                    <a:lnTo>
                      <a:pt x="12" y="383"/>
                    </a:lnTo>
                    <a:lnTo>
                      <a:pt x="12" y="0"/>
                    </a:lnTo>
                    <a:lnTo>
                      <a:pt x="0" y="2"/>
                    </a:lnTo>
                    <a:close/>
                  </a:path>
                </a:pathLst>
              </a:custGeom>
              <a:solidFill>
                <a:srgbClr val="A0A0A0"/>
              </a:solidFill>
              <a:ln w="1588">
                <a:solidFill>
                  <a:srgbClr val="808080"/>
                </a:solidFill>
                <a:round/>
                <a:headEnd/>
                <a:tailEnd/>
              </a:ln>
            </p:spPr>
            <p:txBody>
              <a:bodyPr/>
              <a:lstStyle/>
              <a:p>
                <a:endParaRPr lang="en-US"/>
              </a:p>
            </p:txBody>
          </p:sp>
          <p:sp>
            <p:nvSpPr>
              <p:cNvPr id="30760" name="Freeform 1494"/>
              <p:cNvSpPr>
                <a:spLocks noChangeAspect="1"/>
              </p:cNvSpPr>
              <p:nvPr/>
            </p:nvSpPr>
            <p:spPr bwMode="auto">
              <a:xfrm>
                <a:off x="3368" y="2652"/>
                <a:ext cx="371" cy="22"/>
              </a:xfrm>
              <a:custGeom>
                <a:avLst/>
                <a:gdLst>
                  <a:gd name="T0" fmla="*/ 0 w 371"/>
                  <a:gd name="T1" fmla="*/ 22 h 22"/>
                  <a:gd name="T2" fmla="*/ 249 w 371"/>
                  <a:gd name="T3" fmla="*/ 19 h 22"/>
                  <a:gd name="T4" fmla="*/ 371 w 371"/>
                  <a:gd name="T5" fmla="*/ 0 h 22"/>
                  <a:gd name="T6" fmla="*/ 161 w 371"/>
                  <a:gd name="T7" fmla="*/ 3 h 22"/>
                  <a:gd name="T8" fmla="*/ 0 w 371"/>
                  <a:gd name="T9" fmla="*/ 22 h 22"/>
                  <a:gd name="T10" fmla="*/ 0 60000 65536"/>
                  <a:gd name="T11" fmla="*/ 0 60000 65536"/>
                  <a:gd name="T12" fmla="*/ 0 60000 65536"/>
                  <a:gd name="T13" fmla="*/ 0 60000 65536"/>
                  <a:gd name="T14" fmla="*/ 0 60000 65536"/>
                  <a:gd name="T15" fmla="*/ 0 w 371"/>
                  <a:gd name="T16" fmla="*/ 0 h 22"/>
                  <a:gd name="T17" fmla="*/ 371 w 371"/>
                  <a:gd name="T18" fmla="*/ 22 h 22"/>
                </a:gdLst>
                <a:ahLst/>
                <a:cxnLst>
                  <a:cxn ang="T10">
                    <a:pos x="T0" y="T1"/>
                  </a:cxn>
                  <a:cxn ang="T11">
                    <a:pos x="T2" y="T3"/>
                  </a:cxn>
                  <a:cxn ang="T12">
                    <a:pos x="T4" y="T5"/>
                  </a:cxn>
                  <a:cxn ang="T13">
                    <a:pos x="T6" y="T7"/>
                  </a:cxn>
                  <a:cxn ang="T14">
                    <a:pos x="T8" y="T9"/>
                  </a:cxn>
                </a:cxnLst>
                <a:rect l="T15" t="T16" r="T17" b="T18"/>
                <a:pathLst>
                  <a:path w="371" h="22">
                    <a:moveTo>
                      <a:pt x="0" y="22"/>
                    </a:moveTo>
                    <a:lnTo>
                      <a:pt x="249" y="19"/>
                    </a:lnTo>
                    <a:lnTo>
                      <a:pt x="371" y="0"/>
                    </a:lnTo>
                    <a:lnTo>
                      <a:pt x="161" y="3"/>
                    </a:lnTo>
                    <a:lnTo>
                      <a:pt x="0" y="22"/>
                    </a:lnTo>
                    <a:close/>
                  </a:path>
                </a:pathLst>
              </a:custGeom>
              <a:solidFill>
                <a:srgbClr val="E0E0E0"/>
              </a:solidFill>
              <a:ln w="1588">
                <a:solidFill>
                  <a:srgbClr val="808080"/>
                </a:solidFill>
                <a:round/>
                <a:headEnd/>
                <a:tailEnd/>
              </a:ln>
            </p:spPr>
            <p:txBody>
              <a:bodyPr/>
              <a:lstStyle/>
              <a:p>
                <a:endParaRPr lang="en-US"/>
              </a:p>
            </p:txBody>
          </p:sp>
          <p:sp>
            <p:nvSpPr>
              <p:cNvPr id="30761" name="Freeform 1495"/>
              <p:cNvSpPr>
                <a:spLocks noChangeAspect="1"/>
              </p:cNvSpPr>
              <p:nvPr/>
            </p:nvSpPr>
            <p:spPr bwMode="auto">
              <a:xfrm>
                <a:off x="3569" y="2992"/>
                <a:ext cx="15" cy="24"/>
              </a:xfrm>
              <a:custGeom>
                <a:avLst/>
                <a:gdLst>
                  <a:gd name="T0" fmla="*/ 0 w 15"/>
                  <a:gd name="T1" fmla="*/ 0 h 24"/>
                  <a:gd name="T2" fmla="*/ 0 w 15"/>
                  <a:gd name="T3" fmla="*/ 19 h 24"/>
                  <a:gd name="T4" fmla="*/ 15 w 15"/>
                  <a:gd name="T5" fmla="*/ 24 h 24"/>
                  <a:gd name="T6" fmla="*/ 15 w 15"/>
                  <a:gd name="T7" fmla="*/ 3 h 24"/>
                  <a:gd name="T8" fmla="*/ 0 w 15"/>
                  <a:gd name="T9" fmla="*/ 0 h 24"/>
                  <a:gd name="T10" fmla="*/ 0 60000 65536"/>
                  <a:gd name="T11" fmla="*/ 0 60000 65536"/>
                  <a:gd name="T12" fmla="*/ 0 60000 65536"/>
                  <a:gd name="T13" fmla="*/ 0 60000 65536"/>
                  <a:gd name="T14" fmla="*/ 0 60000 65536"/>
                  <a:gd name="T15" fmla="*/ 0 w 15"/>
                  <a:gd name="T16" fmla="*/ 0 h 24"/>
                  <a:gd name="T17" fmla="*/ 15 w 15"/>
                  <a:gd name="T18" fmla="*/ 24 h 24"/>
                </a:gdLst>
                <a:ahLst/>
                <a:cxnLst>
                  <a:cxn ang="T10">
                    <a:pos x="T0" y="T1"/>
                  </a:cxn>
                  <a:cxn ang="T11">
                    <a:pos x="T2" y="T3"/>
                  </a:cxn>
                  <a:cxn ang="T12">
                    <a:pos x="T4" y="T5"/>
                  </a:cxn>
                  <a:cxn ang="T13">
                    <a:pos x="T6" y="T7"/>
                  </a:cxn>
                  <a:cxn ang="T14">
                    <a:pos x="T8" y="T9"/>
                  </a:cxn>
                </a:cxnLst>
                <a:rect l="T15" t="T16" r="T17" b="T18"/>
                <a:pathLst>
                  <a:path w="15" h="24">
                    <a:moveTo>
                      <a:pt x="0" y="0"/>
                    </a:moveTo>
                    <a:lnTo>
                      <a:pt x="0" y="19"/>
                    </a:lnTo>
                    <a:lnTo>
                      <a:pt x="15" y="24"/>
                    </a:lnTo>
                    <a:lnTo>
                      <a:pt x="15" y="3"/>
                    </a:lnTo>
                    <a:lnTo>
                      <a:pt x="0" y="0"/>
                    </a:lnTo>
                    <a:close/>
                  </a:path>
                </a:pathLst>
              </a:custGeom>
              <a:solidFill>
                <a:srgbClr val="0000FF"/>
              </a:solidFill>
              <a:ln w="1588">
                <a:solidFill>
                  <a:srgbClr val="808080"/>
                </a:solidFill>
                <a:round/>
                <a:headEnd/>
                <a:tailEnd/>
              </a:ln>
            </p:spPr>
            <p:txBody>
              <a:bodyPr/>
              <a:lstStyle/>
              <a:p>
                <a:endParaRPr lang="en-US"/>
              </a:p>
            </p:txBody>
          </p:sp>
          <p:grpSp>
            <p:nvGrpSpPr>
              <p:cNvPr id="31372" name="Group 1508"/>
              <p:cNvGrpSpPr>
                <a:grpSpLocks noChangeAspect="1"/>
              </p:cNvGrpSpPr>
              <p:nvPr/>
            </p:nvGrpSpPr>
            <p:grpSpPr bwMode="auto">
              <a:xfrm>
                <a:off x="3634" y="2670"/>
                <a:ext cx="26" cy="27"/>
                <a:chOff x="3634" y="2670"/>
                <a:chExt cx="26" cy="27"/>
              </a:xfrm>
            </p:grpSpPr>
            <p:grpSp>
              <p:nvGrpSpPr>
                <p:cNvPr id="31374" name="Group 1505"/>
                <p:cNvGrpSpPr>
                  <a:grpSpLocks noChangeAspect="1"/>
                </p:cNvGrpSpPr>
                <p:nvPr/>
              </p:nvGrpSpPr>
              <p:grpSpPr bwMode="auto">
                <a:xfrm>
                  <a:off x="3637" y="2670"/>
                  <a:ext cx="22" cy="24"/>
                  <a:chOff x="3637" y="2670"/>
                  <a:chExt cx="22" cy="24"/>
                </a:xfrm>
              </p:grpSpPr>
              <p:sp>
                <p:nvSpPr>
                  <p:cNvPr id="30767" name="Line 1496"/>
                  <p:cNvSpPr>
                    <a:spLocks noChangeAspect="1" noChangeShapeType="1"/>
                  </p:cNvSpPr>
                  <p:nvPr/>
                </p:nvSpPr>
                <p:spPr bwMode="auto">
                  <a:xfrm flipV="1">
                    <a:off x="3637" y="2676"/>
                    <a:ext cx="1" cy="18"/>
                  </a:xfrm>
                  <a:prstGeom prst="line">
                    <a:avLst/>
                  </a:prstGeom>
                  <a:noFill/>
                  <a:ln w="1588">
                    <a:solidFill>
                      <a:srgbClr val="808080"/>
                    </a:solidFill>
                    <a:round/>
                    <a:headEnd/>
                    <a:tailEnd/>
                  </a:ln>
                </p:spPr>
                <p:txBody>
                  <a:bodyPr/>
                  <a:lstStyle/>
                  <a:p>
                    <a:endParaRPr lang="en-US"/>
                  </a:p>
                </p:txBody>
              </p:sp>
              <p:sp>
                <p:nvSpPr>
                  <p:cNvPr id="30768" name="Line 1497"/>
                  <p:cNvSpPr>
                    <a:spLocks noChangeAspect="1" noChangeShapeType="1"/>
                  </p:cNvSpPr>
                  <p:nvPr/>
                </p:nvSpPr>
                <p:spPr bwMode="auto">
                  <a:xfrm>
                    <a:off x="3639" y="2674"/>
                    <a:ext cx="1" cy="20"/>
                  </a:xfrm>
                  <a:prstGeom prst="line">
                    <a:avLst/>
                  </a:prstGeom>
                  <a:noFill/>
                  <a:ln w="1588">
                    <a:solidFill>
                      <a:srgbClr val="808080"/>
                    </a:solidFill>
                    <a:round/>
                    <a:headEnd/>
                    <a:tailEnd/>
                  </a:ln>
                </p:spPr>
                <p:txBody>
                  <a:bodyPr/>
                  <a:lstStyle/>
                  <a:p>
                    <a:endParaRPr lang="en-US"/>
                  </a:p>
                </p:txBody>
              </p:sp>
              <p:sp>
                <p:nvSpPr>
                  <p:cNvPr id="30769" name="Line 1498"/>
                  <p:cNvSpPr>
                    <a:spLocks noChangeAspect="1" noChangeShapeType="1"/>
                  </p:cNvSpPr>
                  <p:nvPr/>
                </p:nvSpPr>
                <p:spPr bwMode="auto">
                  <a:xfrm>
                    <a:off x="3640" y="2674"/>
                    <a:ext cx="1" cy="19"/>
                  </a:xfrm>
                  <a:prstGeom prst="line">
                    <a:avLst/>
                  </a:prstGeom>
                  <a:noFill/>
                  <a:ln w="1588">
                    <a:solidFill>
                      <a:srgbClr val="808080"/>
                    </a:solidFill>
                    <a:round/>
                    <a:headEnd/>
                    <a:tailEnd/>
                  </a:ln>
                </p:spPr>
                <p:txBody>
                  <a:bodyPr/>
                  <a:lstStyle/>
                  <a:p>
                    <a:endParaRPr lang="en-US"/>
                  </a:p>
                </p:txBody>
              </p:sp>
              <p:sp>
                <p:nvSpPr>
                  <p:cNvPr id="30770" name="Line 1499"/>
                  <p:cNvSpPr>
                    <a:spLocks noChangeAspect="1" noChangeShapeType="1"/>
                  </p:cNvSpPr>
                  <p:nvPr/>
                </p:nvSpPr>
                <p:spPr bwMode="auto">
                  <a:xfrm>
                    <a:off x="3645" y="2672"/>
                    <a:ext cx="1" cy="20"/>
                  </a:xfrm>
                  <a:prstGeom prst="line">
                    <a:avLst/>
                  </a:prstGeom>
                  <a:noFill/>
                  <a:ln w="1588">
                    <a:solidFill>
                      <a:srgbClr val="808080"/>
                    </a:solidFill>
                    <a:round/>
                    <a:headEnd/>
                    <a:tailEnd/>
                  </a:ln>
                </p:spPr>
                <p:txBody>
                  <a:bodyPr/>
                  <a:lstStyle/>
                  <a:p>
                    <a:endParaRPr lang="en-US"/>
                  </a:p>
                </p:txBody>
              </p:sp>
              <p:sp>
                <p:nvSpPr>
                  <p:cNvPr id="30771" name="Line 1500"/>
                  <p:cNvSpPr>
                    <a:spLocks noChangeAspect="1" noChangeShapeType="1"/>
                  </p:cNvSpPr>
                  <p:nvPr/>
                </p:nvSpPr>
                <p:spPr bwMode="auto">
                  <a:xfrm>
                    <a:off x="3646" y="2672"/>
                    <a:ext cx="1" cy="20"/>
                  </a:xfrm>
                  <a:prstGeom prst="line">
                    <a:avLst/>
                  </a:prstGeom>
                  <a:noFill/>
                  <a:ln w="1588">
                    <a:solidFill>
                      <a:srgbClr val="808080"/>
                    </a:solidFill>
                    <a:round/>
                    <a:headEnd/>
                    <a:tailEnd/>
                  </a:ln>
                </p:spPr>
                <p:txBody>
                  <a:bodyPr/>
                  <a:lstStyle/>
                  <a:p>
                    <a:endParaRPr lang="en-US"/>
                  </a:p>
                </p:txBody>
              </p:sp>
              <p:sp>
                <p:nvSpPr>
                  <p:cNvPr id="30772" name="Line 1501"/>
                  <p:cNvSpPr>
                    <a:spLocks noChangeAspect="1" noChangeShapeType="1"/>
                  </p:cNvSpPr>
                  <p:nvPr/>
                </p:nvSpPr>
                <p:spPr bwMode="auto">
                  <a:xfrm>
                    <a:off x="3648" y="2672"/>
                    <a:ext cx="1" cy="19"/>
                  </a:xfrm>
                  <a:prstGeom prst="line">
                    <a:avLst/>
                  </a:prstGeom>
                  <a:noFill/>
                  <a:ln w="1588">
                    <a:solidFill>
                      <a:srgbClr val="808080"/>
                    </a:solidFill>
                    <a:round/>
                    <a:headEnd/>
                    <a:tailEnd/>
                  </a:ln>
                </p:spPr>
                <p:txBody>
                  <a:bodyPr/>
                  <a:lstStyle/>
                  <a:p>
                    <a:endParaRPr lang="en-US"/>
                  </a:p>
                </p:txBody>
              </p:sp>
              <p:sp>
                <p:nvSpPr>
                  <p:cNvPr id="30773" name="Line 1502"/>
                  <p:cNvSpPr>
                    <a:spLocks noChangeAspect="1" noChangeShapeType="1"/>
                  </p:cNvSpPr>
                  <p:nvPr/>
                </p:nvSpPr>
                <p:spPr bwMode="auto">
                  <a:xfrm>
                    <a:off x="3653" y="2671"/>
                    <a:ext cx="1" cy="19"/>
                  </a:xfrm>
                  <a:prstGeom prst="line">
                    <a:avLst/>
                  </a:prstGeom>
                  <a:noFill/>
                  <a:ln w="1588">
                    <a:solidFill>
                      <a:srgbClr val="808080"/>
                    </a:solidFill>
                    <a:round/>
                    <a:headEnd/>
                    <a:tailEnd/>
                  </a:ln>
                </p:spPr>
                <p:txBody>
                  <a:bodyPr/>
                  <a:lstStyle/>
                  <a:p>
                    <a:endParaRPr lang="en-US"/>
                  </a:p>
                </p:txBody>
              </p:sp>
              <p:sp>
                <p:nvSpPr>
                  <p:cNvPr id="30774" name="Line 1503"/>
                  <p:cNvSpPr>
                    <a:spLocks noChangeAspect="1" noChangeShapeType="1"/>
                  </p:cNvSpPr>
                  <p:nvPr/>
                </p:nvSpPr>
                <p:spPr bwMode="auto">
                  <a:xfrm>
                    <a:off x="3654" y="2671"/>
                    <a:ext cx="1" cy="19"/>
                  </a:xfrm>
                  <a:prstGeom prst="line">
                    <a:avLst/>
                  </a:prstGeom>
                  <a:noFill/>
                  <a:ln w="1588">
                    <a:solidFill>
                      <a:srgbClr val="808080"/>
                    </a:solidFill>
                    <a:round/>
                    <a:headEnd/>
                    <a:tailEnd/>
                  </a:ln>
                </p:spPr>
                <p:txBody>
                  <a:bodyPr/>
                  <a:lstStyle/>
                  <a:p>
                    <a:endParaRPr lang="en-US"/>
                  </a:p>
                </p:txBody>
              </p:sp>
              <p:sp>
                <p:nvSpPr>
                  <p:cNvPr id="30775" name="Line 1504"/>
                  <p:cNvSpPr>
                    <a:spLocks noChangeAspect="1" noChangeShapeType="1"/>
                  </p:cNvSpPr>
                  <p:nvPr/>
                </p:nvSpPr>
                <p:spPr bwMode="auto">
                  <a:xfrm>
                    <a:off x="3658" y="2670"/>
                    <a:ext cx="1" cy="17"/>
                  </a:xfrm>
                  <a:prstGeom prst="line">
                    <a:avLst/>
                  </a:prstGeom>
                  <a:noFill/>
                  <a:ln w="1588">
                    <a:solidFill>
                      <a:srgbClr val="808080"/>
                    </a:solidFill>
                    <a:round/>
                    <a:headEnd/>
                    <a:tailEnd/>
                  </a:ln>
                </p:spPr>
                <p:txBody>
                  <a:bodyPr/>
                  <a:lstStyle/>
                  <a:p>
                    <a:endParaRPr lang="en-US"/>
                  </a:p>
                </p:txBody>
              </p:sp>
            </p:grpSp>
            <p:sp>
              <p:nvSpPr>
                <p:cNvPr id="30765" name="Line 1506"/>
                <p:cNvSpPr>
                  <a:spLocks noChangeAspect="1" noChangeShapeType="1"/>
                </p:cNvSpPr>
                <p:nvPr/>
              </p:nvSpPr>
              <p:spPr bwMode="auto">
                <a:xfrm flipV="1">
                  <a:off x="3634" y="2670"/>
                  <a:ext cx="25" cy="6"/>
                </a:xfrm>
                <a:prstGeom prst="line">
                  <a:avLst/>
                </a:prstGeom>
                <a:noFill/>
                <a:ln w="1588">
                  <a:solidFill>
                    <a:srgbClr val="A0A0A0"/>
                  </a:solidFill>
                  <a:round/>
                  <a:headEnd/>
                  <a:tailEnd/>
                </a:ln>
              </p:spPr>
              <p:txBody>
                <a:bodyPr/>
                <a:lstStyle/>
                <a:p>
                  <a:endParaRPr lang="en-US"/>
                </a:p>
              </p:txBody>
            </p:sp>
            <p:sp>
              <p:nvSpPr>
                <p:cNvPr id="30766" name="Line 1507"/>
                <p:cNvSpPr>
                  <a:spLocks noChangeAspect="1" noChangeShapeType="1"/>
                </p:cNvSpPr>
                <p:nvPr/>
              </p:nvSpPr>
              <p:spPr bwMode="auto">
                <a:xfrm flipV="1">
                  <a:off x="3634" y="2690"/>
                  <a:ext cx="26" cy="7"/>
                </a:xfrm>
                <a:prstGeom prst="line">
                  <a:avLst/>
                </a:prstGeom>
                <a:noFill/>
                <a:ln w="1588">
                  <a:solidFill>
                    <a:srgbClr val="A0A0A0"/>
                  </a:solidFill>
                  <a:round/>
                  <a:headEnd/>
                  <a:tailEnd/>
                </a:ln>
              </p:spPr>
              <p:txBody>
                <a:bodyPr/>
                <a:lstStyle/>
                <a:p>
                  <a:endParaRPr lang="en-US"/>
                </a:p>
              </p:txBody>
            </p:sp>
          </p:grpSp>
          <p:sp>
            <p:nvSpPr>
              <p:cNvPr id="30763" name="Freeform 1509"/>
              <p:cNvSpPr>
                <a:spLocks noChangeAspect="1"/>
              </p:cNvSpPr>
              <p:nvPr/>
            </p:nvSpPr>
            <p:spPr bwMode="auto">
              <a:xfrm>
                <a:off x="3569" y="2992"/>
                <a:ext cx="15" cy="13"/>
              </a:xfrm>
              <a:custGeom>
                <a:avLst/>
                <a:gdLst>
                  <a:gd name="T0" fmla="*/ 15 w 15"/>
                  <a:gd name="T1" fmla="*/ 3 h 13"/>
                  <a:gd name="T2" fmla="*/ 0 w 15"/>
                  <a:gd name="T3" fmla="*/ 0 h 13"/>
                  <a:gd name="T4" fmla="*/ 0 w 15"/>
                  <a:gd name="T5" fmla="*/ 10 h 13"/>
                  <a:gd name="T6" fmla="*/ 15 w 15"/>
                  <a:gd name="T7" fmla="*/ 13 h 13"/>
                  <a:gd name="T8" fmla="*/ 15 w 15"/>
                  <a:gd name="T9" fmla="*/ 3 h 13"/>
                  <a:gd name="T10" fmla="*/ 0 60000 65536"/>
                  <a:gd name="T11" fmla="*/ 0 60000 65536"/>
                  <a:gd name="T12" fmla="*/ 0 60000 65536"/>
                  <a:gd name="T13" fmla="*/ 0 60000 65536"/>
                  <a:gd name="T14" fmla="*/ 0 60000 65536"/>
                  <a:gd name="T15" fmla="*/ 0 w 15"/>
                  <a:gd name="T16" fmla="*/ 0 h 13"/>
                  <a:gd name="T17" fmla="*/ 15 w 15"/>
                  <a:gd name="T18" fmla="*/ 13 h 13"/>
                </a:gdLst>
                <a:ahLst/>
                <a:cxnLst>
                  <a:cxn ang="T10">
                    <a:pos x="T0" y="T1"/>
                  </a:cxn>
                  <a:cxn ang="T11">
                    <a:pos x="T2" y="T3"/>
                  </a:cxn>
                  <a:cxn ang="T12">
                    <a:pos x="T4" y="T5"/>
                  </a:cxn>
                  <a:cxn ang="T13">
                    <a:pos x="T6" y="T7"/>
                  </a:cxn>
                  <a:cxn ang="T14">
                    <a:pos x="T8" y="T9"/>
                  </a:cxn>
                </a:cxnLst>
                <a:rect l="T15" t="T16" r="T17" b="T18"/>
                <a:pathLst>
                  <a:path w="15" h="13">
                    <a:moveTo>
                      <a:pt x="15" y="3"/>
                    </a:moveTo>
                    <a:lnTo>
                      <a:pt x="0" y="0"/>
                    </a:lnTo>
                    <a:lnTo>
                      <a:pt x="0" y="10"/>
                    </a:lnTo>
                    <a:lnTo>
                      <a:pt x="15" y="13"/>
                    </a:lnTo>
                    <a:lnTo>
                      <a:pt x="15" y="3"/>
                    </a:lnTo>
                    <a:close/>
                  </a:path>
                </a:pathLst>
              </a:custGeom>
              <a:solidFill>
                <a:srgbClr val="E00000"/>
              </a:solidFill>
              <a:ln w="1588">
                <a:solidFill>
                  <a:srgbClr val="808080"/>
                </a:solidFill>
                <a:round/>
                <a:headEnd/>
                <a:tailEnd/>
              </a:ln>
            </p:spPr>
            <p:txBody>
              <a:bodyPr/>
              <a:lstStyle/>
              <a:p>
                <a:endParaRPr lang="en-US"/>
              </a:p>
            </p:txBody>
          </p:sp>
        </p:grpSp>
        <p:sp>
          <p:nvSpPr>
            <p:cNvPr id="30750" name="Line 1511"/>
            <p:cNvSpPr>
              <a:spLocks noChangeAspect="1" noChangeShapeType="1"/>
            </p:cNvSpPr>
            <p:nvPr/>
          </p:nvSpPr>
          <p:spPr bwMode="auto">
            <a:xfrm flipH="1">
              <a:off x="3082" y="2987"/>
              <a:ext cx="332" cy="141"/>
            </a:xfrm>
            <a:prstGeom prst="line">
              <a:avLst/>
            </a:prstGeom>
            <a:noFill/>
            <a:ln w="19050">
              <a:solidFill>
                <a:srgbClr val="29284C"/>
              </a:solidFill>
              <a:round/>
              <a:headEnd/>
              <a:tailEnd/>
            </a:ln>
          </p:spPr>
          <p:txBody>
            <a:bodyPr/>
            <a:lstStyle/>
            <a:p>
              <a:endParaRPr lang="en-US"/>
            </a:p>
          </p:txBody>
        </p:sp>
        <p:sp>
          <p:nvSpPr>
            <p:cNvPr id="30751" name="Line 1512"/>
            <p:cNvSpPr>
              <a:spLocks noChangeAspect="1" noChangeShapeType="1"/>
            </p:cNvSpPr>
            <p:nvPr/>
          </p:nvSpPr>
          <p:spPr bwMode="auto">
            <a:xfrm>
              <a:off x="3716" y="1862"/>
              <a:ext cx="1242" cy="1"/>
            </a:xfrm>
            <a:prstGeom prst="line">
              <a:avLst/>
            </a:prstGeom>
            <a:noFill/>
            <a:ln w="14288">
              <a:solidFill>
                <a:srgbClr val="29284C"/>
              </a:solidFill>
              <a:round/>
              <a:headEnd/>
              <a:tailEnd/>
            </a:ln>
          </p:spPr>
          <p:txBody>
            <a:bodyPr/>
            <a:lstStyle/>
            <a:p>
              <a:endParaRPr lang="en-US"/>
            </a:p>
          </p:txBody>
        </p:sp>
        <p:sp>
          <p:nvSpPr>
            <p:cNvPr id="30752" name="Line 1513"/>
            <p:cNvSpPr>
              <a:spLocks noChangeAspect="1" noChangeShapeType="1"/>
            </p:cNvSpPr>
            <p:nvPr/>
          </p:nvSpPr>
          <p:spPr bwMode="auto">
            <a:xfrm>
              <a:off x="3711" y="3010"/>
              <a:ext cx="1235" cy="5"/>
            </a:xfrm>
            <a:prstGeom prst="line">
              <a:avLst/>
            </a:prstGeom>
            <a:noFill/>
            <a:ln w="14288">
              <a:solidFill>
                <a:srgbClr val="29284C"/>
              </a:solidFill>
              <a:round/>
              <a:headEnd/>
              <a:tailEnd/>
            </a:ln>
          </p:spPr>
          <p:txBody>
            <a:bodyPr/>
            <a:lstStyle/>
            <a:p>
              <a:endParaRPr lang="en-US"/>
            </a:p>
          </p:txBody>
        </p:sp>
      </p:grpSp>
      <p:sp>
        <p:nvSpPr>
          <p:cNvPr id="30725" name="Text Box 3"/>
          <p:cNvSpPr txBox="1">
            <a:spLocks noChangeArrowheads="1"/>
          </p:cNvSpPr>
          <p:nvPr/>
        </p:nvSpPr>
        <p:spPr bwMode="auto">
          <a:xfrm>
            <a:off x="346204" y="142852"/>
            <a:ext cx="8297762"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DISCONTINUOUS TRANSMISSION (DTX)</a:t>
            </a:r>
          </a:p>
        </p:txBody>
      </p:sp>
      <p:sp>
        <p:nvSpPr>
          <p:cNvPr id="30726" name="Text Box 1515"/>
          <p:cNvSpPr txBox="1">
            <a:spLocks noChangeArrowheads="1"/>
          </p:cNvSpPr>
          <p:nvPr/>
        </p:nvSpPr>
        <p:spPr bwMode="auto">
          <a:xfrm>
            <a:off x="762000" y="914400"/>
            <a:ext cx="7748637" cy="2033506"/>
          </a:xfrm>
          <a:prstGeom prst="rect">
            <a:avLst/>
          </a:prstGeom>
          <a:noFill/>
          <a:ln w="9525">
            <a:noFill/>
            <a:miter lim="800000"/>
            <a:headEnd/>
            <a:tailEnd/>
          </a:ln>
        </p:spPr>
        <p:txBody>
          <a:bodyPr wrap="none" lIns="90000" tIns="46800" rIns="90000" bIns="46800" anchor="ctr">
            <a:spAutoFit/>
          </a:bodyPr>
          <a:lstStyle/>
          <a:p>
            <a:r>
              <a:rPr lang="en-GB" sz="1400" dirty="0" smtClean="0"/>
              <a:t>Discontinuous transmission takes advantage of silence periods in normal speech, which for a typical </a:t>
            </a:r>
          </a:p>
          <a:p>
            <a:r>
              <a:rPr lang="en-GB" sz="1400" dirty="0" smtClean="0"/>
              <a:t>conversation represents roughly 50% of the conversation. </a:t>
            </a:r>
          </a:p>
          <a:p>
            <a:r>
              <a:rPr lang="en-GB" sz="1400" dirty="0" smtClean="0"/>
              <a:t>DTX makes use of this by reducing transmission when no voice signal is detected</a:t>
            </a:r>
          </a:p>
          <a:p>
            <a:r>
              <a:rPr lang="en-GB" sz="1400" dirty="0" smtClean="0"/>
              <a:t>Uses a Voice Activity Detection (VAD) unit </a:t>
            </a:r>
          </a:p>
          <a:p>
            <a:endParaRPr lang="en-GB" sz="1400" dirty="0">
              <a:latin typeface="Times New Roman" pitchFamily="18" charset="0"/>
            </a:endParaRPr>
          </a:p>
          <a:p>
            <a:r>
              <a:rPr lang="en-GB" sz="1400" b="1" u="sng" dirty="0" smtClean="0"/>
              <a:t>Advantage of DTX :</a:t>
            </a:r>
          </a:p>
          <a:p>
            <a:r>
              <a:rPr lang="en-GB" sz="1400" dirty="0" smtClean="0"/>
              <a:t>- Battery saving</a:t>
            </a:r>
          </a:p>
          <a:p>
            <a:r>
              <a:rPr lang="en-GB" sz="1400" dirty="0" smtClean="0"/>
              <a:t>- Does help combating interference by inhibiting the transmission of the radio signal when not required.</a:t>
            </a:r>
          </a:p>
          <a:p>
            <a:r>
              <a:rPr lang="en-GB" sz="1400" dirty="0" smtClean="0"/>
              <a:t>The interference generated is thus statistically more than halved.</a:t>
            </a:r>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71472" y="142852"/>
            <a:ext cx="6891631" cy="646331"/>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GB" sz="3600" b="1" cap="none"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Measurement of DTX in TEMS</a:t>
            </a:r>
            <a:endParaRPr lang="en-US" sz="36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grpSp>
        <p:nvGrpSpPr>
          <p:cNvPr id="2" name="Group 4"/>
          <p:cNvGrpSpPr/>
          <p:nvPr/>
        </p:nvGrpSpPr>
        <p:grpSpPr>
          <a:xfrm>
            <a:off x="357158" y="911437"/>
            <a:ext cx="8358246" cy="4875017"/>
            <a:chOff x="357158" y="911437"/>
            <a:chExt cx="8358246" cy="4875017"/>
          </a:xfrm>
        </p:grpSpPr>
        <p:pic>
          <p:nvPicPr>
            <p:cNvPr id="7170" name="Picture 2"/>
            <p:cNvPicPr>
              <a:picLocks noChangeAspect="1" noChangeArrowheads="1"/>
            </p:cNvPicPr>
            <p:nvPr/>
          </p:nvPicPr>
          <p:blipFill>
            <a:blip r:embed="rId2"/>
            <a:srcRect/>
            <a:stretch>
              <a:fillRect/>
            </a:stretch>
          </p:blipFill>
          <p:spPr bwMode="auto">
            <a:xfrm>
              <a:off x="357158" y="911437"/>
              <a:ext cx="8358246" cy="4875017"/>
            </a:xfrm>
            <a:prstGeom prst="rect">
              <a:avLst/>
            </a:prstGeom>
            <a:noFill/>
            <a:ln w="9525">
              <a:noFill/>
              <a:miter lim="800000"/>
              <a:headEnd/>
              <a:tailEnd/>
            </a:ln>
            <a:effectLst/>
          </p:spPr>
        </p:pic>
        <p:sp>
          <p:nvSpPr>
            <p:cNvPr id="4" name="Rounded Rectangle 3"/>
            <p:cNvSpPr/>
            <p:nvPr/>
          </p:nvSpPr>
          <p:spPr>
            <a:xfrm>
              <a:off x="2643174" y="2085125"/>
              <a:ext cx="1857388" cy="108000"/>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txBox="1">
            <a:spLocks noChangeArrowheads="1"/>
          </p:cNvSpPr>
          <p:nvPr/>
        </p:nvSpPr>
        <p:spPr>
          <a:xfrm>
            <a:off x="201578" y="1189038"/>
            <a:ext cx="9069388" cy="444500"/>
          </a:xfrm>
          <a:prstGeom prst="rect">
            <a:avLst/>
          </a:prstGeom>
        </p:spPr>
        <p:txBody>
          <a:bodyPr/>
          <a:lstStyle/>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tabLst/>
              <a:defRPr/>
            </a:pPr>
            <a:r>
              <a:rPr kumimoji="0" lang="en-GB" sz="2000" b="0" i="0" u="none" strike="noStrike" kern="1200" cap="none" spc="0" normalizeH="0" baseline="0" noProof="0" smtClean="0">
                <a:ln>
                  <a:noFill/>
                </a:ln>
                <a:solidFill>
                  <a:schemeClr val="tx1"/>
                </a:solidFill>
                <a:effectLst/>
                <a:uLnTx/>
                <a:uFillTx/>
                <a:latin typeface="+mn-lt"/>
                <a:ea typeface="+mn-ea"/>
                <a:cs typeface="+mn-cs"/>
              </a:rPr>
              <a:t>Signal from MS1 takes longer to arrive at BTS than that from MS2</a:t>
            </a: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tabLst/>
              <a:defRPr/>
            </a:pPr>
            <a:r>
              <a:rPr kumimoji="0" lang="en-GB" sz="2000" b="0" i="0" u="none" strike="noStrike" kern="1200" cap="none" spc="0" normalizeH="0" baseline="0" noProof="0" smtClean="0">
                <a:ln>
                  <a:noFill/>
                </a:ln>
                <a:solidFill>
                  <a:schemeClr val="tx1"/>
                </a:solidFill>
                <a:effectLst/>
                <a:uLnTx/>
                <a:uFillTx/>
                <a:latin typeface="+mn-lt"/>
                <a:ea typeface="+mn-ea"/>
                <a:cs typeface="+mn-cs"/>
              </a:rPr>
              <a:t>Timeslots overlap - collision </a:t>
            </a:r>
          </a:p>
        </p:txBody>
      </p:sp>
      <p:grpSp>
        <p:nvGrpSpPr>
          <p:cNvPr id="4" name="Group 4"/>
          <p:cNvGrpSpPr>
            <a:grpSpLocks/>
          </p:cNvGrpSpPr>
          <p:nvPr/>
        </p:nvGrpSpPr>
        <p:grpSpPr bwMode="auto">
          <a:xfrm>
            <a:off x="1633503" y="2355850"/>
            <a:ext cx="1042988" cy="274638"/>
            <a:chOff x="372" y="1234"/>
            <a:chExt cx="606" cy="173"/>
          </a:xfrm>
        </p:grpSpPr>
        <p:sp>
          <p:nvSpPr>
            <p:cNvPr id="5" name="Rectangle 5"/>
            <p:cNvSpPr>
              <a:spLocks noChangeArrowheads="1"/>
            </p:cNvSpPr>
            <p:nvPr/>
          </p:nvSpPr>
          <p:spPr bwMode="auto">
            <a:xfrm>
              <a:off x="804" y="1260"/>
              <a:ext cx="174" cy="126"/>
            </a:xfrm>
            <a:prstGeom prst="rect">
              <a:avLst/>
            </a:prstGeom>
            <a:solidFill>
              <a:srgbClr val="FFFFFF"/>
            </a:solidFill>
            <a:ln w="9525">
              <a:solidFill>
                <a:srgbClr val="0000FF"/>
              </a:solidFill>
              <a:prstDash val="dash"/>
              <a:miter lim="800000"/>
              <a:headEnd/>
              <a:tailEnd/>
            </a:ln>
          </p:spPr>
          <p:txBody>
            <a:bodyPr wrap="none" lIns="91449" tIns="45725" rIns="91449" bIns="45725" anchor="ctr">
              <a:spAutoFit/>
            </a:bodyPr>
            <a:lstStyle/>
            <a:p>
              <a:endParaRPr lang="en-US"/>
            </a:p>
          </p:txBody>
        </p:sp>
        <p:sp>
          <p:nvSpPr>
            <p:cNvPr id="6" name="Rectangle 6"/>
            <p:cNvSpPr>
              <a:spLocks noChangeArrowheads="1"/>
            </p:cNvSpPr>
            <p:nvPr/>
          </p:nvSpPr>
          <p:spPr bwMode="auto">
            <a:xfrm>
              <a:off x="372" y="1260"/>
              <a:ext cx="144" cy="126"/>
            </a:xfrm>
            <a:prstGeom prst="rect">
              <a:avLst/>
            </a:prstGeom>
            <a:solidFill>
              <a:schemeClr val="accent1"/>
            </a:solidFill>
            <a:ln w="12700">
              <a:solidFill>
                <a:srgbClr val="0000FF"/>
              </a:solidFill>
              <a:miter lim="800000"/>
              <a:headEnd/>
              <a:tailEnd/>
            </a:ln>
          </p:spPr>
          <p:txBody>
            <a:bodyPr wrap="none" lIns="91449" tIns="45725" rIns="91449" bIns="45725" anchor="ctr">
              <a:spAutoFit/>
            </a:bodyPr>
            <a:lstStyle/>
            <a:p>
              <a:endParaRPr lang="en-US"/>
            </a:p>
          </p:txBody>
        </p:sp>
        <p:sp>
          <p:nvSpPr>
            <p:cNvPr id="7" name="Text Box 7"/>
            <p:cNvSpPr txBox="1">
              <a:spLocks noChangeArrowheads="1"/>
            </p:cNvSpPr>
            <p:nvPr/>
          </p:nvSpPr>
          <p:spPr bwMode="auto">
            <a:xfrm>
              <a:off x="376" y="1234"/>
              <a:ext cx="14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1</a:t>
              </a:r>
              <a:endParaRPr lang="en-GB" sz="1400" b="0"/>
            </a:p>
          </p:txBody>
        </p:sp>
        <p:grpSp>
          <p:nvGrpSpPr>
            <p:cNvPr id="8" name="Group 8"/>
            <p:cNvGrpSpPr>
              <a:grpSpLocks/>
            </p:cNvGrpSpPr>
            <p:nvPr/>
          </p:nvGrpSpPr>
          <p:grpSpPr bwMode="auto">
            <a:xfrm>
              <a:off x="516" y="1234"/>
              <a:ext cx="152" cy="173"/>
              <a:chOff x="372" y="1234"/>
              <a:chExt cx="152" cy="173"/>
            </a:xfrm>
          </p:grpSpPr>
          <p:sp>
            <p:nvSpPr>
              <p:cNvPr id="12" name="Rectangle 9"/>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13" name="Text Box 10"/>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2</a:t>
                </a:r>
                <a:endParaRPr lang="en-GB" sz="1400" b="0"/>
              </a:p>
            </p:txBody>
          </p:sp>
        </p:grpSp>
        <p:grpSp>
          <p:nvGrpSpPr>
            <p:cNvPr id="9" name="Group 11"/>
            <p:cNvGrpSpPr>
              <a:grpSpLocks/>
            </p:cNvGrpSpPr>
            <p:nvPr/>
          </p:nvGrpSpPr>
          <p:grpSpPr bwMode="auto">
            <a:xfrm>
              <a:off x="660" y="1234"/>
              <a:ext cx="152" cy="173"/>
              <a:chOff x="372" y="1234"/>
              <a:chExt cx="152" cy="173"/>
            </a:xfrm>
          </p:grpSpPr>
          <p:sp>
            <p:nvSpPr>
              <p:cNvPr id="10" name="Rectangle 12"/>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11" name="Text Box 13"/>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3</a:t>
                </a:r>
                <a:endParaRPr lang="en-GB" sz="1400" b="0"/>
              </a:p>
            </p:txBody>
          </p:sp>
        </p:grpSp>
      </p:grpSp>
      <p:grpSp>
        <p:nvGrpSpPr>
          <p:cNvPr id="14" name="Group 14"/>
          <p:cNvGrpSpPr>
            <a:grpSpLocks/>
          </p:cNvGrpSpPr>
          <p:nvPr/>
        </p:nvGrpSpPr>
        <p:grpSpPr bwMode="auto">
          <a:xfrm>
            <a:off x="1376328" y="2371725"/>
            <a:ext cx="188913" cy="222250"/>
            <a:chOff x="1872" y="6768"/>
            <a:chExt cx="489" cy="512"/>
          </a:xfrm>
        </p:grpSpPr>
        <p:sp>
          <p:nvSpPr>
            <p:cNvPr id="15" name="Freeform 15"/>
            <p:cNvSpPr>
              <a:spLocks/>
            </p:cNvSpPr>
            <p:nvPr/>
          </p:nvSpPr>
          <p:spPr bwMode="auto">
            <a:xfrm>
              <a:off x="2034" y="6768"/>
              <a:ext cx="327" cy="512"/>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a:lstStyle/>
            <a:p>
              <a:endParaRPr lang="en-US"/>
            </a:p>
          </p:txBody>
        </p:sp>
        <p:sp>
          <p:nvSpPr>
            <p:cNvPr id="16" name="Freeform 16"/>
            <p:cNvSpPr>
              <a:spLocks/>
            </p:cNvSpPr>
            <p:nvPr/>
          </p:nvSpPr>
          <p:spPr bwMode="auto">
            <a:xfrm>
              <a:off x="1872" y="6811"/>
              <a:ext cx="431" cy="464"/>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a:lstStyle/>
            <a:p>
              <a:endParaRPr lang="en-US"/>
            </a:p>
          </p:txBody>
        </p:sp>
        <p:sp>
          <p:nvSpPr>
            <p:cNvPr id="17" name="Freeform 17"/>
            <p:cNvSpPr>
              <a:spLocks/>
            </p:cNvSpPr>
            <p:nvPr/>
          </p:nvSpPr>
          <p:spPr bwMode="auto">
            <a:xfrm>
              <a:off x="1873" y="6811"/>
              <a:ext cx="399" cy="450"/>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a:lstStyle/>
            <a:p>
              <a:endParaRPr lang="en-US"/>
            </a:p>
          </p:txBody>
        </p:sp>
        <p:sp>
          <p:nvSpPr>
            <p:cNvPr id="18" name="Freeform 18"/>
            <p:cNvSpPr>
              <a:spLocks/>
            </p:cNvSpPr>
            <p:nvPr/>
          </p:nvSpPr>
          <p:spPr bwMode="auto">
            <a:xfrm>
              <a:off x="2026" y="6819"/>
              <a:ext cx="215" cy="218"/>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a:lstStyle/>
            <a:p>
              <a:endParaRPr lang="en-US"/>
            </a:p>
          </p:txBody>
        </p:sp>
        <p:sp>
          <p:nvSpPr>
            <p:cNvPr id="19" name="Freeform 19"/>
            <p:cNvSpPr>
              <a:spLocks/>
            </p:cNvSpPr>
            <p:nvPr/>
          </p:nvSpPr>
          <p:spPr bwMode="auto">
            <a:xfrm>
              <a:off x="2029" y="6864"/>
              <a:ext cx="199" cy="126"/>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a:lstStyle/>
            <a:p>
              <a:endParaRPr lang="en-US"/>
            </a:p>
          </p:txBody>
        </p:sp>
        <p:sp>
          <p:nvSpPr>
            <p:cNvPr id="20" name="Freeform 20"/>
            <p:cNvSpPr>
              <a:spLocks/>
            </p:cNvSpPr>
            <p:nvPr/>
          </p:nvSpPr>
          <p:spPr bwMode="auto">
            <a:xfrm>
              <a:off x="2041" y="6887"/>
              <a:ext cx="173" cy="95"/>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a:lstStyle/>
            <a:p>
              <a:endParaRPr lang="en-US"/>
            </a:p>
          </p:txBody>
        </p:sp>
        <p:sp>
          <p:nvSpPr>
            <p:cNvPr id="21" name="Freeform 21"/>
            <p:cNvSpPr>
              <a:spLocks/>
            </p:cNvSpPr>
            <p:nvPr/>
          </p:nvSpPr>
          <p:spPr bwMode="auto">
            <a:xfrm>
              <a:off x="2055" y="6894"/>
              <a:ext cx="155" cy="88"/>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a:lstStyle/>
            <a:p>
              <a:endParaRPr lang="en-US"/>
            </a:p>
          </p:txBody>
        </p:sp>
        <p:sp>
          <p:nvSpPr>
            <p:cNvPr id="22" name="Freeform 22"/>
            <p:cNvSpPr>
              <a:spLocks/>
            </p:cNvSpPr>
            <p:nvPr/>
          </p:nvSpPr>
          <p:spPr bwMode="auto">
            <a:xfrm>
              <a:off x="2227" y="6839"/>
              <a:ext cx="26" cy="18"/>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a:lstStyle/>
            <a:p>
              <a:endParaRPr lang="en-US"/>
            </a:p>
          </p:txBody>
        </p:sp>
        <p:sp>
          <p:nvSpPr>
            <p:cNvPr id="23" name="Freeform 23"/>
            <p:cNvSpPr>
              <a:spLocks/>
            </p:cNvSpPr>
            <p:nvPr/>
          </p:nvSpPr>
          <p:spPr bwMode="auto">
            <a:xfrm>
              <a:off x="2227" y="6839"/>
              <a:ext cx="23" cy="16"/>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a:lstStyle/>
            <a:p>
              <a:endParaRPr lang="en-US"/>
            </a:p>
          </p:txBody>
        </p:sp>
        <p:sp>
          <p:nvSpPr>
            <p:cNvPr id="24" name="Freeform 24"/>
            <p:cNvSpPr>
              <a:spLocks/>
            </p:cNvSpPr>
            <p:nvPr/>
          </p:nvSpPr>
          <p:spPr bwMode="auto">
            <a:xfrm>
              <a:off x="2132" y="6832"/>
              <a:ext cx="91" cy="15"/>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a:lstStyle/>
            <a:p>
              <a:endParaRPr lang="en-US"/>
            </a:p>
          </p:txBody>
        </p:sp>
        <p:sp>
          <p:nvSpPr>
            <p:cNvPr id="25" name="Freeform 25"/>
            <p:cNvSpPr>
              <a:spLocks/>
            </p:cNvSpPr>
            <p:nvPr/>
          </p:nvSpPr>
          <p:spPr bwMode="auto">
            <a:xfrm>
              <a:off x="1977" y="7072"/>
              <a:ext cx="153" cy="2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a:lstStyle/>
            <a:p>
              <a:endParaRPr lang="en-US"/>
            </a:p>
          </p:txBody>
        </p:sp>
        <p:sp>
          <p:nvSpPr>
            <p:cNvPr id="26" name="Freeform 26"/>
            <p:cNvSpPr>
              <a:spLocks/>
            </p:cNvSpPr>
            <p:nvPr/>
          </p:nvSpPr>
          <p:spPr bwMode="auto">
            <a:xfrm>
              <a:off x="1979" y="7071"/>
              <a:ext cx="41" cy="20"/>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a:lstStyle/>
            <a:p>
              <a:endParaRPr lang="en-US"/>
            </a:p>
          </p:txBody>
        </p:sp>
        <p:sp>
          <p:nvSpPr>
            <p:cNvPr id="27" name="Freeform 27"/>
            <p:cNvSpPr>
              <a:spLocks/>
            </p:cNvSpPr>
            <p:nvPr/>
          </p:nvSpPr>
          <p:spPr bwMode="auto">
            <a:xfrm>
              <a:off x="2072" y="7080"/>
              <a:ext cx="56" cy="19"/>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a:lstStyle/>
            <a:p>
              <a:endParaRPr lang="en-US"/>
            </a:p>
          </p:txBody>
        </p:sp>
        <p:sp>
          <p:nvSpPr>
            <p:cNvPr id="28" name="Freeform 28"/>
            <p:cNvSpPr>
              <a:spLocks/>
            </p:cNvSpPr>
            <p:nvPr/>
          </p:nvSpPr>
          <p:spPr bwMode="auto">
            <a:xfrm>
              <a:off x="2023" y="7073"/>
              <a:ext cx="51" cy="23"/>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a:lstStyle/>
            <a:p>
              <a:endParaRPr lang="en-US"/>
            </a:p>
          </p:txBody>
        </p:sp>
        <p:sp>
          <p:nvSpPr>
            <p:cNvPr id="29" name="Freeform 29"/>
            <p:cNvSpPr>
              <a:spLocks/>
            </p:cNvSpPr>
            <p:nvPr/>
          </p:nvSpPr>
          <p:spPr bwMode="auto">
            <a:xfrm>
              <a:off x="1977" y="7072"/>
              <a:ext cx="41" cy="19"/>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a:lstStyle/>
            <a:p>
              <a:endParaRPr lang="en-US"/>
            </a:p>
          </p:txBody>
        </p:sp>
        <p:sp>
          <p:nvSpPr>
            <p:cNvPr id="30" name="Freeform 30"/>
            <p:cNvSpPr>
              <a:spLocks/>
            </p:cNvSpPr>
            <p:nvPr/>
          </p:nvSpPr>
          <p:spPr bwMode="auto">
            <a:xfrm>
              <a:off x="2072" y="7082"/>
              <a:ext cx="53" cy="17"/>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a:lstStyle/>
            <a:p>
              <a:endParaRPr lang="en-US"/>
            </a:p>
          </p:txBody>
        </p:sp>
        <p:sp>
          <p:nvSpPr>
            <p:cNvPr id="31" name="Freeform 31"/>
            <p:cNvSpPr>
              <a:spLocks/>
            </p:cNvSpPr>
            <p:nvPr/>
          </p:nvSpPr>
          <p:spPr bwMode="auto">
            <a:xfrm>
              <a:off x="2023" y="7074"/>
              <a:ext cx="48" cy="22"/>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a:lstStyle/>
            <a:p>
              <a:endParaRPr lang="en-US"/>
            </a:p>
          </p:txBody>
        </p:sp>
        <p:sp>
          <p:nvSpPr>
            <p:cNvPr id="32" name="Freeform 32"/>
            <p:cNvSpPr>
              <a:spLocks/>
            </p:cNvSpPr>
            <p:nvPr/>
          </p:nvSpPr>
          <p:spPr bwMode="auto">
            <a:xfrm>
              <a:off x="1962" y="7100"/>
              <a:ext cx="152" cy="2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a:lstStyle/>
            <a:p>
              <a:endParaRPr lang="en-US"/>
            </a:p>
          </p:txBody>
        </p:sp>
        <p:sp>
          <p:nvSpPr>
            <p:cNvPr id="33" name="Freeform 33"/>
            <p:cNvSpPr>
              <a:spLocks/>
            </p:cNvSpPr>
            <p:nvPr/>
          </p:nvSpPr>
          <p:spPr bwMode="auto">
            <a:xfrm>
              <a:off x="1964" y="7099"/>
              <a:ext cx="41" cy="20"/>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a:lstStyle/>
            <a:p>
              <a:endParaRPr lang="en-US"/>
            </a:p>
          </p:txBody>
        </p:sp>
        <p:sp>
          <p:nvSpPr>
            <p:cNvPr id="34" name="Freeform 34"/>
            <p:cNvSpPr>
              <a:spLocks/>
            </p:cNvSpPr>
            <p:nvPr/>
          </p:nvSpPr>
          <p:spPr bwMode="auto">
            <a:xfrm>
              <a:off x="2057" y="7108"/>
              <a:ext cx="55" cy="18"/>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a:lstStyle/>
            <a:p>
              <a:endParaRPr lang="en-US"/>
            </a:p>
          </p:txBody>
        </p:sp>
        <p:sp>
          <p:nvSpPr>
            <p:cNvPr id="35" name="Freeform 35"/>
            <p:cNvSpPr>
              <a:spLocks/>
            </p:cNvSpPr>
            <p:nvPr/>
          </p:nvSpPr>
          <p:spPr bwMode="auto">
            <a:xfrm>
              <a:off x="2008" y="7101"/>
              <a:ext cx="51" cy="24"/>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a:lstStyle/>
            <a:p>
              <a:endParaRPr lang="en-US"/>
            </a:p>
          </p:txBody>
        </p:sp>
        <p:sp>
          <p:nvSpPr>
            <p:cNvPr id="36" name="Freeform 36"/>
            <p:cNvSpPr>
              <a:spLocks/>
            </p:cNvSpPr>
            <p:nvPr/>
          </p:nvSpPr>
          <p:spPr bwMode="auto">
            <a:xfrm>
              <a:off x="1962" y="7100"/>
              <a:ext cx="40" cy="19"/>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a:lstStyle/>
            <a:p>
              <a:endParaRPr lang="en-US"/>
            </a:p>
          </p:txBody>
        </p:sp>
        <p:sp>
          <p:nvSpPr>
            <p:cNvPr id="37" name="Freeform 37"/>
            <p:cNvSpPr>
              <a:spLocks/>
            </p:cNvSpPr>
            <p:nvPr/>
          </p:nvSpPr>
          <p:spPr bwMode="auto">
            <a:xfrm>
              <a:off x="2056" y="7110"/>
              <a:ext cx="54" cy="17"/>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a:lstStyle/>
            <a:p>
              <a:endParaRPr lang="en-US"/>
            </a:p>
          </p:txBody>
        </p:sp>
        <p:sp>
          <p:nvSpPr>
            <p:cNvPr id="38" name="Freeform 38"/>
            <p:cNvSpPr>
              <a:spLocks/>
            </p:cNvSpPr>
            <p:nvPr/>
          </p:nvSpPr>
          <p:spPr bwMode="auto">
            <a:xfrm>
              <a:off x="2008" y="7102"/>
              <a:ext cx="47" cy="23"/>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a:lstStyle/>
            <a:p>
              <a:endParaRPr lang="en-US"/>
            </a:p>
          </p:txBody>
        </p:sp>
        <p:sp>
          <p:nvSpPr>
            <p:cNvPr id="39" name="Freeform 39"/>
            <p:cNvSpPr>
              <a:spLocks/>
            </p:cNvSpPr>
            <p:nvPr/>
          </p:nvSpPr>
          <p:spPr bwMode="auto">
            <a:xfrm>
              <a:off x="1946" y="7127"/>
              <a:ext cx="153" cy="30"/>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a:lstStyle/>
            <a:p>
              <a:endParaRPr lang="en-US"/>
            </a:p>
          </p:txBody>
        </p:sp>
        <p:sp>
          <p:nvSpPr>
            <p:cNvPr id="40" name="Freeform 40"/>
            <p:cNvSpPr>
              <a:spLocks/>
            </p:cNvSpPr>
            <p:nvPr/>
          </p:nvSpPr>
          <p:spPr bwMode="auto">
            <a:xfrm>
              <a:off x="1947" y="7127"/>
              <a:ext cx="42" cy="19"/>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a:lstStyle/>
            <a:p>
              <a:endParaRPr lang="en-US"/>
            </a:p>
          </p:txBody>
        </p:sp>
        <p:sp>
          <p:nvSpPr>
            <p:cNvPr id="41" name="Freeform 41"/>
            <p:cNvSpPr>
              <a:spLocks/>
            </p:cNvSpPr>
            <p:nvPr/>
          </p:nvSpPr>
          <p:spPr bwMode="auto">
            <a:xfrm>
              <a:off x="2041" y="7136"/>
              <a:ext cx="56" cy="18"/>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a:lstStyle/>
            <a:p>
              <a:endParaRPr lang="en-US"/>
            </a:p>
          </p:txBody>
        </p:sp>
        <p:sp>
          <p:nvSpPr>
            <p:cNvPr id="42" name="Freeform 42"/>
            <p:cNvSpPr>
              <a:spLocks/>
            </p:cNvSpPr>
            <p:nvPr/>
          </p:nvSpPr>
          <p:spPr bwMode="auto">
            <a:xfrm>
              <a:off x="1991" y="7129"/>
              <a:ext cx="51" cy="23"/>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a:lstStyle/>
            <a:p>
              <a:endParaRPr lang="en-US"/>
            </a:p>
          </p:txBody>
        </p:sp>
        <p:sp>
          <p:nvSpPr>
            <p:cNvPr id="43" name="Freeform 43"/>
            <p:cNvSpPr>
              <a:spLocks/>
            </p:cNvSpPr>
            <p:nvPr/>
          </p:nvSpPr>
          <p:spPr bwMode="auto">
            <a:xfrm>
              <a:off x="1945" y="7128"/>
              <a:ext cx="41" cy="18"/>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a:lstStyle/>
            <a:p>
              <a:endParaRPr lang="en-US"/>
            </a:p>
          </p:txBody>
        </p:sp>
        <p:sp>
          <p:nvSpPr>
            <p:cNvPr id="44" name="Freeform 44"/>
            <p:cNvSpPr>
              <a:spLocks/>
            </p:cNvSpPr>
            <p:nvPr/>
          </p:nvSpPr>
          <p:spPr bwMode="auto">
            <a:xfrm>
              <a:off x="2040" y="7137"/>
              <a:ext cx="53" cy="18"/>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a:lstStyle/>
            <a:p>
              <a:endParaRPr lang="en-US"/>
            </a:p>
          </p:txBody>
        </p:sp>
        <p:sp>
          <p:nvSpPr>
            <p:cNvPr id="45" name="Freeform 45"/>
            <p:cNvSpPr>
              <a:spLocks/>
            </p:cNvSpPr>
            <p:nvPr/>
          </p:nvSpPr>
          <p:spPr bwMode="auto">
            <a:xfrm>
              <a:off x="1991" y="7130"/>
              <a:ext cx="48" cy="23"/>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a:lstStyle/>
            <a:p>
              <a:endParaRPr lang="en-US"/>
            </a:p>
          </p:txBody>
        </p:sp>
        <p:sp>
          <p:nvSpPr>
            <p:cNvPr id="46" name="Freeform 46"/>
            <p:cNvSpPr>
              <a:spLocks/>
            </p:cNvSpPr>
            <p:nvPr/>
          </p:nvSpPr>
          <p:spPr bwMode="auto">
            <a:xfrm>
              <a:off x="1928" y="7156"/>
              <a:ext cx="154" cy="31"/>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a:lstStyle/>
            <a:p>
              <a:endParaRPr lang="en-US"/>
            </a:p>
          </p:txBody>
        </p:sp>
        <p:sp>
          <p:nvSpPr>
            <p:cNvPr id="47" name="Freeform 47"/>
            <p:cNvSpPr>
              <a:spLocks/>
            </p:cNvSpPr>
            <p:nvPr/>
          </p:nvSpPr>
          <p:spPr bwMode="auto">
            <a:xfrm>
              <a:off x="1930" y="7155"/>
              <a:ext cx="42" cy="20"/>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a:lstStyle/>
            <a:p>
              <a:endParaRPr lang="en-US"/>
            </a:p>
          </p:txBody>
        </p:sp>
        <p:sp>
          <p:nvSpPr>
            <p:cNvPr id="48" name="Freeform 48"/>
            <p:cNvSpPr>
              <a:spLocks/>
            </p:cNvSpPr>
            <p:nvPr/>
          </p:nvSpPr>
          <p:spPr bwMode="auto">
            <a:xfrm>
              <a:off x="2023" y="7167"/>
              <a:ext cx="56" cy="18"/>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a:lstStyle/>
            <a:p>
              <a:endParaRPr lang="en-US"/>
            </a:p>
          </p:txBody>
        </p:sp>
        <p:sp>
          <p:nvSpPr>
            <p:cNvPr id="49" name="Freeform 49"/>
            <p:cNvSpPr>
              <a:spLocks/>
            </p:cNvSpPr>
            <p:nvPr/>
          </p:nvSpPr>
          <p:spPr bwMode="auto">
            <a:xfrm>
              <a:off x="1974" y="7158"/>
              <a:ext cx="51" cy="24"/>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a:lstStyle/>
            <a:p>
              <a:endParaRPr lang="en-US"/>
            </a:p>
          </p:txBody>
        </p:sp>
        <p:sp>
          <p:nvSpPr>
            <p:cNvPr id="50" name="Freeform 50"/>
            <p:cNvSpPr>
              <a:spLocks/>
            </p:cNvSpPr>
            <p:nvPr/>
          </p:nvSpPr>
          <p:spPr bwMode="auto">
            <a:xfrm>
              <a:off x="1928" y="7157"/>
              <a:ext cx="40" cy="18"/>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a:lstStyle/>
            <a:p>
              <a:endParaRPr lang="en-US"/>
            </a:p>
          </p:txBody>
        </p:sp>
        <p:sp>
          <p:nvSpPr>
            <p:cNvPr id="51" name="Freeform 51"/>
            <p:cNvSpPr>
              <a:spLocks/>
            </p:cNvSpPr>
            <p:nvPr/>
          </p:nvSpPr>
          <p:spPr bwMode="auto">
            <a:xfrm>
              <a:off x="2023" y="7168"/>
              <a:ext cx="53" cy="17"/>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a:lstStyle/>
            <a:p>
              <a:endParaRPr lang="en-US"/>
            </a:p>
          </p:txBody>
        </p:sp>
        <p:sp>
          <p:nvSpPr>
            <p:cNvPr id="52" name="Freeform 52"/>
            <p:cNvSpPr>
              <a:spLocks/>
            </p:cNvSpPr>
            <p:nvPr/>
          </p:nvSpPr>
          <p:spPr bwMode="auto">
            <a:xfrm>
              <a:off x="1974" y="7159"/>
              <a:ext cx="48" cy="23"/>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a:lstStyle/>
            <a:p>
              <a:endParaRPr lang="en-US"/>
            </a:p>
          </p:txBody>
        </p:sp>
        <p:sp>
          <p:nvSpPr>
            <p:cNvPr id="53" name="Freeform 53"/>
            <p:cNvSpPr>
              <a:spLocks/>
            </p:cNvSpPr>
            <p:nvPr/>
          </p:nvSpPr>
          <p:spPr bwMode="auto">
            <a:xfrm>
              <a:off x="2082" y="7033"/>
              <a:ext cx="72" cy="36"/>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a:lstStyle/>
            <a:p>
              <a:endParaRPr lang="en-US"/>
            </a:p>
          </p:txBody>
        </p:sp>
        <p:sp>
          <p:nvSpPr>
            <p:cNvPr id="54" name="Freeform 54"/>
            <p:cNvSpPr>
              <a:spLocks/>
            </p:cNvSpPr>
            <p:nvPr/>
          </p:nvSpPr>
          <p:spPr bwMode="auto">
            <a:xfrm>
              <a:off x="2084" y="7034"/>
              <a:ext cx="69" cy="33"/>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a:lstStyle/>
            <a:p>
              <a:endParaRPr lang="en-US"/>
            </a:p>
          </p:txBody>
        </p:sp>
        <p:sp>
          <p:nvSpPr>
            <p:cNvPr id="55" name="Freeform 55"/>
            <p:cNvSpPr>
              <a:spLocks/>
            </p:cNvSpPr>
            <p:nvPr/>
          </p:nvSpPr>
          <p:spPr bwMode="auto">
            <a:xfrm>
              <a:off x="2002" y="7018"/>
              <a:ext cx="24" cy="24"/>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a:lstStyle/>
            <a:p>
              <a:endParaRPr lang="en-US"/>
            </a:p>
          </p:txBody>
        </p:sp>
        <p:sp>
          <p:nvSpPr>
            <p:cNvPr id="56" name="Freeform 56"/>
            <p:cNvSpPr>
              <a:spLocks/>
            </p:cNvSpPr>
            <p:nvPr/>
          </p:nvSpPr>
          <p:spPr bwMode="auto">
            <a:xfrm>
              <a:off x="2003" y="7018"/>
              <a:ext cx="20" cy="21"/>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a:lstStyle/>
            <a:p>
              <a:endParaRPr lang="en-US"/>
            </a:p>
          </p:txBody>
        </p:sp>
        <p:sp>
          <p:nvSpPr>
            <p:cNvPr id="57" name="Freeform 57"/>
            <p:cNvSpPr>
              <a:spLocks/>
            </p:cNvSpPr>
            <p:nvPr/>
          </p:nvSpPr>
          <p:spPr bwMode="auto">
            <a:xfrm>
              <a:off x="2056" y="7005"/>
              <a:ext cx="49" cy="25"/>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a:lstStyle/>
            <a:p>
              <a:endParaRPr lang="en-US"/>
            </a:p>
          </p:txBody>
        </p:sp>
        <p:sp>
          <p:nvSpPr>
            <p:cNvPr id="58" name="Freeform 58"/>
            <p:cNvSpPr>
              <a:spLocks/>
            </p:cNvSpPr>
            <p:nvPr/>
          </p:nvSpPr>
          <p:spPr bwMode="auto">
            <a:xfrm>
              <a:off x="2058" y="7005"/>
              <a:ext cx="43" cy="22"/>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a:lstStyle/>
            <a:p>
              <a:endParaRPr lang="en-US"/>
            </a:p>
          </p:txBody>
        </p:sp>
        <p:sp>
          <p:nvSpPr>
            <p:cNvPr id="59" name="Freeform 59"/>
            <p:cNvSpPr>
              <a:spLocks/>
            </p:cNvSpPr>
            <p:nvPr/>
          </p:nvSpPr>
          <p:spPr bwMode="auto">
            <a:xfrm>
              <a:off x="2114" y="6872"/>
              <a:ext cx="28" cy="10"/>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a:lstStyle/>
            <a:p>
              <a:endParaRPr lang="en-US"/>
            </a:p>
          </p:txBody>
        </p:sp>
        <p:sp>
          <p:nvSpPr>
            <p:cNvPr id="60" name="Freeform 60"/>
            <p:cNvSpPr>
              <a:spLocks/>
            </p:cNvSpPr>
            <p:nvPr/>
          </p:nvSpPr>
          <p:spPr bwMode="auto">
            <a:xfrm>
              <a:off x="2156" y="6874"/>
              <a:ext cx="12" cy="10"/>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a:lstStyle/>
            <a:p>
              <a:endParaRPr lang="en-US"/>
            </a:p>
          </p:txBody>
        </p:sp>
        <p:sp>
          <p:nvSpPr>
            <p:cNvPr id="61" name="Freeform 61"/>
            <p:cNvSpPr>
              <a:spLocks/>
            </p:cNvSpPr>
            <p:nvPr/>
          </p:nvSpPr>
          <p:spPr bwMode="auto">
            <a:xfrm>
              <a:off x="2164" y="6875"/>
              <a:ext cx="17" cy="10"/>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a:lstStyle/>
            <a:p>
              <a:endParaRPr lang="en-US"/>
            </a:p>
          </p:txBody>
        </p:sp>
        <p:sp>
          <p:nvSpPr>
            <p:cNvPr id="62" name="Freeform 62"/>
            <p:cNvSpPr>
              <a:spLocks/>
            </p:cNvSpPr>
            <p:nvPr/>
          </p:nvSpPr>
          <p:spPr bwMode="auto">
            <a:xfrm>
              <a:off x="2175" y="6875"/>
              <a:ext cx="12" cy="10"/>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a:lstStyle/>
            <a:p>
              <a:endParaRPr lang="en-US"/>
            </a:p>
          </p:txBody>
        </p:sp>
        <p:sp>
          <p:nvSpPr>
            <p:cNvPr id="63" name="Freeform 63"/>
            <p:cNvSpPr>
              <a:spLocks noEditPoints="1"/>
            </p:cNvSpPr>
            <p:nvPr/>
          </p:nvSpPr>
          <p:spPr bwMode="auto">
            <a:xfrm>
              <a:off x="2180" y="6876"/>
              <a:ext cx="21" cy="10"/>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a:lstStyle/>
            <a:p>
              <a:endParaRPr lang="en-US"/>
            </a:p>
          </p:txBody>
        </p:sp>
        <p:sp>
          <p:nvSpPr>
            <p:cNvPr id="64" name="Freeform 64"/>
            <p:cNvSpPr>
              <a:spLocks noEditPoints="1"/>
            </p:cNvSpPr>
            <p:nvPr/>
          </p:nvSpPr>
          <p:spPr bwMode="auto">
            <a:xfrm>
              <a:off x="2137" y="6873"/>
              <a:ext cx="23" cy="10"/>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a:lstStyle/>
            <a:p>
              <a:endParaRPr lang="en-US"/>
            </a:p>
          </p:txBody>
        </p:sp>
      </p:grpSp>
      <p:sp>
        <p:nvSpPr>
          <p:cNvPr id="65" name="Text Box 65"/>
          <p:cNvSpPr txBox="1">
            <a:spLocks noChangeArrowheads="1"/>
          </p:cNvSpPr>
          <p:nvPr/>
        </p:nvSpPr>
        <p:spPr bwMode="auto">
          <a:xfrm>
            <a:off x="349216" y="2613025"/>
            <a:ext cx="1181100" cy="274638"/>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MS1 - Timeslot 1</a:t>
            </a:r>
            <a:endParaRPr lang="en-GB" sz="1400" b="0"/>
          </a:p>
        </p:txBody>
      </p:sp>
      <p:grpSp>
        <p:nvGrpSpPr>
          <p:cNvPr id="66" name="Group 66"/>
          <p:cNvGrpSpPr>
            <a:grpSpLocks/>
          </p:cNvGrpSpPr>
          <p:nvPr/>
        </p:nvGrpSpPr>
        <p:grpSpPr bwMode="auto">
          <a:xfrm>
            <a:off x="2112928" y="2841625"/>
            <a:ext cx="2379663" cy="541338"/>
            <a:chOff x="255" y="1912"/>
            <a:chExt cx="1383" cy="341"/>
          </a:xfrm>
        </p:grpSpPr>
        <p:grpSp>
          <p:nvGrpSpPr>
            <p:cNvPr id="67" name="Group 67"/>
            <p:cNvGrpSpPr>
              <a:grpSpLocks/>
            </p:cNvGrpSpPr>
            <p:nvPr/>
          </p:nvGrpSpPr>
          <p:grpSpPr bwMode="auto">
            <a:xfrm>
              <a:off x="1032" y="1912"/>
              <a:ext cx="606" cy="173"/>
              <a:chOff x="870" y="1648"/>
              <a:chExt cx="606" cy="173"/>
            </a:xfrm>
          </p:grpSpPr>
          <p:sp>
            <p:nvSpPr>
              <p:cNvPr id="120" name="Rectangle 68"/>
              <p:cNvSpPr>
                <a:spLocks noChangeArrowheads="1"/>
              </p:cNvSpPr>
              <p:nvPr/>
            </p:nvSpPr>
            <p:spPr bwMode="auto">
              <a:xfrm>
                <a:off x="1302" y="1674"/>
                <a:ext cx="174" cy="126"/>
              </a:xfrm>
              <a:prstGeom prst="rect">
                <a:avLst/>
              </a:prstGeom>
              <a:solidFill>
                <a:srgbClr val="FFFFFF"/>
              </a:solidFill>
              <a:ln w="9525">
                <a:solidFill>
                  <a:srgbClr val="0000FF"/>
                </a:solidFill>
                <a:prstDash val="dash"/>
                <a:miter lim="800000"/>
                <a:headEnd/>
                <a:tailEnd/>
              </a:ln>
            </p:spPr>
            <p:txBody>
              <a:bodyPr wrap="none" lIns="91449" tIns="45725" rIns="91449" bIns="45725" anchor="ctr">
                <a:spAutoFit/>
              </a:bodyPr>
              <a:lstStyle/>
              <a:p>
                <a:endParaRPr lang="en-US"/>
              </a:p>
            </p:txBody>
          </p:sp>
          <p:sp>
            <p:nvSpPr>
              <p:cNvPr id="121" name="Rectangle 69"/>
              <p:cNvSpPr>
                <a:spLocks noChangeArrowheads="1"/>
              </p:cNvSpPr>
              <p:nvPr/>
            </p:nvSpPr>
            <p:spPr bwMode="auto">
              <a:xfrm>
                <a:off x="870" y="1674"/>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122" name="Text Box 70"/>
              <p:cNvSpPr txBox="1">
                <a:spLocks noChangeArrowheads="1"/>
              </p:cNvSpPr>
              <p:nvPr/>
            </p:nvSpPr>
            <p:spPr bwMode="auto">
              <a:xfrm>
                <a:off x="874" y="1648"/>
                <a:ext cx="14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1</a:t>
                </a:r>
                <a:endParaRPr lang="en-GB" sz="1400" b="0"/>
              </a:p>
            </p:txBody>
          </p:sp>
          <p:sp>
            <p:nvSpPr>
              <p:cNvPr id="123" name="Rectangle 71"/>
              <p:cNvSpPr>
                <a:spLocks noChangeArrowheads="1"/>
              </p:cNvSpPr>
              <p:nvPr/>
            </p:nvSpPr>
            <p:spPr bwMode="auto">
              <a:xfrm>
                <a:off x="1014" y="1674"/>
                <a:ext cx="144" cy="126"/>
              </a:xfrm>
              <a:prstGeom prst="rect">
                <a:avLst/>
              </a:prstGeom>
              <a:solidFill>
                <a:schemeClr val="accent1"/>
              </a:solidFill>
              <a:ln w="12700">
                <a:solidFill>
                  <a:srgbClr val="0000FF"/>
                </a:solidFill>
                <a:miter lim="800000"/>
                <a:headEnd/>
                <a:tailEnd/>
              </a:ln>
            </p:spPr>
            <p:txBody>
              <a:bodyPr wrap="none" lIns="91449" tIns="45725" rIns="91449" bIns="45725" anchor="ctr">
                <a:spAutoFit/>
              </a:bodyPr>
              <a:lstStyle/>
              <a:p>
                <a:endParaRPr lang="en-US"/>
              </a:p>
            </p:txBody>
          </p:sp>
          <p:sp>
            <p:nvSpPr>
              <p:cNvPr id="124" name="Text Box 72"/>
              <p:cNvSpPr txBox="1">
                <a:spLocks noChangeArrowheads="1"/>
              </p:cNvSpPr>
              <p:nvPr/>
            </p:nvSpPr>
            <p:spPr bwMode="auto">
              <a:xfrm>
                <a:off x="1018" y="1648"/>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2</a:t>
                </a:r>
                <a:endParaRPr lang="en-GB" sz="1400" b="0"/>
              </a:p>
            </p:txBody>
          </p:sp>
          <p:grpSp>
            <p:nvGrpSpPr>
              <p:cNvPr id="125" name="Group 73"/>
              <p:cNvGrpSpPr>
                <a:grpSpLocks/>
              </p:cNvGrpSpPr>
              <p:nvPr/>
            </p:nvGrpSpPr>
            <p:grpSpPr bwMode="auto">
              <a:xfrm>
                <a:off x="1158" y="1648"/>
                <a:ext cx="152" cy="173"/>
                <a:chOff x="372" y="1234"/>
                <a:chExt cx="152" cy="173"/>
              </a:xfrm>
            </p:grpSpPr>
            <p:sp>
              <p:nvSpPr>
                <p:cNvPr id="126" name="Rectangle 74"/>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127" name="Text Box 75"/>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3</a:t>
                  </a:r>
                  <a:endParaRPr lang="en-GB" sz="1400" b="0"/>
                </a:p>
              </p:txBody>
            </p:sp>
          </p:grpSp>
        </p:grpSp>
        <p:grpSp>
          <p:nvGrpSpPr>
            <p:cNvPr id="68" name="Group 76"/>
            <p:cNvGrpSpPr>
              <a:grpSpLocks/>
            </p:cNvGrpSpPr>
            <p:nvPr/>
          </p:nvGrpSpPr>
          <p:grpSpPr bwMode="auto">
            <a:xfrm>
              <a:off x="880" y="1916"/>
              <a:ext cx="111" cy="140"/>
              <a:chOff x="1872" y="6768"/>
              <a:chExt cx="489" cy="512"/>
            </a:xfrm>
          </p:grpSpPr>
          <p:sp>
            <p:nvSpPr>
              <p:cNvPr id="70" name="Freeform 77"/>
              <p:cNvSpPr>
                <a:spLocks/>
              </p:cNvSpPr>
              <p:nvPr/>
            </p:nvSpPr>
            <p:spPr bwMode="auto">
              <a:xfrm>
                <a:off x="2034" y="6768"/>
                <a:ext cx="327" cy="512"/>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a:lstStyle/>
              <a:p>
                <a:endParaRPr lang="en-US"/>
              </a:p>
            </p:txBody>
          </p:sp>
          <p:sp>
            <p:nvSpPr>
              <p:cNvPr id="71" name="Freeform 78"/>
              <p:cNvSpPr>
                <a:spLocks/>
              </p:cNvSpPr>
              <p:nvPr/>
            </p:nvSpPr>
            <p:spPr bwMode="auto">
              <a:xfrm>
                <a:off x="1872" y="6811"/>
                <a:ext cx="431" cy="464"/>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a:lstStyle/>
              <a:p>
                <a:endParaRPr lang="en-US"/>
              </a:p>
            </p:txBody>
          </p:sp>
          <p:sp>
            <p:nvSpPr>
              <p:cNvPr id="72" name="Freeform 79"/>
              <p:cNvSpPr>
                <a:spLocks/>
              </p:cNvSpPr>
              <p:nvPr/>
            </p:nvSpPr>
            <p:spPr bwMode="auto">
              <a:xfrm>
                <a:off x="1873" y="6811"/>
                <a:ext cx="399" cy="450"/>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a:lstStyle/>
              <a:p>
                <a:endParaRPr lang="en-US"/>
              </a:p>
            </p:txBody>
          </p:sp>
          <p:sp>
            <p:nvSpPr>
              <p:cNvPr id="73" name="Freeform 80"/>
              <p:cNvSpPr>
                <a:spLocks/>
              </p:cNvSpPr>
              <p:nvPr/>
            </p:nvSpPr>
            <p:spPr bwMode="auto">
              <a:xfrm>
                <a:off x="2026" y="6819"/>
                <a:ext cx="215" cy="218"/>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a:lstStyle/>
              <a:p>
                <a:endParaRPr lang="en-US"/>
              </a:p>
            </p:txBody>
          </p:sp>
          <p:sp>
            <p:nvSpPr>
              <p:cNvPr id="74" name="Freeform 81"/>
              <p:cNvSpPr>
                <a:spLocks/>
              </p:cNvSpPr>
              <p:nvPr/>
            </p:nvSpPr>
            <p:spPr bwMode="auto">
              <a:xfrm>
                <a:off x="2029" y="6864"/>
                <a:ext cx="199" cy="126"/>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a:lstStyle/>
              <a:p>
                <a:endParaRPr lang="en-US"/>
              </a:p>
            </p:txBody>
          </p:sp>
          <p:sp>
            <p:nvSpPr>
              <p:cNvPr id="75" name="Freeform 82"/>
              <p:cNvSpPr>
                <a:spLocks/>
              </p:cNvSpPr>
              <p:nvPr/>
            </p:nvSpPr>
            <p:spPr bwMode="auto">
              <a:xfrm>
                <a:off x="2041" y="6887"/>
                <a:ext cx="173" cy="95"/>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a:lstStyle/>
              <a:p>
                <a:endParaRPr lang="en-US"/>
              </a:p>
            </p:txBody>
          </p:sp>
          <p:sp>
            <p:nvSpPr>
              <p:cNvPr id="76" name="Freeform 83"/>
              <p:cNvSpPr>
                <a:spLocks/>
              </p:cNvSpPr>
              <p:nvPr/>
            </p:nvSpPr>
            <p:spPr bwMode="auto">
              <a:xfrm>
                <a:off x="2055" y="6894"/>
                <a:ext cx="155" cy="88"/>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a:lstStyle/>
              <a:p>
                <a:endParaRPr lang="en-US"/>
              </a:p>
            </p:txBody>
          </p:sp>
          <p:sp>
            <p:nvSpPr>
              <p:cNvPr id="77" name="Freeform 84"/>
              <p:cNvSpPr>
                <a:spLocks/>
              </p:cNvSpPr>
              <p:nvPr/>
            </p:nvSpPr>
            <p:spPr bwMode="auto">
              <a:xfrm>
                <a:off x="2227" y="6839"/>
                <a:ext cx="26" cy="18"/>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a:lstStyle/>
              <a:p>
                <a:endParaRPr lang="en-US"/>
              </a:p>
            </p:txBody>
          </p:sp>
          <p:sp>
            <p:nvSpPr>
              <p:cNvPr id="78" name="Freeform 85"/>
              <p:cNvSpPr>
                <a:spLocks/>
              </p:cNvSpPr>
              <p:nvPr/>
            </p:nvSpPr>
            <p:spPr bwMode="auto">
              <a:xfrm>
                <a:off x="2227" y="6839"/>
                <a:ext cx="23" cy="16"/>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a:lstStyle/>
              <a:p>
                <a:endParaRPr lang="en-US"/>
              </a:p>
            </p:txBody>
          </p:sp>
          <p:sp>
            <p:nvSpPr>
              <p:cNvPr id="79" name="Freeform 86"/>
              <p:cNvSpPr>
                <a:spLocks/>
              </p:cNvSpPr>
              <p:nvPr/>
            </p:nvSpPr>
            <p:spPr bwMode="auto">
              <a:xfrm>
                <a:off x="2132" y="6832"/>
                <a:ext cx="91" cy="15"/>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a:lstStyle/>
              <a:p>
                <a:endParaRPr lang="en-US"/>
              </a:p>
            </p:txBody>
          </p:sp>
          <p:sp>
            <p:nvSpPr>
              <p:cNvPr id="80" name="Freeform 87"/>
              <p:cNvSpPr>
                <a:spLocks/>
              </p:cNvSpPr>
              <p:nvPr/>
            </p:nvSpPr>
            <p:spPr bwMode="auto">
              <a:xfrm>
                <a:off x="1977" y="7072"/>
                <a:ext cx="153" cy="2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a:lstStyle/>
              <a:p>
                <a:endParaRPr lang="en-US"/>
              </a:p>
            </p:txBody>
          </p:sp>
          <p:sp>
            <p:nvSpPr>
              <p:cNvPr id="81" name="Freeform 88"/>
              <p:cNvSpPr>
                <a:spLocks/>
              </p:cNvSpPr>
              <p:nvPr/>
            </p:nvSpPr>
            <p:spPr bwMode="auto">
              <a:xfrm>
                <a:off x="1979" y="7071"/>
                <a:ext cx="41" cy="20"/>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a:lstStyle/>
              <a:p>
                <a:endParaRPr lang="en-US"/>
              </a:p>
            </p:txBody>
          </p:sp>
          <p:sp>
            <p:nvSpPr>
              <p:cNvPr id="82" name="Freeform 89"/>
              <p:cNvSpPr>
                <a:spLocks/>
              </p:cNvSpPr>
              <p:nvPr/>
            </p:nvSpPr>
            <p:spPr bwMode="auto">
              <a:xfrm>
                <a:off x="2072" y="7080"/>
                <a:ext cx="56" cy="19"/>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a:lstStyle/>
              <a:p>
                <a:endParaRPr lang="en-US"/>
              </a:p>
            </p:txBody>
          </p:sp>
          <p:sp>
            <p:nvSpPr>
              <p:cNvPr id="83" name="Freeform 90"/>
              <p:cNvSpPr>
                <a:spLocks/>
              </p:cNvSpPr>
              <p:nvPr/>
            </p:nvSpPr>
            <p:spPr bwMode="auto">
              <a:xfrm>
                <a:off x="2023" y="7073"/>
                <a:ext cx="51" cy="23"/>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a:lstStyle/>
              <a:p>
                <a:endParaRPr lang="en-US"/>
              </a:p>
            </p:txBody>
          </p:sp>
          <p:sp>
            <p:nvSpPr>
              <p:cNvPr id="84" name="Freeform 91"/>
              <p:cNvSpPr>
                <a:spLocks/>
              </p:cNvSpPr>
              <p:nvPr/>
            </p:nvSpPr>
            <p:spPr bwMode="auto">
              <a:xfrm>
                <a:off x="1977" y="7072"/>
                <a:ext cx="41" cy="19"/>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a:lstStyle/>
              <a:p>
                <a:endParaRPr lang="en-US"/>
              </a:p>
            </p:txBody>
          </p:sp>
          <p:sp>
            <p:nvSpPr>
              <p:cNvPr id="85" name="Freeform 92"/>
              <p:cNvSpPr>
                <a:spLocks/>
              </p:cNvSpPr>
              <p:nvPr/>
            </p:nvSpPr>
            <p:spPr bwMode="auto">
              <a:xfrm>
                <a:off x="2072" y="7082"/>
                <a:ext cx="53" cy="17"/>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a:lstStyle/>
              <a:p>
                <a:endParaRPr lang="en-US"/>
              </a:p>
            </p:txBody>
          </p:sp>
          <p:sp>
            <p:nvSpPr>
              <p:cNvPr id="86" name="Freeform 93"/>
              <p:cNvSpPr>
                <a:spLocks/>
              </p:cNvSpPr>
              <p:nvPr/>
            </p:nvSpPr>
            <p:spPr bwMode="auto">
              <a:xfrm>
                <a:off x="2023" y="7074"/>
                <a:ext cx="48" cy="22"/>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a:lstStyle/>
              <a:p>
                <a:endParaRPr lang="en-US"/>
              </a:p>
            </p:txBody>
          </p:sp>
          <p:sp>
            <p:nvSpPr>
              <p:cNvPr id="87" name="Freeform 94"/>
              <p:cNvSpPr>
                <a:spLocks/>
              </p:cNvSpPr>
              <p:nvPr/>
            </p:nvSpPr>
            <p:spPr bwMode="auto">
              <a:xfrm>
                <a:off x="1962" y="7100"/>
                <a:ext cx="152" cy="2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a:lstStyle/>
              <a:p>
                <a:endParaRPr lang="en-US"/>
              </a:p>
            </p:txBody>
          </p:sp>
          <p:sp>
            <p:nvSpPr>
              <p:cNvPr id="88" name="Freeform 95"/>
              <p:cNvSpPr>
                <a:spLocks/>
              </p:cNvSpPr>
              <p:nvPr/>
            </p:nvSpPr>
            <p:spPr bwMode="auto">
              <a:xfrm>
                <a:off x="1964" y="7099"/>
                <a:ext cx="41" cy="20"/>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a:lstStyle/>
              <a:p>
                <a:endParaRPr lang="en-US"/>
              </a:p>
            </p:txBody>
          </p:sp>
          <p:sp>
            <p:nvSpPr>
              <p:cNvPr id="89" name="Freeform 96"/>
              <p:cNvSpPr>
                <a:spLocks/>
              </p:cNvSpPr>
              <p:nvPr/>
            </p:nvSpPr>
            <p:spPr bwMode="auto">
              <a:xfrm>
                <a:off x="2057" y="7108"/>
                <a:ext cx="55" cy="18"/>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a:lstStyle/>
              <a:p>
                <a:endParaRPr lang="en-US"/>
              </a:p>
            </p:txBody>
          </p:sp>
          <p:sp>
            <p:nvSpPr>
              <p:cNvPr id="90" name="Freeform 97"/>
              <p:cNvSpPr>
                <a:spLocks/>
              </p:cNvSpPr>
              <p:nvPr/>
            </p:nvSpPr>
            <p:spPr bwMode="auto">
              <a:xfrm>
                <a:off x="2008" y="7101"/>
                <a:ext cx="51" cy="24"/>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a:lstStyle/>
              <a:p>
                <a:endParaRPr lang="en-US"/>
              </a:p>
            </p:txBody>
          </p:sp>
          <p:sp>
            <p:nvSpPr>
              <p:cNvPr id="91" name="Freeform 98"/>
              <p:cNvSpPr>
                <a:spLocks/>
              </p:cNvSpPr>
              <p:nvPr/>
            </p:nvSpPr>
            <p:spPr bwMode="auto">
              <a:xfrm>
                <a:off x="1962" y="7100"/>
                <a:ext cx="40" cy="19"/>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a:lstStyle/>
              <a:p>
                <a:endParaRPr lang="en-US"/>
              </a:p>
            </p:txBody>
          </p:sp>
          <p:sp>
            <p:nvSpPr>
              <p:cNvPr id="92" name="Freeform 99"/>
              <p:cNvSpPr>
                <a:spLocks/>
              </p:cNvSpPr>
              <p:nvPr/>
            </p:nvSpPr>
            <p:spPr bwMode="auto">
              <a:xfrm>
                <a:off x="2056" y="7110"/>
                <a:ext cx="54" cy="17"/>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a:lstStyle/>
              <a:p>
                <a:endParaRPr lang="en-US"/>
              </a:p>
            </p:txBody>
          </p:sp>
          <p:sp>
            <p:nvSpPr>
              <p:cNvPr id="93" name="Freeform 100"/>
              <p:cNvSpPr>
                <a:spLocks/>
              </p:cNvSpPr>
              <p:nvPr/>
            </p:nvSpPr>
            <p:spPr bwMode="auto">
              <a:xfrm>
                <a:off x="2008" y="7102"/>
                <a:ext cx="47" cy="23"/>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a:lstStyle/>
              <a:p>
                <a:endParaRPr lang="en-US"/>
              </a:p>
            </p:txBody>
          </p:sp>
          <p:sp>
            <p:nvSpPr>
              <p:cNvPr id="94" name="Freeform 101"/>
              <p:cNvSpPr>
                <a:spLocks/>
              </p:cNvSpPr>
              <p:nvPr/>
            </p:nvSpPr>
            <p:spPr bwMode="auto">
              <a:xfrm>
                <a:off x="1946" y="7127"/>
                <a:ext cx="153" cy="30"/>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a:lstStyle/>
              <a:p>
                <a:endParaRPr lang="en-US"/>
              </a:p>
            </p:txBody>
          </p:sp>
          <p:sp>
            <p:nvSpPr>
              <p:cNvPr id="95" name="Freeform 102"/>
              <p:cNvSpPr>
                <a:spLocks/>
              </p:cNvSpPr>
              <p:nvPr/>
            </p:nvSpPr>
            <p:spPr bwMode="auto">
              <a:xfrm>
                <a:off x="1947" y="7127"/>
                <a:ext cx="42" cy="19"/>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a:lstStyle/>
              <a:p>
                <a:endParaRPr lang="en-US"/>
              </a:p>
            </p:txBody>
          </p:sp>
          <p:sp>
            <p:nvSpPr>
              <p:cNvPr id="96" name="Freeform 103"/>
              <p:cNvSpPr>
                <a:spLocks/>
              </p:cNvSpPr>
              <p:nvPr/>
            </p:nvSpPr>
            <p:spPr bwMode="auto">
              <a:xfrm>
                <a:off x="2041" y="7136"/>
                <a:ext cx="56" cy="18"/>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a:lstStyle/>
              <a:p>
                <a:endParaRPr lang="en-US"/>
              </a:p>
            </p:txBody>
          </p:sp>
          <p:sp>
            <p:nvSpPr>
              <p:cNvPr id="97" name="Freeform 104"/>
              <p:cNvSpPr>
                <a:spLocks/>
              </p:cNvSpPr>
              <p:nvPr/>
            </p:nvSpPr>
            <p:spPr bwMode="auto">
              <a:xfrm>
                <a:off x="1991" y="7129"/>
                <a:ext cx="51" cy="23"/>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a:lstStyle/>
              <a:p>
                <a:endParaRPr lang="en-US"/>
              </a:p>
            </p:txBody>
          </p:sp>
          <p:sp>
            <p:nvSpPr>
              <p:cNvPr id="98" name="Freeform 105"/>
              <p:cNvSpPr>
                <a:spLocks/>
              </p:cNvSpPr>
              <p:nvPr/>
            </p:nvSpPr>
            <p:spPr bwMode="auto">
              <a:xfrm>
                <a:off x="1945" y="7128"/>
                <a:ext cx="41" cy="18"/>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a:lstStyle/>
              <a:p>
                <a:endParaRPr lang="en-US"/>
              </a:p>
            </p:txBody>
          </p:sp>
          <p:sp>
            <p:nvSpPr>
              <p:cNvPr id="99" name="Freeform 106"/>
              <p:cNvSpPr>
                <a:spLocks/>
              </p:cNvSpPr>
              <p:nvPr/>
            </p:nvSpPr>
            <p:spPr bwMode="auto">
              <a:xfrm>
                <a:off x="2040" y="7137"/>
                <a:ext cx="53" cy="18"/>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a:lstStyle/>
              <a:p>
                <a:endParaRPr lang="en-US"/>
              </a:p>
            </p:txBody>
          </p:sp>
          <p:sp>
            <p:nvSpPr>
              <p:cNvPr id="100" name="Freeform 107"/>
              <p:cNvSpPr>
                <a:spLocks/>
              </p:cNvSpPr>
              <p:nvPr/>
            </p:nvSpPr>
            <p:spPr bwMode="auto">
              <a:xfrm>
                <a:off x="1991" y="7130"/>
                <a:ext cx="48" cy="23"/>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a:lstStyle/>
              <a:p>
                <a:endParaRPr lang="en-US"/>
              </a:p>
            </p:txBody>
          </p:sp>
          <p:sp>
            <p:nvSpPr>
              <p:cNvPr id="101" name="Freeform 108"/>
              <p:cNvSpPr>
                <a:spLocks/>
              </p:cNvSpPr>
              <p:nvPr/>
            </p:nvSpPr>
            <p:spPr bwMode="auto">
              <a:xfrm>
                <a:off x="1928" y="7156"/>
                <a:ext cx="154" cy="31"/>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a:lstStyle/>
              <a:p>
                <a:endParaRPr lang="en-US"/>
              </a:p>
            </p:txBody>
          </p:sp>
          <p:sp>
            <p:nvSpPr>
              <p:cNvPr id="102" name="Freeform 109"/>
              <p:cNvSpPr>
                <a:spLocks/>
              </p:cNvSpPr>
              <p:nvPr/>
            </p:nvSpPr>
            <p:spPr bwMode="auto">
              <a:xfrm>
                <a:off x="1930" y="7155"/>
                <a:ext cx="42" cy="20"/>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a:lstStyle/>
              <a:p>
                <a:endParaRPr lang="en-US"/>
              </a:p>
            </p:txBody>
          </p:sp>
          <p:sp>
            <p:nvSpPr>
              <p:cNvPr id="103" name="Freeform 110"/>
              <p:cNvSpPr>
                <a:spLocks/>
              </p:cNvSpPr>
              <p:nvPr/>
            </p:nvSpPr>
            <p:spPr bwMode="auto">
              <a:xfrm>
                <a:off x="2023" y="7167"/>
                <a:ext cx="56" cy="18"/>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a:lstStyle/>
              <a:p>
                <a:endParaRPr lang="en-US"/>
              </a:p>
            </p:txBody>
          </p:sp>
          <p:sp>
            <p:nvSpPr>
              <p:cNvPr id="104" name="Freeform 111"/>
              <p:cNvSpPr>
                <a:spLocks/>
              </p:cNvSpPr>
              <p:nvPr/>
            </p:nvSpPr>
            <p:spPr bwMode="auto">
              <a:xfrm>
                <a:off x="1974" y="7158"/>
                <a:ext cx="51" cy="24"/>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a:lstStyle/>
              <a:p>
                <a:endParaRPr lang="en-US"/>
              </a:p>
            </p:txBody>
          </p:sp>
          <p:sp>
            <p:nvSpPr>
              <p:cNvPr id="105" name="Freeform 112"/>
              <p:cNvSpPr>
                <a:spLocks/>
              </p:cNvSpPr>
              <p:nvPr/>
            </p:nvSpPr>
            <p:spPr bwMode="auto">
              <a:xfrm>
                <a:off x="1928" y="7157"/>
                <a:ext cx="40" cy="18"/>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a:lstStyle/>
              <a:p>
                <a:endParaRPr lang="en-US"/>
              </a:p>
            </p:txBody>
          </p:sp>
          <p:sp>
            <p:nvSpPr>
              <p:cNvPr id="106" name="Freeform 113"/>
              <p:cNvSpPr>
                <a:spLocks/>
              </p:cNvSpPr>
              <p:nvPr/>
            </p:nvSpPr>
            <p:spPr bwMode="auto">
              <a:xfrm>
                <a:off x="2023" y="7168"/>
                <a:ext cx="53" cy="17"/>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a:lstStyle/>
              <a:p>
                <a:endParaRPr lang="en-US"/>
              </a:p>
            </p:txBody>
          </p:sp>
          <p:sp>
            <p:nvSpPr>
              <p:cNvPr id="107" name="Freeform 114"/>
              <p:cNvSpPr>
                <a:spLocks/>
              </p:cNvSpPr>
              <p:nvPr/>
            </p:nvSpPr>
            <p:spPr bwMode="auto">
              <a:xfrm>
                <a:off x="1974" y="7159"/>
                <a:ext cx="48" cy="23"/>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a:lstStyle/>
              <a:p>
                <a:endParaRPr lang="en-US"/>
              </a:p>
            </p:txBody>
          </p:sp>
          <p:sp>
            <p:nvSpPr>
              <p:cNvPr id="108" name="Freeform 115"/>
              <p:cNvSpPr>
                <a:spLocks/>
              </p:cNvSpPr>
              <p:nvPr/>
            </p:nvSpPr>
            <p:spPr bwMode="auto">
              <a:xfrm>
                <a:off x="2082" y="7033"/>
                <a:ext cx="72" cy="36"/>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a:lstStyle/>
              <a:p>
                <a:endParaRPr lang="en-US"/>
              </a:p>
            </p:txBody>
          </p:sp>
          <p:sp>
            <p:nvSpPr>
              <p:cNvPr id="109" name="Freeform 116"/>
              <p:cNvSpPr>
                <a:spLocks/>
              </p:cNvSpPr>
              <p:nvPr/>
            </p:nvSpPr>
            <p:spPr bwMode="auto">
              <a:xfrm>
                <a:off x="2084" y="7034"/>
                <a:ext cx="69" cy="33"/>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a:lstStyle/>
              <a:p>
                <a:endParaRPr lang="en-US"/>
              </a:p>
            </p:txBody>
          </p:sp>
          <p:sp>
            <p:nvSpPr>
              <p:cNvPr id="110" name="Freeform 117"/>
              <p:cNvSpPr>
                <a:spLocks/>
              </p:cNvSpPr>
              <p:nvPr/>
            </p:nvSpPr>
            <p:spPr bwMode="auto">
              <a:xfrm>
                <a:off x="2002" y="7018"/>
                <a:ext cx="24" cy="24"/>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a:lstStyle/>
              <a:p>
                <a:endParaRPr lang="en-US"/>
              </a:p>
            </p:txBody>
          </p:sp>
          <p:sp>
            <p:nvSpPr>
              <p:cNvPr id="111" name="Freeform 118"/>
              <p:cNvSpPr>
                <a:spLocks/>
              </p:cNvSpPr>
              <p:nvPr/>
            </p:nvSpPr>
            <p:spPr bwMode="auto">
              <a:xfrm>
                <a:off x="2003" y="7018"/>
                <a:ext cx="20" cy="21"/>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a:lstStyle/>
              <a:p>
                <a:endParaRPr lang="en-US"/>
              </a:p>
            </p:txBody>
          </p:sp>
          <p:sp>
            <p:nvSpPr>
              <p:cNvPr id="112" name="Freeform 119"/>
              <p:cNvSpPr>
                <a:spLocks/>
              </p:cNvSpPr>
              <p:nvPr/>
            </p:nvSpPr>
            <p:spPr bwMode="auto">
              <a:xfrm>
                <a:off x="2056" y="7005"/>
                <a:ext cx="49" cy="25"/>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a:lstStyle/>
              <a:p>
                <a:endParaRPr lang="en-US"/>
              </a:p>
            </p:txBody>
          </p:sp>
          <p:sp>
            <p:nvSpPr>
              <p:cNvPr id="113" name="Freeform 120"/>
              <p:cNvSpPr>
                <a:spLocks/>
              </p:cNvSpPr>
              <p:nvPr/>
            </p:nvSpPr>
            <p:spPr bwMode="auto">
              <a:xfrm>
                <a:off x="2058" y="7005"/>
                <a:ext cx="43" cy="22"/>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a:lstStyle/>
              <a:p>
                <a:endParaRPr lang="en-US"/>
              </a:p>
            </p:txBody>
          </p:sp>
          <p:sp>
            <p:nvSpPr>
              <p:cNvPr id="114" name="Freeform 121"/>
              <p:cNvSpPr>
                <a:spLocks/>
              </p:cNvSpPr>
              <p:nvPr/>
            </p:nvSpPr>
            <p:spPr bwMode="auto">
              <a:xfrm>
                <a:off x="2114" y="6872"/>
                <a:ext cx="28" cy="10"/>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a:lstStyle/>
              <a:p>
                <a:endParaRPr lang="en-US"/>
              </a:p>
            </p:txBody>
          </p:sp>
          <p:sp>
            <p:nvSpPr>
              <p:cNvPr id="115" name="Freeform 122"/>
              <p:cNvSpPr>
                <a:spLocks/>
              </p:cNvSpPr>
              <p:nvPr/>
            </p:nvSpPr>
            <p:spPr bwMode="auto">
              <a:xfrm>
                <a:off x="2156" y="6874"/>
                <a:ext cx="12" cy="10"/>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a:lstStyle/>
              <a:p>
                <a:endParaRPr lang="en-US"/>
              </a:p>
            </p:txBody>
          </p:sp>
          <p:sp>
            <p:nvSpPr>
              <p:cNvPr id="116" name="Freeform 123"/>
              <p:cNvSpPr>
                <a:spLocks/>
              </p:cNvSpPr>
              <p:nvPr/>
            </p:nvSpPr>
            <p:spPr bwMode="auto">
              <a:xfrm>
                <a:off x="2164" y="6875"/>
                <a:ext cx="17" cy="10"/>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a:lstStyle/>
              <a:p>
                <a:endParaRPr lang="en-US"/>
              </a:p>
            </p:txBody>
          </p:sp>
          <p:sp>
            <p:nvSpPr>
              <p:cNvPr id="117" name="Freeform 124"/>
              <p:cNvSpPr>
                <a:spLocks/>
              </p:cNvSpPr>
              <p:nvPr/>
            </p:nvSpPr>
            <p:spPr bwMode="auto">
              <a:xfrm>
                <a:off x="2175" y="6875"/>
                <a:ext cx="12" cy="10"/>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a:lstStyle/>
              <a:p>
                <a:endParaRPr lang="en-US"/>
              </a:p>
            </p:txBody>
          </p:sp>
          <p:sp>
            <p:nvSpPr>
              <p:cNvPr id="118" name="Freeform 125"/>
              <p:cNvSpPr>
                <a:spLocks noEditPoints="1"/>
              </p:cNvSpPr>
              <p:nvPr/>
            </p:nvSpPr>
            <p:spPr bwMode="auto">
              <a:xfrm>
                <a:off x="2180" y="6876"/>
                <a:ext cx="21" cy="10"/>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a:lstStyle/>
              <a:p>
                <a:endParaRPr lang="en-US"/>
              </a:p>
            </p:txBody>
          </p:sp>
          <p:sp>
            <p:nvSpPr>
              <p:cNvPr id="119" name="Freeform 126"/>
              <p:cNvSpPr>
                <a:spLocks noEditPoints="1"/>
              </p:cNvSpPr>
              <p:nvPr/>
            </p:nvSpPr>
            <p:spPr bwMode="auto">
              <a:xfrm>
                <a:off x="2137" y="6873"/>
                <a:ext cx="23" cy="10"/>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a:lstStyle/>
              <a:p>
                <a:endParaRPr lang="en-US"/>
              </a:p>
            </p:txBody>
          </p:sp>
        </p:grpSp>
        <p:sp>
          <p:nvSpPr>
            <p:cNvPr id="69" name="Text Box 127"/>
            <p:cNvSpPr txBox="1">
              <a:spLocks noChangeArrowheads="1"/>
            </p:cNvSpPr>
            <p:nvPr/>
          </p:nvSpPr>
          <p:spPr bwMode="auto">
            <a:xfrm>
              <a:off x="255" y="2080"/>
              <a:ext cx="68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MS2 - Timeslot 2</a:t>
              </a:r>
              <a:endParaRPr lang="en-GB" sz="1400" b="0"/>
            </a:p>
          </p:txBody>
        </p:sp>
      </p:grpSp>
      <p:grpSp>
        <p:nvGrpSpPr>
          <p:cNvPr id="128" name="Group 128"/>
          <p:cNvGrpSpPr>
            <a:grpSpLocks/>
          </p:cNvGrpSpPr>
          <p:nvPr/>
        </p:nvGrpSpPr>
        <p:grpSpPr bwMode="auto">
          <a:xfrm>
            <a:off x="7846978" y="2497138"/>
            <a:ext cx="1144588" cy="947737"/>
            <a:chOff x="3360" y="729"/>
            <a:chExt cx="2064" cy="1431"/>
          </a:xfrm>
        </p:grpSpPr>
        <p:sp>
          <p:nvSpPr>
            <p:cNvPr id="129" name="Oval 129"/>
            <p:cNvSpPr>
              <a:spLocks noChangeArrowheads="1"/>
            </p:cNvSpPr>
            <p:nvPr/>
          </p:nvSpPr>
          <p:spPr bwMode="auto">
            <a:xfrm>
              <a:off x="3360" y="1824"/>
              <a:ext cx="2064" cy="336"/>
            </a:xfrm>
            <a:prstGeom prst="ellipse">
              <a:avLst/>
            </a:prstGeom>
            <a:solidFill>
              <a:srgbClr val="99CC00"/>
            </a:solidFill>
            <a:ln w="9525">
              <a:solidFill>
                <a:schemeClr val="tx1"/>
              </a:solidFill>
              <a:round/>
              <a:headEnd/>
              <a:tailEnd/>
            </a:ln>
          </p:spPr>
          <p:txBody>
            <a:bodyPr anchor="ctr">
              <a:spAutoFit/>
            </a:bodyPr>
            <a:lstStyle/>
            <a:p>
              <a:endParaRPr lang="en-US"/>
            </a:p>
          </p:txBody>
        </p:sp>
        <p:grpSp>
          <p:nvGrpSpPr>
            <p:cNvPr id="130" name="Group 130"/>
            <p:cNvGrpSpPr>
              <a:grpSpLocks noChangeAspect="1"/>
            </p:cNvGrpSpPr>
            <p:nvPr/>
          </p:nvGrpSpPr>
          <p:grpSpPr bwMode="auto">
            <a:xfrm flipH="1">
              <a:off x="4278" y="729"/>
              <a:ext cx="247" cy="1278"/>
              <a:chOff x="2976" y="968"/>
              <a:chExt cx="207" cy="1506"/>
            </a:xfrm>
          </p:grpSpPr>
          <p:sp>
            <p:nvSpPr>
              <p:cNvPr id="131" name="AutoShape 131"/>
              <p:cNvSpPr>
                <a:spLocks noChangeAspect="1" noChangeArrowheads="1"/>
              </p:cNvSpPr>
              <p:nvPr/>
            </p:nvSpPr>
            <p:spPr bwMode="auto">
              <a:xfrm>
                <a:off x="3016" y="968"/>
                <a:ext cx="152" cy="1506"/>
              </a:xfrm>
              <a:prstGeom prst="triangle">
                <a:avLst>
                  <a:gd name="adj" fmla="val 50000"/>
                </a:avLst>
              </a:prstGeom>
              <a:solidFill>
                <a:srgbClr val="969696"/>
              </a:solidFill>
              <a:ln w="9525">
                <a:solidFill>
                  <a:schemeClr val="tx1"/>
                </a:solidFill>
                <a:miter lim="800000"/>
                <a:headEnd/>
                <a:tailEnd/>
              </a:ln>
            </p:spPr>
            <p:txBody>
              <a:bodyPr anchor="ctr">
                <a:spAutoFit/>
              </a:bodyPr>
              <a:lstStyle/>
              <a:p>
                <a:endParaRPr lang="en-US"/>
              </a:p>
            </p:txBody>
          </p:sp>
          <p:sp>
            <p:nvSpPr>
              <p:cNvPr id="132" name="Rectangle 132"/>
              <p:cNvSpPr>
                <a:spLocks noChangeAspect="1" noChangeArrowheads="1"/>
              </p:cNvSpPr>
              <p:nvPr/>
            </p:nvSpPr>
            <p:spPr bwMode="auto">
              <a:xfrm>
                <a:off x="2976" y="984"/>
                <a:ext cx="47" cy="152"/>
              </a:xfrm>
              <a:prstGeom prst="rect">
                <a:avLst/>
              </a:prstGeom>
              <a:solidFill>
                <a:srgbClr val="000000"/>
              </a:solidFill>
              <a:ln w="9525">
                <a:solidFill>
                  <a:schemeClr val="tx1"/>
                </a:solidFill>
                <a:miter lim="800000"/>
                <a:headEnd/>
                <a:tailEnd/>
              </a:ln>
            </p:spPr>
            <p:txBody>
              <a:bodyPr anchor="ctr">
                <a:spAutoFit/>
              </a:bodyPr>
              <a:lstStyle/>
              <a:p>
                <a:endParaRPr lang="en-US"/>
              </a:p>
            </p:txBody>
          </p:sp>
          <p:sp>
            <p:nvSpPr>
              <p:cNvPr id="133" name="Rectangle 133"/>
              <p:cNvSpPr>
                <a:spLocks noChangeAspect="1" noChangeArrowheads="1"/>
              </p:cNvSpPr>
              <p:nvPr/>
            </p:nvSpPr>
            <p:spPr bwMode="auto">
              <a:xfrm>
                <a:off x="3056" y="984"/>
                <a:ext cx="47" cy="152"/>
              </a:xfrm>
              <a:prstGeom prst="rect">
                <a:avLst/>
              </a:prstGeom>
              <a:solidFill>
                <a:srgbClr val="000000"/>
              </a:solidFill>
              <a:ln w="9525">
                <a:solidFill>
                  <a:schemeClr val="tx1"/>
                </a:solidFill>
                <a:miter lim="800000"/>
                <a:headEnd/>
                <a:tailEnd/>
              </a:ln>
            </p:spPr>
            <p:txBody>
              <a:bodyPr anchor="ctr">
                <a:spAutoFit/>
              </a:bodyPr>
              <a:lstStyle/>
              <a:p>
                <a:endParaRPr lang="en-US"/>
              </a:p>
            </p:txBody>
          </p:sp>
          <p:sp>
            <p:nvSpPr>
              <p:cNvPr id="134" name="Rectangle 134"/>
              <p:cNvSpPr>
                <a:spLocks noChangeAspect="1" noChangeArrowheads="1"/>
              </p:cNvSpPr>
              <p:nvPr/>
            </p:nvSpPr>
            <p:spPr bwMode="auto">
              <a:xfrm>
                <a:off x="3136" y="984"/>
                <a:ext cx="47" cy="152"/>
              </a:xfrm>
              <a:prstGeom prst="rect">
                <a:avLst/>
              </a:prstGeom>
              <a:solidFill>
                <a:srgbClr val="000000"/>
              </a:solidFill>
              <a:ln w="9525">
                <a:solidFill>
                  <a:schemeClr val="tx1"/>
                </a:solidFill>
                <a:miter lim="800000"/>
                <a:headEnd/>
                <a:tailEnd/>
              </a:ln>
            </p:spPr>
            <p:txBody>
              <a:bodyPr anchor="ctr">
                <a:spAutoFit/>
              </a:bodyPr>
              <a:lstStyle/>
              <a:p>
                <a:endParaRPr lang="en-US"/>
              </a:p>
            </p:txBody>
          </p:sp>
        </p:grpSp>
      </p:grpSp>
      <p:grpSp>
        <p:nvGrpSpPr>
          <p:cNvPr id="135" name="Group 135"/>
          <p:cNvGrpSpPr>
            <a:grpSpLocks/>
          </p:cNvGrpSpPr>
          <p:nvPr/>
        </p:nvGrpSpPr>
        <p:grpSpPr bwMode="auto">
          <a:xfrm>
            <a:off x="6803991" y="2822575"/>
            <a:ext cx="1042987" cy="274638"/>
            <a:chOff x="870" y="1648"/>
            <a:chExt cx="606" cy="173"/>
          </a:xfrm>
        </p:grpSpPr>
        <p:sp>
          <p:nvSpPr>
            <p:cNvPr id="136" name="Rectangle 136"/>
            <p:cNvSpPr>
              <a:spLocks noChangeArrowheads="1"/>
            </p:cNvSpPr>
            <p:nvPr/>
          </p:nvSpPr>
          <p:spPr bwMode="auto">
            <a:xfrm>
              <a:off x="1302" y="1674"/>
              <a:ext cx="174" cy="126"/>
            </a:xfrm>
            <a:prstGeom prst="rect">
              <a:avLst/>
            </a:prstGeom>
            <a:solidFill>
              <a:srgbClr val="FFFFFF"/>
            </a:solidFill>
            <a:ln w="9525">
              <a:solidFill>
                <a:srgbClr val="0000FF"/>
              </a:solidFill>
              <a:prstDash val="dash"/>
              <a:miter lim="800000"/>
              <a:headEnd/>
              <a:tailEnd/>
            </a:ln>
          </p:spPr>
          <p:txBody>
            <a:bodyPr wrap="none" lIns="91449" tIns="45725" rIns="91449" bIns="45725" anchor="ctr">
              <a:spAutoFit/>
            </a:bodyPr>
            <a:lstStyle/>
            <a:p>
              <a:endParaRPr lang="en-US"/>
            </a:p>
          </p:txBody>
        </p:sp>
        <p:sp>
          <p:nvSpPr>
            <p:cNvPr id="137" name="Rectangle 137"/>
            <p:cNvSpPr>
              <a:spLocks noChangeArrowheads="1"/>
            </p:cNvSpPr>
            <p:nvPr/>
          </p:nvSpPr>
          <p:spPr bwMode="auto">
            <a:xfrm>
              <a:off x="870" y="1674"/>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138" name="Text Box 138"/>
            <p:cNvSpPr txBox="1">
              <a:spLocks noChangeArrowheads="1"/>
            </p:cNvSpPr>
            <p:nvPr/>
          </p:nvSpPr>
          <p:spPr bwMode="auto">
            <a:xfrm>
              <a:off x="874" y="1648"/>
              <a:ext cx="14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1</a:t>
              </a:r>
              <a:endParaRPr lang="en-GB" sz="1400" b="0"/>
            </a:p>
          </p:txBody>
        </p:sp>
        <p:sp>
          <p:nvSpPr>
            <p:cNvPr id="139" name="Rectangle 139"/>
            <p:cNvSpPr>
              <a:spLocks noChangeArrowheads="1"/>
            </p:cNvSpPr>
            <p:nvPr/>
          </p:nvSpPr>
          <p:spPr bwMode="auto">
            <a:xfrm>
              <a:off x="1014" y="1674"/>
              <a:ext cx="144" cy="126"/>
            </a:xfrm>
            <a:prstGeom prst="rect">
              <a:avLst/>
            </a:prstGeom>
            <a:solidFill>
              <a:schemeClr val="accent1"/>
            </a:solidFill>
            <a:ln w="12700">
              <a:solidFill>
                <a:srgbClr val="0000FF"/>
              </a:solidFill>
              <a:miter lim="800000"/>
              <a:headEnd/>
              <a:tailEnd/>
            </a:ln>
          </p:spPr>
          <p:txBody>
            <a:bodyPr wrap="none" lIns="91449" tIns="45725" rIns="91449" bIns="45725" anchor="ctr">
              <a:spAutoFit/>
            </a:bodyPr>
            <a:lstStyle/>
            <a:p>
              <a:endParaRPr lang="en-US"/>
            </a:p>
          </p:txBody>
        </p:sp>
        <p:sp>
          <p:nvSpPr>
            <p:cNvPr id="140" name="Text Box 140"/>
            <p:cNvSpPr txBox="1">
              <a:spLocks noChangeArrowheads="1"/>
            </p:cNvSpPr>
            <p:nvPr/>
          </p:nvSpPr>
          <p:spPr bwMode="auto">
            <a:xfrm>
              <a:off x="1018" y="1648"/>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2</a:t>
              </a:r>
              <a:endParaRPr lang="en-GB" sz="1400" b="0"/>
            </a:p>
          </p:txBody>
        </p:sp>
        <p:grpSp>
          <p:nvGrpSpPr>
            <p:cNvPr id="141" name="Group 141"/>
            <p:cNvGrpSpPr>
              <a:grpSpLocks/>
            </p:cNvGrpSpPr>
            <p:nvPr/>
          </p:nvGrpSpPr>
          <p:grpSpPr bwMode="auto">
            <a:xfrm>
              <a:off x="1158" y="1648"/>
              <a:ext cx="152" cy="173"/>
              <a:chOff x="372" y="1234"/>
              <a:chExt cx="152" cy="173"/>
            </a:xfrm>
          </p:grpSpPr>
          <p:sp>
            <p:nvSpPr>
              <p:cNvPr id="142" name="Rectangle 142"/>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143" name="Text Box 143"/>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3</a:t>
                </a:r>
                <a:endParaRPr lang="en-GB" sz="1400" b="0"/>
              </a:p>
            </p:txBody>
          </p:sp>
        </p:grpSp>
      </p:grpSp>
      <p:grpSp>
        <p:nvGrpSpPr>
          <p:cNvPr id="144" name="Group 144"/>
          <p:cNvGrpSpPr>
            <a:grpSpLocks/>
          </p:cNvGrpSpPr>
          <p:nvPr/>
        </p:nvGrpSpPr>
        <p:grpSpPr bwMode="auto">
          <a:xfrm>
            <a:off x="6927816" y="2403475"/>
            <a:ext cx="1042987" cy="274638"/>
            <a:chOff x="372" y="1234"/>
            <a:chExt cx="606" cy="173"/>
          </a:xfrm>
        </p:grpSpPr>
        <p:sp>
          <p:nvSpPr>
            <p:cNvPr id="145" name="Rectangle 145"/>
            <p:cNvSpPr>
              <a:spLocks noChangeArrowheads="1"/>
            </p:cNvSpPr>
            <p:nvPr/>
          </p:nvSpPr>
          <p:spPr bwMode="auto">
            <a:xfrm>
              <a:off x="804" y="1260"/>
              <a:ext cx="174" cy="126"/>
            </a:xfrm>
            <a:prstGeom prst="rect">
              <a:avLst/>
            </a:prstGeom>
            <a:solidFill>
              <a:srgbClr val="FFFFFF"/>
            </a:solidFill>
            <a:ln w="9525">
              <a:solidFill>
                <a:srgbClr val="0000FF"/>
              </a:solidFill>
              <a:prstDash val="dash"/>
              <a:miter lim="800000"/>
              <a:headEnd/>
              <a:tailEnd/>
            </a:ln>
          </p:spPr>
          <p:txBody>
            <a:bodyPr wrap="none" lIns="91449" tIns="45725" rIns="91449" bIns="45725" anchor="ctr">
              <a:spAutoFit/>
            </a:bodyPr>
            <a:lstStyle/>
            <a:p>
              <a:endParaRPr lang="en-US"/>
            </a:p>
          </p:txBody>
        </p:sp>
        <p:sp>
          <p:nvSpPr>
            <p:cNvPr id="146" name="Rectangle 146"/>
            <p:cNvSpPr>
              <a:spLocks noChangeArrowheads="1"/>
            </p:cNvSpPr>
            <p:nvPr/>
          </p:nvSpPr>
          <p:spPr bwMode="auto">
            <a:xfrm>
              <a:off x="372" y="1260"/>
              <a:ext cx="144" cy="126"/>
            </a:xfrm>
            <a:prstGeom prst="rect">
              <a:avLst/>
            </a:prstGeom>
            <a:solidFill>
              <a:schemeClr val="accent1"/>
            </a:solidFill>
            <a:ln w="12700">
              <a:solidFill>
                <a:srgbClr val="0000FF"/>
              </a:solidFill>
              <a:miter lim="800000"/>
              <a:headEnd/>
              <a:tailEnd/>
            </a:ln>
          </p:spPr>
          <p:txBody>
            <a:bodyPr wrap="none" lIns="91449" tIns="45725" rIns="91449" bIns="45725" anchor="ctr">
              <a:spAutoFit/>
            </a:bodyPr>
            <a:lstStyle/>
            <a:p>
              <a:endParaRPr lang="en-US"/>
            </a:p>
          </p:txBody>
        </p:sp>
        <p:sp>
          <p:nvSpPr>
            <p:cNvPr id="147" name="Text Box 147"/>
            <p:cNvSpPr txBox="1">
              <a:spLocks noChangeArrowheads="1"/>
            </p:cNvSpPr>
            <p:nvPr/>
          </p:nvSpPr>
          <p:spPr bwMode="auto">
            <a:xfrm>
              <a:off x="376" y="1234"/>
              <a:ext cx="14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1</a:t>
              </a:r>
              <a:endParaRPr lang="en-GB" sz="1400" b="0"/>
            </a:p>
          </p:txBody>
        </p:sp>
        <p:grpSp>
          <p:nvGrpSpPr>
            <p:cNvPr id="148" name="Group 148"/>
            <p:cNvGrpSpPr>
              <a:grpSpLocks/>
            </p:cNvGrpSpPr>
            <p:nvPr/>
          </p:nvGrpSpPr>
          <p:grpSpPr bwMode="auto">
            <a:xfrm>
              <a:off x="516" y="1234"/>
              <a:ext cx="152" cy="173"/>
              <a:chOff x="372" y="1234"/>
              <a:chExt cx="152" cy="173"/>
            </a:xfrm>
          </p:grpSpPr>
          <p:sp>
            <p:nvSpPr>
              <p:cNvPr id="152" name="Rectangle 149"/>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153" name="Text Box 150"/>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2</a:t>
                </a:r>
                <a:endParaRPr lang="en-GB" sz="1400" b="0"/>
              </a:p>
            </p:txBody>
          </p:sp>
        </p:grpSp>
        <p:grpSp>
          <p:nvGrpSpPr>
            <p:cNvPr id="149" name="Group 151"/>
            <p:cNvGrpSpPr>
              <a:grpSpLocks/>
            </p:cNvGrpSpPr>
            <p:nvPr/>
          </p:nvGrpSpPr>
          <p:grpSpPr bwMode="auto">
            <a:xfrm>
              <a:off x="660" y="1234"/>
              <a:ext cx="152" cy="173"/>
              <a:chOff x="372" y="1234"/>
              <a:chExt cx="152" cy="173"/>
            </a:xfrm>
          </p:grpSpPr>
          <p:sp>
            <p:nvSpPr>
              <p:cNvPr id="150" name="Rectangle 152"/>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151" name="Text Box 153"/>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3</a:t>
                </a:r>
                <a:endParaRPr lang="en-GB" sz="1400" b="0"/>
              </a:p>
            </p:txBody>
          </p:sp>
        </p:grpSp>
      </p:grpSp>
      <p:sp>
        <p:nvSpPr>
          <p:cNvPr id="154" name="AutoShape 154"/>
          <p:cNvSpPr>
            <a:spLocks noChangeArrowheads="1"/>
          </p:cNvSpPr>
          <p:nvPr/>
        </p:nvSpPr>
        <p:spPr bwMode="auto">
          <a:xfrm>
            <a:off x="4781516" y="2882900"/>
            <a:ext cx="1196975" cy="209550"/>
          </a:xfrm>
          <a:prstGeom prst="rightArrow">
            <a:avLst>
              <a:gd name="adj1" fmla="val 50000"/>
              <a:gd name="adj2" fmla="val 142803"/>
            </a:avLst>
          </a:prstGeom>
          <a:solidFill>
            <a:schemeClr val="accent1"/>
          </a:solidFill>
          <a:ln w="9525">
            <a:solidFill>
              <a:srgbClr val="0000FF"/>
            </a:solidFill>
            <a:miter lim="800000"/>
            <a:headEnd/>
            <a:tailEnd/>
          </a:ln>
        </p:spPr>
        <p:txBody>
          <a:bodyPr lIns="91449" tIns="45725" rIns="91449" bIns="45725" anchor="ctr">
            <a:spAutoFit/>
          </a:bodyPr>
          <a:lstStyle/>
          <a:p>
            <a:endParaRPr lang="en-US"/>
          </a:p>
        </p:txBody>
      </p:sp>
      <p:sp>
        <p:nvSpPr>
          <p:cNvPr id="155" name="Line 155"/>
          <p:cNvSpPr>
            <a:spLocks noChangeShapeType="1"/>
          </p:cNvSpPr>
          <p:nvPr/>
        </p:nvSpPr>
        <p:spPr bwMode="auto">
          <a:xfrm flipV="1">
            <a:off x="6742078" y="2320925"/>
            <a:ext cx="0" cy="809625"/>
          </a:xfrm>
          <a:prstGeom prst="line">
            <a:avLst/>
          </a:prstGeom>
          <a:noFill/>
          <a:ln w="9525">
            <a:solidFill>
              <a:schemeClr val="tx1"/>
            </a:solidFill>
            <a:round/>
            <a:headEnd/>
            <a:tailEnd/>
          </a:ln>
        </p:spPr>
        <p:txBody>
          <a:bodyPr lIns="91449" tIns="45725" rIns="91449" bIns="45725" anchor="ctr">
            <a:spAutoFit/>
          </a:bodyPr>
          <a:lstStyle/>
          <a:p>
            <a:endParaRPr lang="en-US"/>
          </a:p>
        </p:txBody>
      </p:sp>
      <p:sp>
        <p:nvSpPr>
          <p:cNvPr id="156" name="Line 156"/>
          <p:cNvSpPr>
            <a:spLocks noChangeShapeType="1"/>
          </p:cNvSpPr>
          <p:nvPr/>
        </p:nvSpPr>
        <p:spPr bwMode="auto">
          <a:xfrm>
            <a:off x="6742078" y="3130550"/>
            <a:ext cx="1258888" cy="0"/>
          </a:xfrm>
          <a:prstGeom prst="line">
            <a:avLst/>
          </a:prstGeom>
          <a:noFill/>
          <a:ln w="9525">
            <a:solidFill>
              <a:schemeClr val="tx1"/>
            </a:solidFill>
            <a:round/>
            <a:headEnd/>
            <a:tailEnd type="triangle" w="med" len="med"/>
          </a:ln>
        </p:spPr>
        <p:txBody>
          <a:bodyPr wrap="none" lIns="91449" tIns="45725" rIns="91449" bIns="45725" anchor="ctr">
            <a:spAutoFit/>
          </a:bodyPr>
          <a:lstStyle/>
          <a:p>
            <a:endParaRPr lang="en-US"/>
          </a:p>
        </p:txBody>
      </p:sp>
      <p:sp>
        <p:nvSpPr>
          <p:cNvPr id="157" name="Text Box 157"/>
          <p:cNvSpPr txBox="1">
            <a:spLocks noChangeArrowheads="1"/>
          </p:cNvSpPr>
          <p:nvPr/>
        </p:nvSpPr>
        <p:spPr bwMode="auto">
          <a:xfrm>
            <a:off x="7451691" y="3079750"/>
            <a:ext cx="444500" cy="274638"/>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time</a:t>
            </a:r>
            <a:endParaRPr lang="en-GB" sz="1400" b="0"/>
          </a:p>
        </p:txBody>
      </p:sp>
      <p:sp>
        <p:nvSpPr>
          <p:cNvPr id="158" name="Rectangle 158"/>
          <p:cNvSpPr>
            <a:spLocks noChangeArrowheads="1"/>
          </p:cNvSpPr>
          <p:nvPr/>
        </p:nvSpPr>
        <p:spPr bwMode="auto">
          <a:xfrm>
            <a:off x="71406" y="3778250"/>
            <a:ext cx="9393237" cy="911225"/>
          </a:xfrm>
          <a:prstGeom prst="rect">
            <a:avLst/>
          </a:prstGeom>
          <a:noFill/>
          <a:ln w="12700">
            <a:noFill/>
            <a:miter lim="800000"/>
            <a:headEnd/>
            <a:tailEnd/>
          </a:ln>
        </p:spPr>
        <p:txBody>
          <a:bodyPr lIns="90488" tIns="44450" rIns="90488" bIns="44450"/>
          <a:lstStyle/>
          <a:p>
            <a:pPr marL="280988" indent="-280988" defTabSz="762000">
              <a:lnSpc>
                <a:spcPct val="90000"/>
              </a:lnSpc>
              <a:spcBef>
                <a:spcPct val="40000"/>
              </a:spcBef>
              <a:buClr>
                <a:schemeClr val="hlink"/>
              </a:buClr>
              <a:buSzPct val="125000"/>
              <a:buFontTx/>
              <a:buChar char="•"/>
            </a:pPr>
            <a:r>
              <a:rPr lang="en-GB" sz="2000" b="0" dirty="0"/>
              <a:t>Timing Advance signal causes mobiles further from base station to transmit earlier - this compensates for extra propagation delay</a:t>
            </a:r>
          </a:p>
        </p:txBody>
      </p:sp>
      <p:sp>
        <p:nvSpPr>
          <p:cNvPr id="159" name="Line 159"/>
          <p:cNvSpPr>
            <a:spLocks noChangeShapeType="1"/>
          </p:cNvSpPr>
          <p:nvPr/>
        </p:nvSpPr>
        <p:spPr bwMode="auto">
          <a:xfrm flipV="1">
            <a:off x="1614453" y="2206625"/>
            <a:ext cx="0" cy="457200"/>
          </a:xfrm>
          <a:prstGeom prst="line">
            <a:avLst/>
          </a:prstGeom>
          <a:noFill/>
          <a:ln w="9525">
            <a:solidFill>
              <a:schemeClr val="tx1"/>
            </a:solidFill>
            <a:round/>
            <a:headEnd/>
            <a:tailEnd/>
          </a:ln>
        </p:spPr>
        <p:txBody>
          <a:bodyPr lIns="91449" tIns="45725" rIns="91449" bIns="45725" anchor="ctr">
            <a:spAutoFit/>
          </a:bodyPr>
          <a:lstStyle/>
          <a:p>
            <a:endParaRPr lang="en-US"/>
          </a:p>
        </p:txBody>
      </p:sp>
      <p:sp>
        <p:nvSpPr>
          <p:cNvPr id="160" name="Line 160"/>
          <p:cNvSpPr>
            <a:spLocks noChangeShapeType="1"/>
          </p:cNvSpPr>
          <p:nvPr/>
        </p:nvSpPr>
        <p:spPr bwMode="auto">
          <a:xfrm>
            <a:off x="1614453" y="2663825"/>
            <a:ext cx="1258888" cy="0"/>
          </a:xfrm>
          <a:prstGeom prst="line">
            <a:avLst/>
          </a:prstGeom>
          <a:noFill/>
          <a:ln w="9525">
            <a:solidFill>
              <a:schemeClr val="tx1"/>
            </a:solidFill>
            <a:round/>
            <a:headEnd/>
            <a:tailEnd type="triangle" w="med" len="med"/>
          </a:ln>
        </p:spPr>
        <p:txBody>
          <a:bodyPr wrap="none" lIns="91449" tIns="45725" rIns="91449" bIns="45725" anchor="ctr">
            <a:spAutoFit/>
          </a:bodyPr>
          <a:lstStyle/>
          <a:p>
            <a:endParaRPr lang="en-US"/>
          </a:p>
        </p:txBody>
      </p:sp>
      <p:sp>
        <p:nvSpPr>
          <p:cNvPr id="161" name="Text Box 161"/>
          <p:cNvSpPr txBox="1">
            <a:spLocks noChangeArrowheads="1"/>
          </p:cNvSpPr>
          <p:nvPr/>
        </p:nvSpPr>
        <p:spPr bwMode="auto">
          <a:xfrm>
            <a:off x="2322478" y="2613025"/>
            <a:ext cx="444500" cy="274638"/>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time</a:t>
            </a:r>
            <a:endParaRPr lang="en-GB" sz="1400" b="0"/>
          </a:p>
        </p:txBody>
      </p:sp>
      <p:sp>
        <p:nvSpPr>
          <p:cNvPr id="162" name="Line 162"/>
          <p:cNvSpPr>
            <a:spLocks noChangeShapeType="1"/>
          </p:cNvSpPr>
          <p:nvPr/>
        </p:nvSpPr>
        <p:spPr bwMode="auto">
          <a:xfrm flipV="1">
            <a:off x="3430553" y="2730500"/>
            <a:ext cx="0" cy="409575"/>
          </a:xfrm>
          <a:prstGeom prst="line">
            <a:avLst/>
          </a:prstGeom>
          <a:noFill/>
          <a:ln w="9525">
            <a:solidFill>
              <a:schemeClr val="tx1"/>
            </a:solidFill>
            <a:round/>
            <a:headEnd/>
            <a:tailEnd/>
          </a:ln>
        </p:spPr>
        <p:txBody>
          <a:bodyPr lIns="91449" tIns="45725" rIns="91449" bIns="45725" anchor="ctr">
            <a:spAutoFit/>
          </a:bodyPr>
          <a:lstStyle/>
          <a:p>
            <a:endParaRPr lang="en-US"/>
          </a:p>
        </p:txBody>
      </p:sp>
      <p:sp>
        <p:nvSpPr>
          <p:cNvPr id="163" name="Line 163"/>
          <p:cNvSpPr>
            <a:spLocks noChangeShapeType="1"/>
          </p:cNvSpPr>
          <p:nvPr/>
        </p:nvSpPr>
        <p:spPr bwMode="auto">
          <a:xfrm>
            <a:off x="3430553" y="3140075"/>
            <a:ext cx="1258888" cy="0"/>
          </a:xfrm>
          <a:prstGeom prst="line">
            <a:avLst/>
          </a:prstGeom>
          <a:noFill/>
          <a:ln w="9525">
            <a:solidFill>
              <a:schemeClr val="tx1"/>
            </a:solidFill>
            <a:round/>
            <a:headEnd/>
            <a:tailEnd type="triangle" w="med" len="med"/>
          </a:ln>
        </p:spPr>
        <p:txBody>
          <a:bodyPr wrap="none" lIns="91449" tIns="45725" rIns="91449" bIns="45725" anchor="ctr">
            <a:spAutoFit/>
          </a:bodyPr>
          <a:lstStyle/>
          <a:p>
            <a:endParaRPr lang="en-US"/>
          </a:p>
        </p:txBody>
      </p:sp>
      <p:sp>
        <p:nvSpPr>
          <p:cNvPr id="164" name="Text Box 164"/>
          <p:cNvSpPr txBox="1">
            <a:spLocks noChangeArrowheads="1"/>
          </p:cNvSpPr>
          <p:nvPr/>
        </p:nvSpPr>
        <p:spPr bwMode="auto">
          <a:xfrm>
            <a:off x="4138578" y="3089275"/>
            <a:ext cx="444500" cy="274638"/>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time</a:t>
            </a:r>
            <a:endParaRPr lang="en-GB" sz="1400" b="0"/>
          </a:p>
        </p:txBody>
      </p:sp>
      <p:sp>
        <p:nvSpPr>
          <p:cNvPr id="165" name="AutoShape 165"/>
          <p:cNvSpPr>
            <a:spLocks noChangeArrowheads="1"/>
          </p:cNvSpPr>
          <p:nvPr/>
        </p:nvSpPr>
        <p:spPr bwMode="auto">
          <a:xfrm>
            <a:off x="2976528" y="2406650"/>
            <a:ext cx="1196975" cy="209550"/>
          </a:xfrm>
          <a:prstGeom prst="rightArrow">
            <a:avLst>
              <a:gd name="adj1" fmla="val 50000"/>
              <a:gd name="adj2" fmla="val 142803"/>
            </a:avLst>
          </a:prstGeom>
          <a:solidFill>
            <a:schemeClr val="accent1"/>
          </a:solidFill>
          <a:ln w="9525">
            <a:solidFill>
              <a:srgbClr val="0000FF"/>
            </a:solidFill>
            <a:miter lim="800000"/>
            <a:headEnd/>
            <a:tailEnd/>
          </a:ln>
        </p:spPr>
        <p:txBody>
          <a:bodyPr lIns="91449" tIns="45725" rIns="91449" bIns="45725" anchor="ctr">
            <a:spAutoFit/>
          </a:bodyPr>
          <a:lstStyle/>
          <a:p>
            <a:endParaRPr lang="en-US"/>
          </a:p>
        </p:txBody>
      </p:sp>
      <p:grpSp>
        <p:nvGrpSpPr>
          <p:cNvPr id="166" name="Group 166"/>
          <p:cNvGrpSpPr>
            <a:grpSpLocks/>
          </p:cNvGrpSpPr>
          <p:nvPr/>
        </p:nvGrpSpPr>
        <p:grpSpPr bwMode="auto">
          <a:xfrm>
            <a:off x="163478" y="4786313"/>
            <a:ext cx="2327275" cy="531812"/>
            <a:chOff x="1839" y="1348"/>
            <a:chExt cx="1353" cy="335"/>
          </a:xfrm>
        </p:grpSpPr>
        <p:grpSp>
          <p:nvGrpSpPr>
            <p:cNvPr id="167" name="Group 167"/>
            <p:cNvGrpSpPr>
              <a:grpSpLocks/>
            </p:cNvGrpSpPr>
            <p:nvPr/>
          </p:nvGrpSpPr>
          <p:grpSpPr bwMode="auto">
            <a:xfrm>
              <a:off x="2586" y="1348"/>
              <a:ext cx="606" cy="173"/>
              <a:chOff x="372" y="1234"/>
              <a:chExt cx="606" cy="173"/>
            </a:xfrm>
          </p:grpSpPr>
          <p:sp>
            <p:nvSpPr>
              <p:cNvPr id="220" name="Rectangle 168"/>
              <p:cNvSpPr>
                <a:spLocks noChangeArrowheads="1"/>
              </p:cNvSpPr>
              <p:nvPr/>
            </p:nvSpPr>
            <p:spPr bwMode="auto">
              <a:xfrm>
                <a:off x="804" y="1260"/>
                <a:ext cx="174" cy="126"/>
              </a:xfrm>
              <a:prstGeom prst="rect">
                <a:avLst/>
              </a:prstGeom>
              <a:solidFill>
                <a:srgbClr val="FFFFFF"/>
              </a:solidFill>
              <a:ln w="9525">
                <a:solidFill>
                  <a:srgbClr val="0000FF"/>
                </a:solidFill>
                <a:prstDash val="dash"/>
                <a:miter lim="800000"/>
                <a:headEnd/>
                <a:tailEnd/>
              </a:ln>
            </p:spPr>
            <p:txBody>
              <a:bodyPr wrap="none" lIns="91449" tIns="45725" rIns="91449" bIns="45725" anchor="ctr">
                <a:spAutoFit/>
              </a:bodyPr>
              <a:lstStyle/>
              <a:p>
                <a:endParaRPr lang="en-US"/>
              </a:p>
            </p:txBody>
          </p:sp>
          <p:sp>
            <p:nvSpPr>
              <p:cNvPr id="221" name="Rectangle 169"/>
              <p:cNvSpPr>
                <a:spLocks noChangeArrowheads="1"/>
              </p:cNvSpPr>
              <p:nvPr/>
            </p:nvSpPr>
            <p:spPr bwMode="auto">
              <a:xfrm>
                <a:off x="372" y="1260"/>
                <a:ext cx="144" cy="126"/>
              </a:xfrm>
              <a:prstGeom prst="rect">
                <a:avLst/>
              </a:prstGeom>
              <a:solidFill>
                <a:schemeClr val="accent1"/>
              </a:solidFill>
              <a:ln w="12700">
                <a:solidFill>
                  <a:srgbClr val="0000FF"/>
                </a:solidFill>
                <a:miter lim="800000"/>
                <a:headEnd/>
                <a:tailEnd/>
              </a:ln>
            </p:spPr>
            <p:txBody>
              <a:bodyPr wrap="none" lIns="91449" tIns="45725" rIns="91449" bIns="45725" anchor="ctr">
                <a:spAutoFit/>
              </a:bodyPr>
              <a:lstStyle/>
              <a:p>
                <a:endParaRPr lang="en-US"/>
              </a:p>
            </p:txBody>
          </p:sp>
          <p:sp>
            <p:nvSpPr>
              <p:cNvPr id="222" name="Text Box 170"/>
              <p:cNvSpPr txBox="1">
                <a:spLocks noChangeArrowheads="1"/>
              </p:cNvSpPr>
              <p:nvPr/>
            </p:nvSpPr>
            <p:spPr bwMode="auto">
              <a:xfrm>
                <a:off x="376" y="1234"/>
                <a:ext cx="14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1</a:t>
                </a:r>
                <a:endParaRPr lang="en-GB" sz="1400" b="0"/>
              </a:p>
            </p:txBody>
          </p:sp>
          <p:grpSp>
            <p:nvGrpSpPr>
              <p:cNvPr id="223" name="Group 171"/>
              <p:cNvGrpSpPr>
                <a:grpSpLocks/>
              </p:cNvGrpSpPr>
              <p:nvPr/>
            </p:nvGrpSpPr>
            <p:grpSpPr bwMode="auto">
              <a:xfrm>
                <a:off x="516" y="1234"/>
                <a:ext cx="152" cy="173"/>
                <a:chOff x="372" y="1234"/>
                <a:chExt cx="152" cy="173"/>
              </a:xfrm>
            </p:grpSpPr>
            <p:sp>
              <p:nvSpPr>
                <p:cNvPr id="227" name="Rectangle 172"/>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228" name="Text Box 173"/>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2</a:t>
                  </a:r>
                  <a:endParaRPr lang="en-GB" sz="1400" b="0"/>
                </a:p>
              </p:txBody>
            </p:sp>
          </p:grpSp>
          <p:grpSp>
            <p:nvGrpSpPr>
              <p:cNvPr id="224" name="Group 174"/>
              <p:cNvGrpSpPr>
                <a:grpSpLocks/>
              </p:cNvGrpSpPr>
              <p:nvPr/>
            </p:nvGrpSpPr>
            <p:grpSpPr bwMode="auto">
              <a:xfrm>
                <a:off x="660" y="1234"/>
                <a:ext cx="152" cy="173"/>
                <a:chOff x="372" y="1234"/>
                <a:chExt cx="152" cy="173"/>
              </a:xfrm>
            </p:grpSpPr>
            <p:sp>
              <p:nvSpPr>
                <p:cNvPr id="225" name="Rectangle 175"/>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226" name="Text Box 176"/>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3</a:t>
                  </a:r>
                  <a:endParaRPr lang="en-GB" sz="1400" b="0"/>
                </a:p>
              </p:txBody>
            </p:sp>
          </p:grpSp>
        </p:grpSp>
        <p:grpSp>
          <p:nvGrpSpPr>
            <p:cNvPr id="168" name="Group 177"/>
            <p:cNvGrpSpPr>
              <a:grpSpLocks/>
            </p:cNvGrpSpPr>
            <p:nvPr/>
          </p:nvGrpSpPr>
          <p:grpSpPr bwMode="auto">
            <a:xfrm>
              <a:off x="2440" y="1358"/>
              <a:ext cx="111" cy="140"/>
              <a:chOff x="1872" y="6768"/>
              <a:chExt cx="489" cy="512"/>
            </a:xfrm>
          </p:grpSpPr>
          <p:sp>
            <p:nvSpPr>
              <p:cNvPr id="170" name="Freeform 178"/>
              <p:cNvSpPr>
                <a:spLocks/>
              </p:cNvSpPr>
              <p:nvPr/>
            </p:nvSpPr>
            <p:spPr bwMode="auto">
              <a:xfrm>
                <a:off x="2034" y="6768"/>
                <a:ext cx="327" cy="512"/>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a:lstStyle/>
              <a:p>
                <a:endParaRPr lang="en-US"/>
              </a:p>
            </p:txBody>
          </p:sp>
          <p:sp>
            <p:nvSpPr>
              <p:cNvPr id="171" name="Freeform 179"/>
              <p:cNvSpPr>
                <a:spLocks/>
              </p:cNvSpPr>
              <p:nvPr/>
            </p:nvSpPr>
            <p:spPr bwMode="auto">
              <a:xfrm>
                <a:off x="1872" y="6811"/>
                <a:ext cx="431" cy="464"/>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a:lstStyle/>
              <a:p>
                <a:endParaRPr lang="en-US"/>
              </a:p>
            </p:txBody>
          </p:sp>
          <p:sp>
            <p:nvSpPr>
              <p:cNvPr id="172" name="Freeform 180"/>
              <p:cNvSpPr>
                <a:spLocks/>
              </p:cNvSpPr>
              <p:nvPr/>
            </p:nvSpPr>
            <p:spPr bwMode="auto">
              <a:xfrm>
                <a:off x="1873" y="6811"/>
                <a:ext cx="399" cy="450"/>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a:lstStyle/>
              <a:p>
                <a:endParaRPr lang="en-US"/>
              </a:p>
            </p:txBody>
          </p:sp>
          <p:sp>
            <p:nvSpPr>
              <p:cNvPr id="173" name="Freeform 181"/>
              <p:cNvSpPr>
                <a:spLocks/>
              </p:cNvSpPr>
              <p:nvPr/>
            </p:nvSpPr>
            <p:spPr bwMode="auto">
              <a:xfrm>
                <a:off x="2026" y="6819"/>
                <a:ext cx="215" cy="218"/>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a:lstStyle/>
              <a:p>
                <a:endParaRPr lang="en-US"/>
              </a:p>
            </p:txBody>
          </p:sp>
          <p:sp>
            <p:nvSpPr>
              <p:cNvPr id="174" name="Freeform 182"/>
              <p:cNvSpPr>
                <a:spLocks/>
              </p:cNvSpPr>
              <p:nvPr/>
            </p:nvSpPr>
            <p:spPr bwMode="auto">
              <a:xfrm>
                <a:off x="2029" y="6864"/>
                <a:ext cx="199" cy="126"/>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a:lstStyle/>
              <a:p>
                <a:endParaRPr lang="en-US"/>
              </a:p>
            </p:txBody>
          </p:sp>
          <p:sp>
            <p:nvSpPr>
              <p:cNvPr id="175" name="Freeform 183"/>
              <p:cNvSpPr>
                <a:spLocks/>
              </p:cNvSpPr>
              <p:nvPr/>
            </p:nvSpPr>
            <p:spPr bwMode="auto">
              <a:xfrm>
                <a:off x="2041" y="6887"/>
                <a:ext cx="173" cy="95"/>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a:lstStyle/>
              <a:p>
                <a:endParaRPr lang="en-US"/>
              </a:p>
            </p:txBody>
          </p:sp>
          <p:sp>
            <p:nvSpPr>
              <p:cNvPr id="176" name="Freeform 184"/>
              <p:cNvSpPr>
                <a:spLocks/>
              </p:cNvSpPr>
              <p:nvPr/>
            </p:nvSpPr>
            <p:spPr bwMode="auto">
              <a:xfrm>
                <a:off x="2055" y="6894"/>
                <a:ext cx="155" cy="88"/>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a:lstStyle/>
              <a:p>
                <a:endParaRPr lang="en-US"/>
              </a:p>
            </p:txBody>
          </p:sp>
          <p:sp>
            <p:nvSpPr>
              <p:cNvPr id="177" name="Freeform 185"/>
              <p:cNvSpPr>
                <a:spLocks/>
              </p:cNvSpPr>
              <p:nvPr/>
            </p:nvSpPr>
            <p:spPr bwMode="auto">
              <a:xfrm>
                <a:off x="2227" y="6839"/>
                <a:ext cx="26" cy="18"/>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a:lstStyle/>
              <a:p>
                <a:endParaRPr lang="en-US"/>
              </a:p>
            </p:txBody>
          </p:sp>
          <p:sp>
            <p:nvSpPr>
              <p:cNvPr id="178" name="Freeform 186"/>
              <p:cNvSpPr>
                <a:spLocks/>
              </p:cNvSpPr>
              <p:nvPr/>
            </p:nvSpPr>
            <p:spPr bwMode="auto">
              <a:xfrm>
                <a:off x="2227" y="6839"/>
                <a:ext cx="23" cy="16"/>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a:lstStyle/>
              <a:p>
                <a:endParaRPr lang="en-US"/>
              </a:p>
            </p:txBody>
          </p:sp>
          <p:sp>
            <p:nvSpPr>
              <p:cNvPr id="179" name="Freeform 187"/>
              <p:cNvSpPr>
                <a:spLocks/>
              </p:cNvSpPr>
              <p:nvPr/>
            </p:nvSpPr>
            <p:spPr bwMode="auto">
              <a:xfrm>
                <a:off x="2132" y="6832"/>
                <a:ext cx="91" cy="15"/>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a:lstStyle/>
              <a:p>
                <a:endParaRPr lang="en-US"/>
              </a:p>
            </p:txBody>
          </p:sp>
          <p:sp>
            <p:nvSpPr>
              <p:cNvPr id="180" name="Freeform 188"/>
              <p:cNvSpPr>
                <a:spLocks/>
              </p:cNvSpPr>
              <p:nvPr/>
            </p:nvSpPr>
            <p:spPr bwMode="auto">
              <a:xfrm>
                <a:off x="1977" y="7072"/>
                <a:ext cx="153" cy="2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a:lstStyle/>
              <a:p>
                <a:endParaRPr lang="en-US"/>
              </a:p>
            </p:txBody>
          </p:sp>
          <p:sp>
            <p:nvSpPr>
              <p:cNvPr id="181" name="Freeform 189"/>
              <p:cNvSpPr>
                <a:spLocks/>
              </p:cNvSpPr>
              <p:nvPr/>
            </p:nvSpPr>
            <p:spPr bwMode="auto">
              <a:xfrm>
                <a:off x="1979" y="7071"/>
                <a:ext cx="41" cy="20"/>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a:lstStyle/>
              <a:p>
                <a:endParaRPr lang="en-US"/>
              </a:p>
            </p:txBody>
          </p:sp>
          <p:sp>
            <p:nvSpPr>
              <p:cNvPr id="182" name="Freeform 190"/>
              <p:cNvSpPr>
                <a:spLocks/>
              </p:cNvSpPr>
              <p:nvPr/>
            </p:nvSpPr>
            <p:spPr bwMode="auto">
              <a:xfrm>
                <a:off x="2072" y="7080"/>
                <a:ext cx="56" cy="19"/>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a:lstStyle/>
              <a:p>
                <a:endParaRPr lang="en-US"/>
              </a:p>
            </p:txBody>
          </p:sp>
          <p:sp>
            <p:nvSpPr>
              <p:cNvPr id="183" name="Freeform 191"/>
              <p:cNvSpPr>
                <a:spLocks/>
              </p:cNvSpPr>
              <p:nvPr/>
            </p:nvSpPr>
            <p:spPr bwMode="auto">
              <a:xfrm>
                <a:off x="2023" y="7073"/>
                <a:ext cx="51" cy="23"/>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a:lstStyle/>
              <a:p>
                <a:endParaRPr lang="en-US"/>
              </a:p>
            </p:txBody>
          </p:sp>
          <p:sp>
            <p:nvSpPr>
              <p:cNvPr id="184" name="Freeform 192"/>
              <p:cNvSpPr>
                <a:spLocks/>
              </p:cNvSpPr>
              <p:nvPr/>
            </p:nvSpPr>
            <p:spPr bwMode="auto">
              <a:xfrm>
                <a:off x="1977" y="7072"/>
                <a:ext cx="41" cy="19"/>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a:lstStyle/>
              <a:p>
                <a:endParaRPr lang="en-US"/>
              </a:p>
            </p:txBody>
          </p:sp>
          <p:sp>
            <p:nvSpPr>
              <p:cNvPr id="185" name="Freeform 193"/>
              <p:cNvSpPr>
                <a:spLocks/>
              </p:cNvSpPr>
              <p:nvPr/>
            </p:nvSpPr>
            <p:spPr bwMode="auto">
              <a:xfrm>
                <a:off x="2072" y="7082"/>
                <a:ext cx="53" cy="17"/>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a:lstStyle/>
              <a:p>
                <a:endParaRPr lang="en-US"/>
              </a:p>
            </p:txBody>
          </p:sp>
          <p:sp>
            <p:nvSpPr>
              <p:cNvPr id="186" name="Freeform 194"/>
              <p:cNvSpPr>
                <a:spLocks/>
              </p:cNvSpPr>
              <p:nvPr/>
            </p:nvSpPr>
            <p:spPr bwMode="auto">
              <a:xfrm>
                <a:off x="2023" y="7074"/>
                <a:ext cx="48" cy="22"/>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a:lstStyle/>
              <a:p>
                <a:endParaRPr lang="en-US"/>
              </a:p>
            </p:txBody>
          </p:sp>
          <p:sp>
            <p:nvSpPr>
              <p:cNvPr id="187" name="Freeform 195"/>
              <p:cNvSpPr>
                <a:spLocks/>
              </p:cNvSpPr>
              <p:nvPr/>
            </p:nvSpPr>
            <p:spPr bwMode="auto">
              <a:xfrm>
                <a:off x="1962" y="7100"/>
                <a:ext cx="152" cy="2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a:lstStyle/>
              <a:p>
                <a:endParaRPr lang="en-US"/>
              </a:p>
            </p:txBody>
          </p:sp>
          <p:sp>
            <p:nvSpPr>
              <p:cNvPr id="188" name="Freeform 196"/>
              <p:cNvSpPr>
                <a:spLocks/>
              </p:cNvSpPr>
              <p:nvPr/>
            </p:nvSpPr>
            <p:spPr bwMode="auto">
              <a:xfrm>
                <a:off x="1964" y="7099"/>
                <a:ext cx="41" cy="20"/>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a:lstStyle/>
              <a:p>
                <a:endParaRPr lang="en-US"/>
              </a:p>
            </p:txBody>
          </p:sp>
          <p:sp>
            <p:nvSpPr>
              <p:cNvPr id="189" name="Freeform 197"/>
              <p:cNvSpPr>
                <a:spLocks/>
              </p:cNvSpPr>
              <p:nvPr/>
            </p:nvSpPr>
            <p:spPr bwMode="auto">
              <a:xfrm>
                <a:off x="2057" y="7108"/>
                <a:ext cx="55" cy="18"/>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a:lstStyle/>
              <a:p>
                <a:endParaRPr lang="en-US"/>
              </a:p>
            </p:txBody>
          </p:sp>
          <p:sp>
            <p:nvSpPr>
              <p:cNvPr id="190" name="Freeform 198"/>
              <p:cNvSpPr>
                <a:spLocks/>
              </p:cNvSpPr>
              <p:nvPr/>
            </p:nvSpPr>
            <p:spPr bwMode="auto">
              <a:xfrm>
                <a:off x="2008" y="7101"/>
                <a:ext cx="51" cy="24"/>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a:lstStyle/>
              <a:p>
                <a:endParaRPr lang="en-US"/>
              </a:p>
            </p:txBody>
          </p:sp>
          <p:sp>
            <p:nvSpPr>
              <p:cNvPr id="191" name="Freeform 199"/>
              <p:cNvSpPr>
                <a:spLocks/>
              </p:cNvSpPr>
              <p:nvPr/>
            </p:nvSpPr>
            <p:spPr bwMode="auto">
              <a:xfrm>
                <a:off x="1962" y="7100"/>
                <a:ext cx="40" cy="19"/>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a:lstStyle/>
              <a:p>
                <a:endParaRPr lang="en-US"/>
              </a:p>
            </p:txBody>
          </p:sp>
          <p:sp>
            <p:nvSpPr>
              <p:cNvPr id="192" name="Freeform 200"/>
              <p:cNvSpPr>
                <a:spLocks/>
              </p:cNvSpPr>
              <p:nvPr/>
            </p:nvSpPr>
            <p:spPr bwMode="auto">
              <a:xfrm>
                <a:off x="2056" y="7110"/>
                <a:ext cx="54" cy="17"/>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a:lstStyle/>
              <a:p>
                <a:endParaRPr lang="en-US"/>
              </a:p>
            </p:txBody>
          </p:sp>
          <p:sp>
            <p:nvSpPr>
              <p:cNvPr id="193" name="Freeform 201"/>
              <p:cNvSpPr>
                <a:spLocks/>
              </p:cNvSpPr>
              <p:nvPr/>
            </p:nvSpPr>
            <p:spPr bwMode="auto">
              <a:xfrm>
                <a:off x="2008" y="7102"/>
                <a:ext cx="47" cy="23"/>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a:lstStyle/>
              <a:p>
                <a:endParaRPr lang="en-US"/>
              </a:p>
            </p:txBody>
          </p:sp>
          <p:sp>
            <p:nvSpPr>
              <p:cNvPr id="194" name="Freeform 202"/>
              <p:cNvSpPr>
                <a:spLocks/>
              </p:cNvSpPr>
              <p:nvPr/>
            </p:nvSpPr>
            <p:spPr bwMode="auto">
              <a:xfrm>
                <a:off x="1946" y="7127"/>
                <a:ext cx="153" cy="30"/>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a:lstStyle/>
              <a:p>
                <a:endParaRPr lang="en-US"/>
              </a:p>
            </p:txBody>
          </p:sp>
          <p:sp>
            <p:nvSpPr>
              <p:cNvPr id="195" name="Freeform 203"/>
              <p:cNvSpPr>
                <a:spLocks/>
              </p:cNvSpPr>
              <p:nvPr/>
            </p:nvSpPr>
            <p:spPr bwMode="auto">
              <a:xfrm>
                <a:off x="1947" y="7127"/>
                <a:ext cx="42" cy="19"/>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a:lstStyle/>
              <a:p>
                <a:endParaRPr lang="en-US"/>
              </a:p>
            </p:txBody>
          </p:sp>
          <p:sp>
            <p:nvSpPr>
              <p:cNvPr id="196" name="Freeform 204"/>
              <p:cNvSpPr>
                <a:spLocks/>
              </p:cNvSpPr>
              <p:nvPr/>
            </p:nvSpPr>
            <p:spPr bwMode="auto">
              <a:xfrm>
                <a:off x="2041" y="7136"/>
                <a:ext cx="56" cy="18"/>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a:lstStyle/>
              <a:p>
                <a:endParaRPr lang="en-US"/>
              </a:p>
            </p:txBody>
          </p:sp>
          <p:sp>
            <p:nvSpPr>
              <p:cNvPr id="197" name="Freeform 205"/>
              <p:cNvSpPr>
                <a:spLocks/>
              </p:cNvSpPr>
              <p:nvPr/>
            </p:nvSpPr>
            <p:spPr bwMode="auto">
              <a:xfrm>
                <a:off x="1991" y="7129"/>
                <a:ext cx="51" cy="23"/>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a:lstStyle/>
              <a:p>
                <a:endParaRPr lang="en-US"/>
              </a:p>
            </p:txBody>
          </p:sp>
          <p:sp>
            <p:nvSpPr>
              <p:cNvPr id="198" name="Freeform 206"/>
              <p:cNvSpPr>
                <a:spLocks/>
              </p:cNvSpPr>
              <p:nvPr/>
            </p:nvSpPr>
            <p:spPr bwMode="auto">
              <a:xfrm>
                <a:off x="1945" y="7128"/>
                <a:ext cx="41" cy="18"/>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a:lstStyle/>
              <a:p>
                <a:endParaRPr lang="en-US"/>
              </a:p>
            </p:txBody>
          </p:sp>
          <p:sp>
            <p:nvSpPr>
              <p:cNvPr id="199" name="Freeform 207"/>
              <p:cNvSpPr>
                <a:spLocks/>
              </p:cNvSpPr>
              <p:nvPr/>
            </p:nvSpPr>
            <p:spPr bwMode="auto">
              <a:xfrm>
                <a:off x="2040" y="7137"/>
                <a:ext cx="53" cy="18"/>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a:lstStyle/>
              <a:p>
                <a:endParaRPr lang="en-US"/>
              </a:p>
            </p:txBody>
          </p:sp>
          <p:sp>
            <p:nvSpPr>
              <p:cNvPr id="200" name="Freeform 208"/>
              <p:cNvSpPr>
                <a:spLocks/>
              </p:cNvSpPr>
              <p:nvPr/>
            </p:nvSpPr>
            <p:spPr bwMode="auto">
              <a:xfrm>
                <a:off x="1991" y="7130"/>
                <a:ext cx="48" cy="23"/>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a:lstStyle/>
              <a:p>
                <a:endParaRPr lang="en-US"/>
              </a:p>
            </p:txBody>
          </p:sp>
          <p:sp>
            <p:nvSpPr>
              <p:cNvPr id="201" name="Freeform 209"/>
              <p:cNvSpPr>
                <a:spLocks/>
              </p:cNvSpPr>
              <p:nvPr/>
            </p:nvSpPr>
            <p:spPr bwMode="auto">
              <a:xfrm>
                <a:off x="1928" y="7156"/>
                <a:ext cx="154" cy="31"/>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a:lstStyle/>
              <a:p>
                <a:endParaRPr lang="en-US"/>
              </a:p>
            </p:txBody>
          </p:sp>
          <p:sp>
            <p:nvSpPr>
              <p:cNvPr id="202" name="Freeform 210"/>
              <p:cNvSpPr>
                <a:spLocks/>
              </p:cNvSpPr>
              <p:nvPr/>
            </p:nvSpPr>
            <p:spPr bwMode="auto">
              <a:xfrm>
                <a:off x="1930" y="7155"/>
                <a:ext cx="42" cy="20"/>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a:lstStyle/>
              <a:p>
                <a:endParaRPr lang="en-US"/>
              </a:p>
            </p:txBody>
          </p:sp>
          <p:sp>
            <p:nvSpPr>
              <p:cNvPr id="203" name="Freeform 211"/>
              <p:cNvSpPr>
                <a:spLocks/>
              </p:cNvSpPr>
              <p:nvPr/>
            </p:nvSpPr>
            <p:spPr bwMode="auto">
              <a:xfrm>
                <a:off x="2023" y="7167"/>
                <a:ext cx="56" cy="18"/>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a:lstStyle/>
              <a:p>
                <a:endParaRPr lang="en-US"/>
              </a:p>
            </p:txBody>
          </p:sp>
          <p:sp>
            <p:nvSpPr>
              <p:cNvPr id="204" name="Freeform 212"/>
              <p:cNvSpPr>
                <a:spLocks/>
              </p:cNvSpPr>
              <p:nvPr/>
            </p:nvSpPr>
            <p:spPr bwMode="auto">
              <a:xfrm>
                <a:off x="1974" y="7158"/>
                <a:ext cx="51" cy="24"/>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a:lstStyle/>
              <a:p>
                <a:endParaRPr lang="en-US"/>
              </a:p>
            </p:txBody>
          </p:sp>
          <p:sp>
            <p:nvSpPr>
              <p:cNvPr id="205" name="Freeform 213"/>
              <p:cNvSpPr>
                <a:spLocks/>
              </p:cNvSpPr>
              <p:nvPr/>
            </p:nvSpPr>
            <p:spPr bwMode="auto">
              <a:xfrm>
                <a:off x="1928" y="7157"/>
                <a:ext cx="40" cy="18"/>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a:lstStyle/>
              <a:p>
                <a:endParaRPr lang="en-US"/>
              </a:p>
            </p:txBody>
          </p:sp>
          <p:sp>
            <p:nvSpPr>
              <p:cNvPr id="206" name="Freeform 214"/>
              <p:cNvSpPr>
                <a:spLocks/>
              </p:cNvSpPr>
              <p:nvPr/>
            </p:nvSpPr>
            <p:spPr bwMode="auto">
              <a:xfrm>
                <a:off x="2023" y="7168"/>
                <a:ext cx="53" cy="17"/>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a:lstStyle/>
              <a:p>
                <a:endParaRPr lang="en-US"/>
              </a:p>
            </p:txBody>
          </p:sp>
          <p:sp>
            <p:nvSpPr>
              <p:cNvPr id="207" name="Freeform 215"/>
              <p:cNvSpPr>
                <a:spLocks/>
              </p:cNvSpPr>
              <p:nvPr/>
            </p:nvSpPr>
            <p:spPr bwMode="auto">
              <a:xfrm>
                <a:off x="1974" y="7159"/>
                <a:ext cx="48" cy="23"/>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a:lstStyle/>
              <a:p>
                <a:endParaRPr lang="en-US"/>
              </a:p>
            </p:txBody>
          </p:sp>
          <p:sp>
            <p:nvSpPr>
              <p:cNvPr id="208" name="Freeform 216"/>
              <p:cNvSpPr>
                <a:spLocks/>
              </p:cNvSpPr>
              <p:nvPr/>
            </p:nvSpPr>
            <p:spPr bwMode="auto">
              <a:xfrm>
                <a:off x="2082" y="7033"/>
                <a:ext cx="72" cy="36"/>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a:lstStyle/>
              <a:p>
                <a:endParaRPr lang="en-US"/>
              </a:p>
            </p:txBody>
          </p:sp>
          <p:sp>
            <p:nvSpPr>
              <p:cNvPr id="209" name="Freeform 217"/>
              <p:cNvSpPr>
                <a:spLocks/>
              </p:cNvSpPr>
              <p:nvPr/>
            </p:nvSpPr>
            <p:spPr bwMode="auto">
              <a:xfrm>
                <a:off x="2084" y="7034"/>
                <a:ext cx="69" cy="33"/>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a:lstStyle/>
              <a:p>
                <a:endParaRPr lang="en-US"/>
              </a:p>
            </p:txBody>
          </p:sp>
          <p:sp>
            <p:nvSpPr>
              <p:cNvPr id="210" name="Freeform 218"/>
              <p:cNvSpPr>
                <a:spLocks/>
              </p:cNvSpPr>
              <p:nvPr/>
            </p:nvSpPr>
            <p:spPr bwMode="auto">
              <a:xfrm>
                <a:off x="2002" y="7018"/>
                <a:ext cx="24" cy="24"/>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a:lstStyle/>
              <a:p>
                <a:endParaRPr lang="en-US"/>
              </a:p>
            </p:txBody>
          </p:sp>
          <p:sp>
            <p:nvSpPr>
              <p:cNvPr id="211" name="Freeform 219"/>
              <p:cNvSpPr>
                <a:spLocks/>
              </p:cNvSpPr>
              <p:nvPr/>
            </p:nvSpPr>
            <p:spPr bwMode="auto">
              <a:xfrm>
                <a:off x="2003" y="7018"/>
                <a:ext cx="20" cy="21"/>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a:lstStyle/>
              <a:p>
                <a:endParaRPr lang="en-US"/>
              </a:p>
            </p:txBody>
          </p:sp>
          <p:sp>
            <p:nvSpPr>
              <p:cNvPr id="212" name="Freeform 220"/>
              <p:cNvSpPr>
                <a:spLocks/>
              </p:cNvSpPr>
              <p:nvPr/>
            </p:nvSpPr>
            <p:spPr bwMode="auto">
              <a:xfrm>
                <a:off x="2056" y="7005"/>
                <a:ext cx="49" cy="25"/>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a:lstStyle/>
              <a:p>
                <a:endParaRPr lang="en-US"/>
              </a:p>
            </p:txBody>
          </p:sp>
          <p:sp>
            <p:nvSpPr>
              <p:cNvPr id="213" name="Freeform 221"/>
              <p:cNvSpPr>
                <a:spLocks/>
              </p:cNvSpPr>
              <p:nvPr/>
            </p:nvSpPr>
            <p:spPr bwMode="auto">
              <a:xfrm>
                <a:off x="2058" y="7005"/>
                <a:ext cx="43" cy="22"/>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a:lstStyle/>
              <a:p>
                <a:endParaRPr lang="en-US"/>
              </a:p>
            </p:txBody>
          </p:sp>
          <p:sp>
            <p:nvSpPr>
              <p:cNvPr id="214" name="Freeform 222"/>
              <p:cNvSpPr>
                <a:spLocks/>
              </p:cNvSpPr>
              <p:nvPr/>
            </p:nvSpPr>
            <p:spPr bwMode="auto">
              <a:xfrm>
                <a:off x="2114" y="6872"/>
                <a:ext cx="28" cy="10"/>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a:lstStyle/>
              <a:p>
                <a:endParaRPr lang="en-US"/>
              </a:p>
            </p:txBody>
          </p:sp>
          <p:sp>
            <p:nvSpPr>
              <p:cNvPr id="215" name="Freeform 223"/>
              <p:cNvSpPr>
                <a:spLocks/>
              </p:cNvSpPr>
              <p:nvPr/>
            </p:nvSpPr>
            <p:spPr bwMode="auto">
              <a:xfrm>
                <a:off x="2156" y="6874"/>
                <a:ext cx="12" cy="10"/>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a:lstStyle/>
              <a:p>
                <a:endParaRPr lang="en-US"/>
              </a:p>
            </p:txBody>
          </p:sp>
          <p:sp>
            <p:nvSpPr>
              <p:cNvPr id="216" name="Freeform 224"/>
              <p:cNvSpPr>
                <a:spLocks/>
              </p:cNvSpPr>
              <p:nvPr/>
            </p:nvSpPr>
            <p:spPr bwMode="auto">
              <a:xfrm>
                <a:off x="2164" y="6875"/>
                <a:ext cx="17" cy="10"/>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a:lstStyle/>
              <a:p>
                <a:endParaRPr lang="en-US"/>
              </a:p>
            </p:txBody>
          </p:sp>
          <p:sp>
            <p:nvSpPr>
              <p:cNvPr id="217" name="Freeform 225"/>
              <p:cNvSpPr>
                <a:spLocks/>
              </p:cNvSpPr>
              <p:nvPr/>
            </p:nvSpPr>
            <p:spPr bwMode="auto">
              <a:xfrm>
                <a:off x="2175" y="6875"/>
                <a:ext cx="12" cy="10"/>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a:lstStyle/>
              <a:p>
                <a:endParaRPr lang="en-US"/>
              </a:p>
            </p:txBody>
          </p:sp>
          <p:sp>
            <p:nvSpPr>
              <p:cNvPr id="218" name="Freeform 226"/>
              <p:cNvSpPr>
                <a:spLocks noEditPoints="1"/>
              </p:cNvSpPr>
              <p:nvPr/>
            </p:nvSpPr>
            <p:spPr bwMode="auto">
              <a:xfrm>
                <a:off x="2180" y="6876"/>
                <a:ext cx="21" cy="10"/>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a:lstStyle/>
              <a:p>
                <a:endParaRPr lang="en-US"/>
              </a:p>
            </p:txBody>
          </p:sp>
          <p:sp>
            <p:nvSpPr>
              <p:cNvPr id="219" name="Freeform 227"/>
              <p:cNvSpPr>
                <a:spLocks noEditPoints="1"/>
              </p:cNvSpPr>
              <p:nvPr/>
            </p:nvSpPr>
            <p:spPr bwMode="auto">
              <a:xfrm>
                <a:off x="2137" y="6873"/>
                <a:ext cx="23" cy="10"/>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a:lstStyle/>
              <a:p>
                <a:endParaRPr lang="en-US"/>
              </a:p>
            </p:txBody>
          </p:sp>
        </p:grpSp>
        <p:sp>
          <p:nvSpPr>
            <p:cNvPr id="169" name="Text Box 228"/>
            <p:cNvSpPr txBox="1">
              <a:spLocks noChangeArrowheads="1"/>
            </p:cNvSpPr>
            <p:nvPr/>
          </p:nvSpPr>
          <p:spPr bwMode="auto">
            <a:xfrm>
              <a:off x="1839" y="1510"/>
              <a:ext cx="68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MS1 - Timeslot 1</a:t>
              </a:r>
              <a:endParaRPr lang="en-GB" sz="1400" b="0"/>
            </a:p>
          </p:txBody>
        </p:sp>
      </p:grpSp>
      <p:grpSp>
        <p:nvGrpSpPr>
          <p:cNvPr id="229" name="Group 229"/>
          <p:cNvGrpSpPr>
            <a:grpSpLocks/>
          </p:cNvGrpSpPr>
          <p:nvPr/>
        </p:nvGrpSpPr>
        <p:grpSpPr bwMode="auto">
          <a:xfrm>
            <a:off x="2020853" y="5272088"/>
            <a:ext cx="2379663" cy="541337"/>
            <a:chOff x="255" y="1912"/>
            <a:chExt cx="1383" cy="341"/>
          </a:xfrm>
        </p:grpSpPr>
        <p:grpSp>
          <p:nvGrpSpPr>
            <p:cNvPr id="230" name="Group 230"/>
            <p:cNvGrpSpPr>
              <a:grpSpLocks/>
            </p:cNvGrpSpPr>
            <p:nvPr/>
          </p:nvGrpSpPr>
          <p:grpSpPr bwMode="auto">
            <a:xfrm>
              <a:off x="1032" y="1912"/>
              <a:ext cx="606" cy="173"/>
              <a:chOff x="870" y="1648"/>
              <a:chExt cx="606" cy="173"/>
            </a:xfrm>
          </p:grpSpPr>
          <p:sp>
            <p:nvSpPr>
              <p:cNvPr id="283" name="Rectangle 231"/>
              <p:cNvSpPr>
                <a:spLocks noChangeArrowheads="1"/>
              </p:cNvSpPr>
              <p:nvPr/>
            </p:nvSpPr>
            <p:spPr bwMode="auto">
              <a:xfrm>
                <a:off x="1302" y="1674"/>
                <a:ext cx="174" cy="126"/>
              </a:xfrm>
              <a:prstGeom prst="rect">
                <a:avLst/>
              </a:prstGeom>
              <a:solidFill>
                <a:srgbClr val="FFFFFF"/>
              </a:solidFill>
              <a:ln w="9525">
                <a:solidFill>
                  <a:srgbClr val="0000FF"/>
                </a:solidFill>
                <a:prstDash val="dash"/>
                <a:miter lim="800000"/>
                <a:headEnd/>
                <a:tailEnd/>
              </a:ln>
            </p:spPr>
            <p:txBody>
              <a:bodyPr wrap="none" lIns="91449" tIns="45725" rIns="91449" bIns="45725" anchor="ctr">
                <a:spAutoFit/>
              </a:bodyPr>
              <a:lstStyle/>
              <a:p>
                <a:endParaRPr lang="en-US"/>
              </a:p>
            </p:txBody>
          </p:sp>
          <p:sp>
            <p:nvSpPr>
              <p:cNvPr id="284" name="Rectangle 232"/>
              <p:cNvSpPr>
                <a:spLocks noChangeArrowheads="1"/>
              </p:cNvSpPr>
              <p:nvPr/>
            </p:nvSpPr>
            <p:spPr bwMode="auto">
              <a:xfrm>
                <a:off x="870" y="1674"/>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285" name="Text Box 233"/>
              <p:cNvSpPr txBox="1">
                <a:spLocks noChangeArrowheads="1"/>
              </p:cNvSpPr>
              <p:nvPr/>
            </p:nvSpPr>
            <p:spPr bwMode="auto">
              <a:xfrm>
                <a:off x="874" y="1648"/>
                <a:ext cx="14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1</a:t>
                </a:r>
                <a:endParaRPr lang="en-GB" sz="1400" b="0"/>
              </a:p>
            </p:txBody>
          </p:sp>
          <p:sp>
            <p:nvSpPr>
              <p:cNvPr id="286" name="Rectangle 234"/>
              <p:cNvSpPr>
                <a:spLocks noChangeArrowheads="1"/>
              </p:cNvSpPr>
              <p:nvPr/>
            </p:nvSpPr>
            <p:spPr bwMode="auto">
              <a:xfrm>
                <a:off x="1014" y="1674"/>
                <a:ext cx="144" cy="126"/>
              </a:xfrm>
              <a:prstGeom prst="rect">
                <a:avLst/>
              </a:prstGeom>
              <a:solidFill>
                <a:schemeClr val="accent1"/>
              </a:solidFill>
              <a:ln w="12700">
                <a:solidFill>
                  <a:srgbClr val="0000FF"/>
                </a:solidFill>
                <a:miter lim="800000"/>
                <a:headEnd/>
                <a:tailEnd/>
              </a:ln>
            </p:spPr>
            <p:txBody>
              <a:bodyPr wrap="none" lIns="91449" tIns="45725" rIns="91449" bIns="45725" anchor="ctr">
                <a:spAutoFit/>
              </a:bodyPr>
              <a:lstStyle/>
              <a:p>
                <a:endParaRPr lang="en-US"/>
              </a:p>
            </p:txBody>
          </p:sp>
          <p:sp>
            <p:nvSpPr>
              <p:cNvPr id="287" name="Text Box 235"/>
              <p:cNvSpPr txBox="1">
                <a:spLocks noChangeArrowheads="1"/>
              </p:cNvSpPr>
              <p:nvPr/>
            </p:nvSpPr>
            <p:spPr bwMode="auto">
              <a:xfrm>
                <a:off x="1018" y="1648"/>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2</a:t>
                </a:r>
                <a:endParaRPr lang="en-GB" sz="1400" b="0"/>
              </a:p>
            </p:txBody>
          </p:sp>
          <p:grpSp>
            <p:nvGrpSpPr>
              <p:cNvPr id="288" name="Group 236"/>
              <p:cNvGrpSpPr>
                <a:grpSpLocks/>
              </p:cNvGrpSpPr>
              <p:nvPr/>
            </p:nvGrpSpPr>
            <p:grpSpPr bwMode="auto">
              <a:xfrm>
                <a:off x="1158" y="1648"/>
                <a:ext cx="152" cy="173"/>
                <a:chOff x="372" y="1234"/>
                <a:chExt cx="152" cy="173"/>
              </a:xfrm>
            </p:grpSpPr>
            <p:sp>
              <p:nvSpPr>
                <p:cNvPr id="289" name="Rectangle 237"/>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290" name="Text Box 238"/>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3</a:t>
                  </a:r>
                  <a:endParaRPr lang="en-GB" sz="1400" b="0"/>
                </a:p>
              </p:txBody>
            </p:sp>
          </p:grpSp>
        </p:grpSp>
        <p:grpSp>
          <p:nvGrpSpPr>
            <p:cNvPr id="231" name="Group 239"/>
            <p:cNvGrpSpPr>
              <a:grpSpLocks/>
            </p:cNvGrpSpPr>
            <p:nvPr/>
          </p:nvGrpSpPr>
          <p:grpSpPr bwMode="auto">
            <a:xfrm>
              <a:off x="880" y="1916"/>
              <a:ext cx="111" cy="140"/>
              <a:chOff x="1872" y="6768"/>
              <a:chExt cx="489" cy="512"/>
            </a:xfrm>
          </p:grpSpPr>
          <p:sp>
            <p:nvSpPr>
              <p:cNvPr id="233" name="Freeform 240"/>
              <p:cNvSpPr>
                <a:spLocks/>
              </p:cNvSpPr>
              <p:nvPr/>
            </p:nvSpPr>
            <p:spPr bwMode="auto">
              <a:xfrm>
                <a:off x="2034" y="6768"/>
                <a:ext cx="327" cy="512"/>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a:lstStyle/>
              <a:p>
                <a:endParaRPr lang="en-US"/>
              </a:p>
            </p:txBody>
          </p:sp>
          <p:sp>
            <p:nvSpPr>
              <p:cNvPr id="234" name="Freeform 241"/>
              <p:cNvSpPr>
                <a:spLocks/>
              </p:cNvSpPr>
              <p:nvPr/>
            </p:nvSpPr>
            <p:spPr bwMode="auto">
              <a:xfrm>
                <a:off x="1872" y="6811"/>
                <a:ext cx="431" cy="464"/>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a:lstStyle/>
              <a:p>
                <a:endParaRPr lang="en-US"/>
              </a:p>
            </p:txBody>
          </p:sp>
          <p:sp>
            <p:nvSpPr>
              <p:cNvPr id="235" name="Freeform 242"/>
              <p:cNvSpPr>
                <a:spLocks/>
              </p:cNvSpPr>
              <p:nvPr/>
            </p:nvSpPr>
            <p:spPr bwMode="auto">
              <a:xfrm>
                <a:off x="1873" y="6811"/>
                <a:ext cx="399" cy="450"/>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a:lstStyle/>
              <a:p>
                <a:endParaRPr lang="en-US"/>
              </a:p>
            </p:txBody>
          </p:sp>
          <p:sp>
            <p:nvSpPr>
              <p:cNvPr id="236" name="Freeform 243"/>
              <p:cNvSpPr>
                <a:spLocks/>
              </p:cNvSpPr>
              <p:nvPr/>
            </p:nvSpPr>
            <p:spPr bwMode="auto">
              <a:xfrm>
                <a:off x="2026" y="6819"/>
                <a:ext cx="215" cy="218"/>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a:lstStyle/>
              <a:p>
                <a:endParaRPr lang="en-US"/>
              </a:p>
            </p:txBody>
          </p:sp>
          <p:sp>
            <p:nvSpPr>
              <p:cNvPr id="237" name="Freeform 244"/>
              <p:cNvSpPr>
                <a:spLocks/>
              </p:cNvSpPr>
              <p:nvPr/>
            </p:nvSpPr>
            <p:spPr bwMode="auto">
              <a:xfrm>
                <a:off x="2029" y="6864"/>
                <a:ext cx="199" cy="126"/>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a:lstStyle/>
              <a:p>
                <a:endParaRPr lang="en-US"/>
              </a:p>
            </p:txBody>
          </p:sp>
          <p:sp>
            <p:nvSpPr>
              <p:cNvPr id="238" name="Freeform 245"/>
              <p:cNvSpPr>
                <a:spLocks/>
              </p:cNvSpPr>
              <p:nvPr/>
            </p:nvSpPr>
            <p:spPr bwMode="auto">
              <a:xfrm>
                <a:off x="2041" y="6887"/>
                <a:ext cx="173" cy="95"/>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a:lstStyle/>
              <a:p>
                <a:endParaRPr lang="en-US"/>
              </a:p>
            </p:txBody>
          </p:sp>
          <p:sp>
            <p:nvSpPr>
              <p:cNvPr id="239" name="Freeform 246"/>
              <p:cNvSpPr>
                <a:spLocks/>
              </p:cNvSpPr>
              <p:nvPr/>
            </p:nvSpPr>
            <p:spPr bwMode="auto">
              <a:xfrm>
                <a:off x="2055" y="6894"/>
                <a:ext cx="155" cy="88"/>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a:lstStyle/>
              <a:p>
                <a:endParaRPr lang="en-US"/>
              </a:p>
            </p:txBody>
          </p:sp>
          <p:sp>
            <p:nvSpPr>
              <p:cNvPr id="240" name="Freeform 247"/>
              <p:cNvSpPr>
                <a:spLocks/>
              </p:cNvSpPr>
              <p:nvPr/>
            </p:nvSpPr>
            <p:spPr bwMode="auto">
              <a:xfrm>
                <a:off x="2227" y="6839"/>
                <a:ext cx="26" cy="18"/>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a:lstStyle/>
              <a:p>
                <a:endParaRPr lang="en-US"/>
              </a:p>
            </p:txBody>
          </p:sp>
          <p:sp>
            <p:nvSpPr>
              <p:cNvPr id="241" name="Freeform 248"/>
              <p:cNvSpPr>
                <a:spLocks/>
              </p:cNvSpPr>
              <p:nvPr/>
            </p:nvSpPr>
            <p:spPr bwMode="auto">
              <a:xfrm>
                <a:off x="2227" y="6839"/>
                <a:ext cx="23" cy="16"/>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a:lstStyle/>
              <a:p>
                <a:endParaRPr lang="en-US"/>
              </a:p>
            </p:txBody>
          </p:sp>
          <p:sp>
            <p:nvSpPr>
              <p:cNvPr id="242" name="Freeform 249"/>
              <p:cNvSpPr>
                <a:spLocks/>
              </p:cNvSpPr>
              <p:nvPr/>
            </p:nvSpPr>
            <p:spPr bwMode="auto">
              <a:xfrm>
                <a:off x="2132" y="6832"/>
                <a:ext cx="91" cy="15"/>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a:lstStyle/>
              <a:p>
                <a:endParaRPr lang="en-US"/>
              </a:p>
            </p:txBody>
          </p:sp>
          <p:sp>
            <p:nvSpPr>
              <p:cNvPr id="243" name="Freeform 250"/>
              <p:cNvSpPr>
                <a:spLocks/>
              </p:cNvSpPr>
              <p:nvPr/>
            </p:nvSpPr>
            <p:spPr bwMode="auto">
              <a:xfrm>
                <a:off x="1977" y="7072"/>
                <a:ext cx="153" cy="2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a:lstStyle/>
              <a:p>
                <a:endParaRPr lang="en-US"/>
              </a:p>
            </p:txBody>
          </p:sp>
          <p:sp>
            <p:nvSpPr>
              <p:cNvPr id="244" name="Freeform 251"/>
              <p:cNvSpPr>
                <a:spLocks/>
              </p:cNvSpPr>
              <p:nvPr/>
            </p:nvSpPr>
            <p:spPr bwMode="auto">
              <a:xfrm>
                <a:off x="1979" y="7071"/>
                <a:ext cx="41" cy="20"/>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a:lstStyle/>
              <a:p>
                <a:endParaRPr lang="en-US"/>
              </a:p>
            </p:txBody>
          </p:sp>
          <p:sp>
            <p:nvSpPr>
              <p:cNvPr id="245" name="Freeform 252"/>
              <p:cNvSpPr>
                <a:spLocks/>
              </p:cNvSpPr>
              <p:nvPr/>
            </p:nvSpPr>
            <p:spPr bwMode="auto">
              <a:xfrm>
                <a:off x="2072" y="7080"/>
                <a:ext cx="56" cy="19"/>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a:lstStyle/>
              <a:p>
                <a:endParaRPr lang="en-US"/>
              </a:p>
            </p:txBody>
          </p:sp>
          <p:sp>
            <p:nvSpPr>
              <p:cNvPr id="246" name="Freeform 253"/>
              <p:cNvSpPr>
                <a:spLocks/>
              </p:cNvSpPr>
              <p:nvPr/>
            </p:nvSpPr>
            <p:spPr bwMode="auto">
              <a:xfrm>
                <a:off x="2023" y="7073"/>
                <a:ext cx="51" cy="23"/>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a:lstStyle/>
              <a:p>
                <a:endParaRPr lang="en-US"/>
              </a:p>
            </p:txBody>
          </p:sp>
          <p:sp>
            <p:nvSpPr>
              <p:cNvPr id="247" name="Freeform 254"/>
              <p:cNvSpPr>
                <a:spLocks/>
              </p:cNvSpPr>
              <p:nvPr/>
            </p:nvSpPr>
            <p:spPr bwMode="auto">
              <a:xfrm>
                <a:off x="1977" y="7072"/>
                <a:ext cx="41" cy="19"/>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a:lstStyle/>
              <a:p>
                <a:endParaRPr lang="en-US"/>
              </a:p>
            </p:txBody>
          </p:sp>
          <p:sp>
            <p:nvSpPr>
              <p:cNvPr id="248" name="Freeform 255"/>
              <p:cNvSpPr>
                <a:spLocks/>
              </p:cNvSpPr>
              <p:nvPr/>
            </p:nvSpPr>
            <p:spPr bwMode="auto">
              <a:xfrm>
                <a:off x="2072" y="7082"/>
                <a:ext cx="53" cy="17"/>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a:lstStyle/>
              <a:p>
                <a:endParaRPr lang="en-US"/>
              </a:p>
            </p:txBody>
          </p:sp>
          <p:sp>
            <p:nvSpPr>
              <p:cNvPr id="249" name="Freeform 256"/>
              <p:cNvSpPr>
                <a:spLocks/>
              </p:cNvSpPr>
              <p:nvPr/>
            </p:nvSpPr>
            <p:spPr bwMode="auto">
              <a:xfrm>
                <a:off x="2023" y="7074"/>
                <a:ext cx="48" cy="22"/>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a:lstStyle/>
              <a:p>
                <a:endParaRPr lang="en-US"/>
              </a:p>
            </p:txBody>
          </p:sp>
          <p:sp>
            <p:nvSpPr>
              <p:cNvPr id="250" name="Freeform 257"/>
              <p:cNvSpPr>
                <a:spLocks/>
              </p:cNvSpPr>
              <p:nvPr/>
            </p:nvSpPr>
            <p:spPr bwMode="auto">
              <a:xfrm>
                <a:off x="1962" y="7100"/>
                <a:ext cx="152" cy="2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a:lstStyle/>
              <a:p>
                <a:endParaRPr lang="en-US"/>
              </a:p>
            </p:txBody>
          </p:sp>
          <p:sp>
            <p:nvSpPr>
              <p:cNvPr id="251" name="Freeform 258"/>
              <p:cNvSpPr>
                <a:spLocks/>
              </p:cNvSpPr>
              <p:nvPr/>
            </p:nvSpPr>
            <p:spPr bwMode="auto">
              <a:xfrm>
                <a:off x="1964" y="7099"/>
                <a:ext cx="41" cy="20"/>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a:lstStyle/>
              <a:p>
                <a:endParaRPr lang="en-US"/>
              </a:p>
            </p:txBody>
          </p:sp>
          <p:sp>
            <p:nvSpPr>
              <p:cNvPr id="252" name="Freeform 259"/>
              <p:cNvSpPr>
                <a:spLocks/>
              </p:cNvSpPr>
              <p:nvPr/>
            </p:nvSpPr>
            <p:spPr bwMode="auto">
              <a:xfrm>
                <a:off x="2057" y="7108"/>
                <a:ext cx="55" cy="18"/>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a:lstStyle/>
              <a:p>
                <a:endParaRPr lang="en-US"/>
              </a:p>
            </p:txBody>
          </p:sp>
          <p:sp>
            <p:nvSpPr>
              <p:cNvPr id="253" name="Freeform 260"/>
              <p:cNvSpPr>
                <a:spLocks/>
              </p:cNvSpPr>
              <p:nvPr/>
            </p:nvSpPr>
            <p:spPr bwMode="auto">
              <a:xfrm>
                <a:off x="2008" y="7101"/>
                <a:ext cx="51" cy="24"/>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a:lstStyle/>
              <a:p>
                <a:endParaRPr lang="en-US"/>
              </a:p>
            </p:txBody>
          </p:sp>
          <p:sp>
            <p:nvSpPr>
              <p:cNvPr id="254" name="Freeform 261"/>
              <p:cNvSpPr>
                <a:spLocks/>
              </p:cNvSpPr>
              <p:nvPr/>
            </p:nvSpPr>
            <p:spPr bwMode="auto">
              <a:xfrm>
                <a:off x="1962" y="7100"/>
                <a:ext cx="40" cy="19"/>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a:lstStyle/>
              <a:p>
                <a:endParaRPr lang="en-US"/>
              </a:p>
            </p:txBody>
          </p:sp>
          <p:sp>
            <p:nvSpPr>
              <p:cNvPr id="255" name="Freeform 262"/>
              <p:cNvSpPr>
                <a:spLocks/>
              </p:cNvSpPr>
              <p:nvPr/>
            </p:nvSpPr>
            <p:spPr bwMode="auto">
              <a:xfrm>
                <a:off x="2056" y="7110"/>
                <a:ext cx="54" cy="17"/>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a:lstStyle/>
              <a:p>
                <a:endParaRPr lang="en-US"/>
              </a:p>
            </p:txBody>
          </p:sp>
          <p:sp>
            <p:nvSpPr>
              <p:cNvPr id="256" name="Freeform 263"/>
              <p:cNvSpPr>
                <a:spLocks/>
              </p:cNvSpPr>
              <p:nvPr/>
            </p:nvSpPr>
            <p:spPr bwMode="auto">
              <a:xfrm>
                <a:off x="2008" y="7102"/>
                <a:ext cx="47" cy="23"/>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a:lstStyle/>
              <a:p>
                <a:endParaRPr lang="en-US"/>
              </a:p>
            </p:txBody>
          </p:sp>
          <p:sp>
            <p:nvSpPr>
              <p:cNvPr id="257" name="Freeform 264"/>
              <p:cNvSpPr>
                <a:spLocks/>
              </p:cNvSpPr>
              <p:nvPr/>
            </p:nvSpPr>
            <p:spPr bwMode="auto">
              <a:xfrm>
                <a:off x="1946" y="7127"/>
                <a:ext cx="153" cy="30"/>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a:lstStyle/>
              <a:p>
                <a:endParaRPr lang="en-US"/>
              </a:p>
            </p:txBody>
          </p:sp>
          <p:sp>
            <p:nvSpPr>
              <p:cNvPr id="258" name="Freeform 265"/>
              <p:cNvSpPr>
                <a:spLocks/>
              </p:cNvSpPr>
              <p:nvPr/>
            </p:nvSpPr>
            <p:spPr bwMode="auto">
              <a:xfrm>
                <a:off x="1947" y="7127"/>
                <a:ext cx="42" cy="19"/>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a:lstStyle/>
              <a:p>
                <a:endParaRPr lang="en-US"/>
              </a:p>
            </p:txBody>
          </p:sp>
          <p:sp>
            <p:nvSpPr>
              <p:cNvPr id="259" name="Freeform 266"/>
              <p:cNvSpPr>
                <a:spLocks/>
              </p:cNvSpPr>
              <p:nvPr/>
            </p:nvSpPr>
            <p:spPr bwMode="auto">
              <a:xfrm>
                <a:off x="2041" y="7136"/>
                <a:ext cx="56" cy="18"/>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a:lstStyle/>
              <a:p>
                <a:endParaRPr lang="en-US"/>
              </a:p>
            </p:txBody>
          </p:sp>
          <p:sp>
            <p:nvSpPr>
              <p:cNvPr id="260" name="Freeform 267"/>
              <p:cNvSpPr>
                <a:spLocks/>
              </p:cNvSpPr>
              <p:nvPr/>
            </p:nvSpPr>
            <p:spPr bwMode="auto">
              <a:xfrm>
                <a:off x="1991" y="7129"/>
                <a:ext cx="51" cy="23"/>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a:lstStyle/>
              <a:p>
                <a:endParaRPr lang="en-US"/>
              </a:p>
            </p:txBody>
          </p:sp>
          <p:sp>
            <p:nvSpPr>
              <p:cNvPr id="261" name="Freeform 268"/>
              <p:cNvSpPr>
                <a:spLocks/>
              </p:cNvSpPr>
              <p:nvPr/>
            </p:nvSpPr>
            <p:spPr bwMode="auto">
              <a:xfrm>
                <a:off x="1945" y="7128"/>
                <a:ext cx="41" cy="18"/>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a:lstStyle/>
              <a:p>
                <a:endParaRPr lang="en-US"/>
              </a:p>
            </p:txBody>
          </p:sp>
          <p:sp>
            <p:nvSpPr>
              <p:cNvPr id="262" name="Freeform 269"/>
              <p:cNvSpPr>
                <a:spLocks/>
              </p:cNvSpPr>
              <p:nvPr/>
            </p:nvSpPr>
            <p:spPr bwMode="auto">
              <a:xfrm>
                <a:off x="2040" y="7137"/>
                <a:ext cx="53" cy="18"/>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a:lstStyle/>
              <a:p>
                <a:endParaRPr lang="en-US"/>
              </a:p>
            </p:txBody>
          </p:sp>
          <p:sp>
            <p:nvSpPr>
              <p:cNvPr id="263" name="Freeform 270"/>
              <p:cNvSpPr>
                <a:spLocks/>
              </p:cNvSpPr>
              <p:nvPr/>
            </p:nvSpPr>
            <p:spPr bwMode="auto">
              <a:xfrm>
                <a:off x="1991" y="7130"/>
                <a:ext cx="48" cy="23"/>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a:lstStyle/>
              <a:p>
                <a:endParaRPr lang="en-US"/>
              </a:p>
            </p:txBody>
          </p:sp>
          <p:sp>
            <p:nvSpPr>
              <p:cNvPr id="264" name="Freeform 271"/>
              <p:cNvSpPr>
                <a:spLocks/>
              </p:cNvSpPr>
              <p:nvPr/>
            </p:nvSpPr>
            <p:spPr bwMode="auto">
              <a:xfrm>
                <a:off x="1928" y="7156"/>
                <a:ext cx="154" cy="31"/>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a:lstStyle/>
              <a:p>
                <a:endParaRPr lang="en-US"/>
              </a:p>
            </p:txBody>
          </p:sp>
          <p:sp>
            <p:nvSpPr>
              <p:cNvPr id="265" name="Freeform 272"/>
              <p:cNvSpPr>
                <a:spLocks/>
              </p:cNvSpPr>
              <p:nvPr/>
            </p:nvSpPr>
            <p:spPr bwMode="auto">
              <a:xfrm>
                <a:off x="1930" y="7155"/>
                <a:ext cx="42" cy="20"/>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a:lstStyle/>
              <a:p>
                <a:endParaRPr lang="en-US"/>
              </a:p>
            </p:txBody>
          </p:sp>
          <p:sp>
            <p:nvSpPr>
              <p:cNvPr id="266" name="Freeform 273"/>
              <p:cNvSpPr>
                <a:spLocks/>
              </p:cNvSpPr>
              <p:nvPr/>
            </p:nvSpPr>
            <p:spPr bwMode="auto">
              <a:xfrm>
                <a:off x="2023" y="7167"/>
                <a:ext cx="56" cy="18"/>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a:lstStyle/>
              <a:p>
                <a:endParaRPr lang="en-US"/>
              </a:p>
            </p:txBody>
          </p:sp>
          <p:sp>
            <p:nvSpPr>
              <p:cNvPr id="267" name="Freeform 274"/>
              <p:cNvSpPr>
                <a:spLocks/>
              </p:cNvSpPr>
              <p:nvPr/>
            </p:nvSpPr>
            <p:spPr bwMode="auto">
              <a:xfrm>
                <a:off x="1974" y="7158"/>
                <a:ext cx="51" cy="24"/>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a:lstStyle/>
              <a:p>
                <a:endParaRPr lang="en-US"/>
              </a:p>
            </p:txBody>
          </p:sp>
          <p:sp>
            <p:nvSpPr>
              <p:cNvPr id="268" name="Freeform 275"/>
              <p:cNvSpPr>
                <a:spLocks/>
              </p:cNvSpPr>
              <p:nvPr/>
            </p:nvSpPr>
            <p:spPr bwMode="auto">
              <a:xfrm>
                <a:off x="1928" y="7157"/>
                <a:ext cx="40" cy="18"/>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a:lstStyle/>
              <a:p>
                <a:endParaRPr lang="en-US"/>
              </a:p>
            </p:txBody>
          </p:sp>
          <p:sp>
            <p:nvSpPr>
              <p:cNvPr id="269" name="Freeform 276"/>
              <p:cNvSpPr>
                <a:spLocks/>
              </p:cNvSpPr>
              <p:nvPr/>
            </p:nvSpPr>
            <p:spPr bwMode="auto">
              <a:xfrm>
                <a:off x="2023" y="7168"/>
                <a:ext cx="53" cy="17"/>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a:lstStyle/>
              <a:p>
                <a:endParaRPr lang="en-US"/>
              </a:p>
            </p:txBody>
          </p:sp>
          <p:sp>
            <p:nvSpPr>
              <p:cNvPr id="270" name="Freeform 277"/>
              <p:cNvSpPr>
                <a:spLocks/>
              </p:cNvSpPr>
              <p:nvPr/>
            </p:nvSpPr>
            <p:spPr bwMode="auto">
              <a:xfrm>
                <a:off x="1974" y="7159"/>
                <a:ext cx="48" cy="23"/>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a:lstStyle/>
              <a:p>
                <a:endParaRPr lang="en-US"/>
              </a:p>
            </p:txBody>
          </p:sp>
          <p:sp>
            <p:nvSpPr>
              <p:cNvPr id="271" name="Freeform 278"/>
              <p:cNvSpPr>
                <a:spLocks/>
              </p:cNvSpPr>
              <p:nvPr/>
            </p:nvSpPr>
            <p:spPr bwMode="auto">
              <a:xfrm>
                <a:off x="2082" y="7033"/>
                <a:ext cx="72" cy="36"/>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a:lstStyle/>
              <a:p>
                <a:endParaRPr lang="en-US"/>
              </a:p>
            </p:txBody>
          </p:sp>
          <p:sp>
            <p:nvSpPr>
              <p:cNvPr id="272" name="Freeform 279"/>
              <p:cNvSpPr>
                <a:spLocks/>
              </p:cNvSpPr>
              <p:nvPr/>
            </p:nvSpPr>
            <p:spPr bwMode="auto">
              <a:xfrm>
                <a:off x="2084" y="7034"/>
                <a:ext cx="69" cy="33"/>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a:lstStyle/>
              <a:p>
                <a:endParaRPr lang="en-US"/>
              </a:p>
            </p:txBody>
          </p:sp>
          <p:sp>
            <p:nvSpPr>
              <p:cNvPr id="273" name="Freeform 280"/>
              <p:cNvSpPr>
                <a:spLocks/>
              </p:cNvSpPr>
              <p:nvPr/>
            </p:nvSpPr>
            <p:spPr bwMode="auto">
              <a:xfrm>
                <a:off x="2002" y="7018"/>
                <a:ext cx="24" cy="24"/>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a:lstStyle/>
              <a:p>
                <a:endParaRPr lang="en-US"/>
              </a:p>
            </p:txBody>
          </p:sp>
          <p:sp>
            <p:nvSpPr>
              <p:cNvPr id="274" name="Freeform 281"/>
              <p:cNvSpPr>
                <a:spLocks/>
              </p:cNvSpPr>
              <p:nvPr/>
            </p:nvSpPr>
            <p:spPr bwMode="auto">
              <a:xfrm>
                <a:off x="2003" y="7018"/>
                <a:ext cx="20" cy="21"/>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a:lstStyle/>
              <a:p>
                <a:endParaRPr lang="en-US"/>
              </a:p>
            </p:txBody>
          </p:sp>
          <p:sp>
            <p:nvSpPr>
              <p:cNvPr id="275" name="Freeform 282"/>
              <p:cNvSpPr>
                <a:spLocks/>
              </p:cNvSpPr>
              <p:nvPr/>
            </p:nvSpPr>
            <p:spPr bwMode="auto">
              <a:xfrm>
                <a:off x="2056" y="7005"/>
                <a:ext cx="49" cy="25"/>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a:lstStyle/>
              <a:p>
                <a:endParaRPr lang="en-US"/>
              </a:p>
            </p:txBody>
          </p:sp>
          <p:sp>
            <p:nvSpPr>
              <p:cNvPr id="276" name="Freeform 283"/>
              <p:cNvSpPr>
                <a:spLocks/>
              </p:cNvSpPr>
              <p:nvPr/>
            </p:nvSpPr>
            <p:spPr bwMode="auto">
              <a:xfrm>
                <a:off x="2058" y="7005"/>
                <a:ext cx="43" cy="22"/>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a:lstStyle/>
              <a:p>
                <a:endParaRPr lang="en-US"/>
              </a:p>
            </p:txBody>
          </p:sp>
          <p:sp>
            <p:nvSpPr>
              <p:cNvPr id="277" name="Freeform 284"/>
              <p:cNvSpPr>
                <a:spLocks/>
              </p:cNvSpPr>
              <p:nvPr/>
            </p:nvSpPr>
            <p:spPr bwMode="auto">
              <a:xfrm>
                <a:off x="2114" y="6872"/>
                <a:ext cx="28" cy="10"/>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a:lstStyle/>
              <a:p>
                <a:endParaRPr lang="en-US"/>
              </a:p>
            </p:txBody>
          </p:sp>
          <p:sp>
            <p:nvSpPr>
              <p:cNvPr id="278" name="Freeform 285"/>
              <p:cNvSpPr>
                <a:spLocks/>
              </p:cNvSpPr>
              <p:nvPr/>
            </p:nvSpPr>
            <p:spPr bwMode="auto">
              <a:xfrm>
                <a:off x="2156" y="6874"/>
                <a:ext cx="12" cy="10"/>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a:lstStyle/>
              <a:p>
                <a:endParaRPr lang="en-US"/>
              </a:p>
            </p:txBody>
          </p:sp>
          <p:sp>
            <p:nvSpPr>
              <p:cNvPr id="279" name="Freeform 286"/>
              <p:cNvSpPr>
                <a:spLocks/>
              </p:cNvSpPr>
              <p:nvPr/>
            </p:nvSpPr>
            <p:spPr bwMode="auto">
              <a:xfrm>
                <a:off x="2164" y="6875"/>
                <a:ext cx="17" cy="10"/>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a:lstStyle/>
              <a:p>
                <a:endParaRPr lang="en-US"/>
              </a:p>
            </p:txBody>
          </p:sp>
          <p:sp>
            <p:nvSpPr>
              <p:cNvPr id="280" name="Freeform 287"/>
              <p:cNvSpPr>
                <a:spLocks/>
              </p:cNvSpPr>
              <p:nvPr/>
            </p:nvSpPr>
            <p:spPr bwMode="auto">
              <a:xfrm>
                <a:off x="2175" y="6875"/>
                <a:ext cx="12" cy="10"/>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a:lstStyle/>
              <a:p>
                <a:endParaRPr lang="en-US"/>
              </a:p>
            </p:txBody>
          </p:sp>
          <p:sp>
            <p:nvSpPr>
              <p:cNvPr id="281" name="Freeform 288"/>
              <p:cNvSpPr>
                <a:spLocks noEditPoints="1"/>
              </p:cNvSpPr>
              <p:nvPr/>
            </p:nvSpPr>
            <p:spPr bwMode="auto">
              <a:xfrm>
                <a:off x="2180" y="6876"/>
                <a:ext cx="21" cy="10"/>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a:lstStyle/>
              <a:p>
                <a:endParaRPr lang="en-US"/>
              </a:p>
            </p:txBody>
          </p:sp>
          <p:sp>
            <p:nvSpPr>
              <p:cNvPr id="282" name="Freeform 289"/>
              <p:cNvSpPr>
                <a:spLocks noEditPoints="1"/>
              </p:cNvSpPr>
              <p:nvPr/>
            </p:nvSpPr>
            <p:spPr bwMode="auto">
              <a:xfrm>
                <a:off x="2137" y="6873"/>
                <a:ext cx="23" cy="10"/>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a:lstStyle/>
              <a:p>
                <a:endParaRPr lang="en-US"/>
              </a:p>
            </p:txBody>
          </p:sp>
        </p:grpSp>
        <p:sp>
          <p:nvSpPr>
            <p:cNvPr id="232" name="Text Box 290"/>
            <p:cNvSpPr txBox="1">
              <a:spLocks noChangeArrowheads="1"/>
            </p:cNvSpPr>
            <p:nvPr/>
          </p:nvSpPr>
          <p:spPr bwMode="auto">
            <a:xfrm>
              <a:off x="255" y="2080"/>
              <a:ext cx="68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MS2 - Timeslot 2</a:t>
              </a:r>
              <a:endParaRPr lang="en-GB" sz="1400" b="0"/>
            </a:p>
          </p:txBody>
        </p:sp>
      </p:grpSp>
      <p:grpSp>
        <p:nvGrpSpPr>
          <p:cNvPr id="291" name="Group 291"/>
          <p:cNvGrpSpPr>
            <a:grpSpLocks/>
          </p:cNvGrpSpPr>
          <p:nvPr/>
        </p:nvGrpSpPr>
        <p:grpSpPr bwMode="auto">
          <a:xfrm>
            <a:off x="7846978" y="4927600"/>
            <a:ext cx="1144588" cy="947738"/>
            <a:chOff x="3360" y="729"/>
            <a:chExt cx="2064" cy="1431"/>
          </a:xfrm>
        </p:grpSpPr>
        <p:sp>
          <p:nvSpPr>
            <p:cNvPr id="292" name="Oval 292"/>
            <p:cNvSpPr>
              <a:spLocks noChangeArrowheads="1"/>
            </p:cNvSpPr>
            <p:nvPr/>
          </p:nvSpPr>
          <p:spPr bwMode="auto">
            <a:xfrm>
              <a:off x="3360" y="1824"/>
              <a:ext cx="2064" cy="336"/>
            </a:xfrm>
            <a:prstGeom prst="ellipse">
              <a:avLst/>
            </a:prstGeom>
            <a:solidFill>
              <a:srgbClr val="99CC00"/>
            </a:solidFill>
            <a:ln w="9525">
              <a:solidFill>
                <a:schemeClr val="tx1"/>
              </a:solidFill>
              <a:round/>
              <a:headEnd/>
              <a:tailEnd/>
            </a:ln>
          </p:spPr>
          <p:txBody>
            <a:bodyPr anchor="ctr">
              <a:spAutoFit/>
            </a:bodyPr>
            <a:lstStyle/>
            <a:p>
              <a:endParaRPr lang="en-US"/>
            </a:p>
          </p:txBody>
        </p:sp>
        <p:grpSp>
          <p:nvGrpSpPr>
            <p:cNvPr id="293" name="Group 293"/>
            <p:cNvGrpSpPr>
              <a:grpSpLocks noChangeAspect="1"/>
            </p:cNvGrpSpPr>
            <p:nvPr/>
          </p:nvGrpSpPr>
          <p:grpSpPr bwMode="auto">
            <a:xfrm flipH="1">
              <a:off x="4278" y="729"/>
              <a:ext cx="247" cy="1278"/>
              <a:chOff x="2976" y="968"/>
              <a:chExt cx="207" cy="1506"/>
            </a:xfrm>
          </p:grpSpPr>
          <p:sp>
            <p:nvSpPr>
              <p:cNvPr id="294" name="AutoShape 294"/>
              <p:cNvSpPr>
                <a:spLocks noChangeAspect="1" noChangeArrowheads="1"/>
              </p:cNvSpPr>
              <p:nvPr/>
            </p:nvSpPr>
            <p:spPr bwMode="auto">
              <a:xfrm>
                <a:off x="3016" y="968"/>
                <a:ext cx="152" cy="1506"/>
              </a:xfrm>
              <a:prstGeom prst="triangle">
                <a:avLst>
                  <a:gd name="adj" fmla="val 50000"/>
                </a:avLst>
              </a:prstGeom>
              <a:solidFill>
                <a:srgbClr val="969696"/>
              </a:solidFill>
              <a:ln w="9525">
                <a:solidFill>
                  <a:schemeClr val="tx1"/>
                </a:solidFill>
                <a:miter lim="800000"/>
                <a:headEnd/>
                <a:tailEnd/>
              </a:ln>
            </p:spPr>
            <p:txBody>
              <a:bodyPr anchor="ctr">
                <a:spAutoFit/>
              </a:bodyPr>
              <a:lstStyle/>
              <a:p>
                <a:endParaRPr lang="en-US"/>
              </a:p>
            </p:txBody>
          </p:sp>
          <p:sp>
            <p:nvSpPr>
              <p:cNvPr id="295" name="Rectangle 295"/>
              <p:cNvSpPr>
                <a:spLocks noChangeAspect="1" noChangeArrowheads="1"/>
              </p:cNvSpPr>
              <p:nvPr/>
            </p:nvSpPr>
            <p:spPr bwMode="auto">
              <a:xfrm>
                <a:off x="2976" y="984"/>
                <a:ext cx="47" cy="152"/>
              </a:xfrm>
              <a:prstGeom prst="rect">
                <a:avLst/>
              </a:prstGeom>
              <a:solidFill>
                <a:srgbClr val="000000"/>
              </a:solidFill>
              <a:ln w="9525">
                <a:solidFill>
                  <a:schemeClr val="tx1"/>
                </a:solidFill>
                <a:miter lim="800000"/>
                <a:headEnd/>
                <a:tailEnd/>
              </a:ln>
            </p:spPr>
            <p:txBody>
              <a:bodyPr anchor="ctr">
                <a:spAutoFit/>
              </a:bodyPr>
              <a:lstStyle/>
              <a:p>
                <a:endParaRPr lang="en-US"/>
              </a:p>
            </p:txBody>
          </p:sp>
          <p:sp>
            <p:nvSpPr>
              <p:cNvPr id="296" name="Rectangle 296"/>
              <p:cNvSpPr>
                <a:spLocks noChangeAspect="1" noChangeArrowheads="1"/>
              </p:cNvSpPr>
              <p:nvPr/>
            </p:nvSpPr>
            <p:spPr bwMode="auto">
              <a:xfrm>
                <a:off x="3056" y="984"/>
                <a:ext cx="47" cy="152"/>
              </a:xfrm>
              <a:prstGeom prst="rect">
                <a:avLst/>
              </a:prstGeom>
              <a:solidFill>
                <a:srgbClr val="000000"/>
              </a:solidFill>
              <a:ln w="9525">
                <a:solidFill>
                  <a:schemeClr val="tx1"/>
                </a:solidFill>
                <a:miter lim="800000"/>
                <a:headEnd/>
                <a:tailEnd/>
              </a:ln>
            </p:spPr>
            <p:txBody>
              <a:bodyPr anchor="ctr">
                <a:spAutoFit/>
              </a:bodyPr>
              <a:lstStyle/>
              <a:p>
                <a:endParaRPr lang="en-US"/>
              </a:p>
            </p:txBody>
          </p:sp>
          <p:sp>
            <p:nvSpPr>
              <p:cNvPr id="297" name="Rectangle 297"/>
              <p:cNvSpPr>
                <a:spLocks noChangeAspect="1" noChangeArrowheads="1"/>
              </p:cNvSpPr>
              <p:nvPr/>
            </p:nvSpPr>
            <p:spPr bwMode="auto">
              <a:xfrm>
                <a:off x="3136" y="984"/>
                <a:ext cx="47" cy="152"/>
              </a:xfrm>
              <a:prstGeom prst="rect">
                <a:avLst/>
              </a:prstGeom>
              <a:solidFill>
                <a:srgbClr val="000000"/>
              </a:solidFill>
              <a:ln w="9525">
                <a:solidFill>
                  <a:schemeClr val="tx1"/>
                </a:solidFill>
                <a:miter lim="800000"/>
                <a:headEnd/>
                <a:tailEnd/>
              </a:ln>
            </p:spPr>
            <p:txBody>
              <a:bodyPr anchor="ctr">
                <a:spAutoFit/>
              </a:bodyPr>
              <a:lstStyle/>
              <a:p>
                <a:endParaRPr lang="en-US"/>
              </a:p>
            </p:txBody>
          </p:sp>
        </p:grpSp>
      </p:grpSp>
      <p:grpSp>
        <p:nvGrpSpPr>
          <p:cNvPr id="298" name="Group 298"/>
          <p:cNvGrpSpPr>
            <a:grpSpLocks/>
          </p:cNvGrpSpPr>
          <p:nvPr/>
        </p:nvGrpSpPr>
        <p:grpSpPr bwMode="auto">
          <a:xfrm>
            <a:off x="6751603" y="5253038"/>
            <a:ext cx="1042988" cy="274637"/>
            <a:chOff x="870" y="1648"/>
            <a:chExt cx="606" cy="173"/>
          </a:xfrm>
        </p:grpSpPr>
        <p:sp>
          <p:nvSpPr>
            <p:cNvPr id="299" name="Rectangle 299"/>
            <p:cNvSpPr>
              <a:spLocks noChangeArrowheads="1"/>
            </p:cNvSpPr>
            <p:nvPr/>
          </p:nvSpPr>
          <p:spPr bwMode="auto">
            <a:xfrm>
              <a:off x="1302" y="1674"/>
              <a:ext cx="174" cy="126"/>
            </a:xfrm>
            <a:prstGeom prst="rect">
              <a:avLst/>
            </a:prstGeom>
            <a:solidFill>
              <a:srgbClr val="FFFFFF"/>
            </a:solidFill>
            <a:ln w="9525">
              <a:solidFill>
                <a:srgbClr val="0000FF"/>
              </a:solidFill>
              <a:prstDash val="dash"/>
              <a:miter lim="800000"/>
              <a:headEnd/>
              <a:tailEnd/>
            </a:ln>
          </p:spPr>
          <p:txBody>
            <a:bodyPr wrap="none" lIns="91449" tIns="45725" rIns="91449" bIns="45725" anchor="ctr">
              <a:spAutoFit/>
            </a:bodyPr>
            <a:lstStyle/>
            <a:p>
              <a:endParaRPr lang="en-US"/>
            </a:p>
          </p:txBody>
        </p:sp>
        <p:sp>
          <p:nvSpPr>
            <p:cNvPr id="300" name="Rectangle 300"/>
            <p:cNvSpPr>
              <a:spLocks noChangeArrowheads="1"/>
            </p:cNvSpPr>
            <p:nvPr/>
          </p:nvSpPr>
          <p:spPr bwMode="auto">
            <a:xfrm>
              <a:off x="870" y="1674"/>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301" name="Text Box 301"/>
            <p:cNvSpPr txBox="1">
              <a:spLocks noChangeArrowheads="1"/>
            </p:cNvSpPr>
            <p:nvPr/>
          </p:nvSpPr>
          <p:spPr bwMode="auto">
            <a:xfrm>
              <a:off x="874" y="1648"/>
              <a:ext cx="14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1</a:t>
              </a:r>
              <a:endParaRPr lang="en-GB" sz="1400" b="0"/>
            </a:p>
          </p:txBody>
        </p:sp>
        <p:sp>
          <p:nvSpPr>
            <p:cNvPr id="302" name="Rectangle 302"/>
            <p:cNvSpPr>
              <a:spLocks noChangeArrowheads="1"/>
            </p:cNvSpPr>
            <p:nvPr/>
          </p:nvSpPr>
          <p:spPr bwMode="auto">
            <a:xfrm>
              <a:off x="1014" y="1674"/>
              <a:ext cx="144" cy="126"/>
            </a:xfrm>
            <a:prstGeom prst="rect">
              <a:avLst/>
            </a:prstGeom>
            <a:solidFill>
              <a:schemeClr val="accent1"/>
            </a:solidFill>
            <a:ln w="12700">
              <a:solidFill>
                <a:srgbClr val="0000FF"/>
              </a:solidFill>
              <a:miter lim="800000"/>
              <a:headEnd/>
              <a:tailEnd/>
            </a:ln>
          </p:spPr>
          <p:txBody>
            <a:bodyPr wrap="none" lIns="91449" tIns="45725" rIns="91449" bIns="45725" anchor="ctr">
              <a:spAutoFit/>
            </a:bodyPr>
            <a:lstStyle/>
            <a:p>
              <a:endParaRPr lang="en-US"/>
            </a:p>
          </p:txBody>
        </p:sp>
        <p:sp>
          <p:nvSpPr>
            <p:cNvPr id="303" name="Text Box 303"/>
            <p:cNvSpPr txBox="1">
              <a:spLocks noChangeArrowheads="1"/>
            </p:cNvSpPr>
            <p:nvPr/>
          </p:nvSpPr>
          <p:spPr bwMode="auto">
            <a:xfrm>
              <a:off x="1018" y="1648"/>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2</a:t>
              </a:r>
              <a:endParaRPr lang="en-GB" sz="1400" b="0"/>
            </a:p>
          </p:txBody>
        </p:sp>
        <p:grpSp>
          <p:nvGrpSpPr>
            <p:cNvPr id="304" name="Group 304"/>
            <p:cNvGrpSpPr>
              <a:grpSpLocks/>
            </p:cNvGrpSpPr>
            <p:nvPr/>
          </p:nvGrpSpPr>
          <p:grpSpPr bwMode="auto">
            <a:xfrm>
              <a:off x="1158" y="1648"/>
              <a:ext cx="152" cy="173"/>
              <a:chOff x="372" y="1234"/>
              <a:chExt cx="152" cy="173"/>
            </a:xfrm>
          </p:grpSpPr>
          <p:sp>
            <p:nvSpPr>
              <p:cNvPr id="305" name="Rectangle 305"/>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306" name="Text Box 306"/>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3</a:t>
                </a:r>
                <a:endParaRPr lang="en-GB" sz="1400" b="0"/>
              </a:p>
            </p:txBody>
          </p:sp>
        </p:grpSp>
      </p:grpSp>
      <p:grpSp>
        <p:nvGrpSpPr>
          <p:cNvPr id="307" name="Group 307"/>
          <p:cNvGrpSpPr>
            <a:grpSpLocks/>
          </p:cNvGrpSpPr>
          <p:nvPr/>
        </p:nvGrpSpPr>
        <p:grpSpPr bwMode="auto">
          <a:xfrm>
            <a:off x="6751603" y="4833938"/>
            <a:ext cx="1042988" cy="274637"/>
            <a:chOff x="372" y="1234"/>
            <a:chExt cx="606" cy="173"/>
          </a:xfrm>
        </p:grpSpPr>
        <p:sp>
          <p:nvSpPr>
            <p:cNvPr id="308" name="Rectangle 308"/>
            <p:cNvSpPr>
              <a:spLocks noChangeArrowheads="1"/>
            </p:cNvSpPr>
            <p:nvPr/>
          </p:nvSpPr>
          <p:spPr bwMode="auto">
            <a:xfrm>
              <a:off x="804" y="1260"/>
              <a:ext cx="174" cy="126"/>
            </a:xfrm>
            <a:prstGeom prst="rect">
              <a:avLst/>
            </a:prstGeom>
            <a:solidFill>
              <a:srgbClr val="FFFFFF"/>
            </a:solidFill>
            <a:ln w="9525">
              <a:solidFill>
                <a:srgbClr val="0000FF"/>
              </a:solidFill>
              <a:prstDash val="dash"/>
              <a:miter lim="800000"/>
              <a:headEnd/>
              <a:tailEnd/>
            </a:ln>
          </p:spPr>
          <p:txBody>
            <a:bodyPr wrap="none" lIns="91449" tIns="45725" rIns="91449" bIns="45725" anchor="ctr">
              <a:spAutoFit/>
            </a:bodyPr>
            <a:lstStyle/>
            <a:p>
              <a:endParaRPr lang="en-US"/>
            </a:p>
          </p:txBody>
        </p:sp>
        <p:sp>
          <p:nvSpPr>
            <p:cNvPr id="309" name="Rectangle 309"/>
            <p:cNvSpPr>
              <a:spLocks noChangeArrowheads="1"/>
            </p:cNvSpPr>
            <p:nvPr/>
          </p:nvSpPr>
          <p:spPr bwMode="auto">
            <a:xfrm>
              <a:off x="372" y="1260"/>
              <a:ext cx="144" cy="126"/>
            </a:xfrm>
            <a:prstGeom prst="rect">
              <a:avLst/>
            </a:prstGeom>
            <a:solidFill>
              <a:schemeClr val="accent1"/>
            </a:solidFill>
            <a:ln w="12700">
              <a:solidFill>
                <a:srgbClr val="0000FF"/>
              </a:solidFill>
              <a:miter lim="800000"/>
              <a:headEnd/>
              <a:tailEnd/>
            </a:ln>
          </p:spPr>
          <p:txBody>
            <a:bodyPr wrap="none" lIns="91449" tIns="45725" rIns="91449" bIns="45725" anchor="ctr">
              <a:spAutoFit/>
            </a:bodyPr>
            <a:lstStyle/>
            <a:p>
              <a:endParaRPr lang="en-US"/>
            </a:p>
          </p:txBody>
        </p:sp>
        <p:sp>
          <p:nvSpPr>
            <p:cNvPr id="310" name="Text Box 310"/>
            <p:cNvSpPr txBox="1">
              <a:spLocks noChangeArrowheads="1"/>
            </p:cNvSpPr>
            <p:nvPr/>
          </p:nvSpPr>
          <p:spPr bwMode="auto">
            <a:xfrm>
              <a:off x="376" y="1234"/>
              <a:ext cx="147"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1</a:t>
              </a:r>
              <a:endParaRPr lang="en-GB" sz="1400" b="0"/>
            </a:p>
          </p:txBody>
        </p:sp>
        <p:grpSp>
          <p:nvGrpSpPr>
            <p:cNvPr id="311" name="Group 311"/>
            <p:cNvGrpSpPr>
              <a:grpSpLocks/>
            </p:cNvGrpSpPr>
            <p:nvPr/>
          </p:nvGrpSpPr>
          <p:grpSpPr bwMode="auto">
            <a:xfrm>
              <a:off x="516" y="1234"/>
              <a:ext cx="152" cy="173"/>
              <a:chOff x="372" y="1234"/>
              <a:chExt cx="152" cy="173"/>
            </a:xfrm>
          </p:grpSpPr>
          <p:sp>
            <p:nvSpPr>
              <p:cNvPr id="315" name="Rectangle 312"/>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316" name="Text Box 313"/>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2</a:t>
                </a:r>
                <a:endParaRPr lang="en-GB" sz="1400" b="0"/>
              </a:p>
            </p:txBody>
          </p:sp>
        </p:grpSp>
        <p:grpSp>
          <p:nvGrpSpPr>
            <p:cNvPr id="312" name="Group 314"/>
            <p:cNvGrpSpPr>
              <a:grpSpLocks/>
            </p:cNvGrpSpPr>
            <p:nvPr/>
          </p:nvGrpSpPr>
          <p:grpSpPr bwMode="auto">
            <a:xfrm>
              <a:off x="660" y="1234"/>
              <a:ext cx="152" cy="173"/>
              <a:chOff x="372" y="1234"/>
              <a:chExt cx="152" cy="173"/>
            </a:xfrm>
          </p:grpSpPr>
          <p:sp>
            <p:nvSpPr>
              <p:cNvPr id="313" name="Rectangle 315"/>
              <p:cNvSpPr>
                <a:spLocks noChangeArrowheads="1"/>
              </p:cNvSpPr>
              <p:nvPr/>
            </p:nvSpPr>
            <p:spPr bwMode="auto">
              <a:xfrm>
                <a:off x="372" y="1260"/>
                <a:ext cx="144" cy="126"/>
              </a:xfrm>
              <a:prstGeom prst="rect">
                <a:avLst/>
              </a:prstGeom>
              <a:noFill/>
              <a:ln w="12700">
                <a:solidFill>
                  <a:srgbClr val="0000FF"/>
                </a:solidFill>
                <a:miter lim="800000"/>
                <a:headEnd/>
                <a:tailEnd/>
              </a:ln>
            </p:spPr>
            <p:txBody>
              <a:bodyPr wrap="none" lIns="91449" tIns="45725" rIns="91449" bIns="45725" anchor="ctr">
                <a:spAutoFit/>
              </a:bodyPr>
              <a:lstStyle/>
              <a:p>
                <a:endParaRPr lang="en-US"/>
              </a:p>
            </p:txBody>
          </p:sp>
          <p:sp>
            <p:nvSpPr>
              <p:cNvPr id="314" name="Text Box 316"/>
              <p:cNvSpPr txBox="1">
                <a:spLocks noChangeArrowheads="1"/>
              </p:cNvSpPr>
              <p:nvPr/>
            </p:nvSpPr>
            <p:spPr bwMode="auto">
              <a:xfrm>
                <a:off x="376" y="1234"/>
                <a:ext cx="148" cy="17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3</a:t>
                </a:r>
                <a:endParaRPr lang="en-GB" sz="1400" b="0"/>
              </a:p>
            </p:txBody>
          </p:sp>
        </p:grpSp>
      </p:grpSp>
      <p:sp>
        <p:nvSpPr>
          <p:cNvPr id="317" name="AutoShape 317"/>
          <p:cNvSpPr>
            <a:spLocks noChangeArrowheads="1"/>
          </p:cNvSpPr>
          <p:nvPr/>
        </p:nvSpPr>
        <p:spPr bwMode="auto">
          <a:xfrm>
            <a:off x="4781516" y="5313363"/>
            <a:ext cx="1196975" cy="209550"/>
          </a:xfrm>
          <a:prstGeom prst="rightArrow">
            <a:avLst>
              <a:gd name="adj1" fmla="val 50000"/>
              <a:gd name="adj2" fmla="val 142803"/>
            </a:avLst>
          </a:prstGeom>
          <a:solidFill>
            <a:schemeClr val="accent1"/>
          </a:solidFill>
          <a:ln w="9525">
            <a:solidFill>
              <a:srgbClr val="0000FF"/>
            </a:solidFill>
            <a:miter lim="800000"/>
            <a:headEnd/>
            <a:tailEnd/>
          </a:ln>
        </p:spPr>
        <p:txBody>
          <a:bodyPr lIns="91449" tIns="45725" rIns="91449" bIns="45725" anchor="ctr">
            <a:spAutoFit/>
          </a:bodyPr>
          <a:lstStyle/>
          <a:p>
            <a:endParaRPr lang="en-US"/>
          </a:p>
        </p:txBody>
      </p:sp>
      <p:sp>
        <p:nvSpPr>
          <p:cNvPr id="318" name="Line 318"/>
          <p:cNvSpPr>
            <a:spLocks noChangeShapeType="1"/>
          </p:cNvSpPr>
          <p:nvPr/>
        </p:nvSpPr>
        <p:spPr bwMode="auto">
          <a:xfrm flipV="1">
            <a:off x="6742078" y="4751388"/>
            <a:ext cx="0" cy="809625"/>
          </a:xfrm>
          <a:prstGeom prst="line">
            <a:avLst/>
          </a:prstGeom>
          <a:noFill/>
          <a:ln w="9525">
            <a:solidFill>
              <a:schemeClr val="tx1"/>
            </a:solidFill>
            <a:round/>
            <a:headEnd/>
            <a:tailEnd/>
          </a:ln>
        </p:spPr>
        <p:txBody>
          <a:bodyPr lIns="91449" tIns="45725" rIns="91449" bIns="45725" anchor="ctr">
            <a:spAutoFit/>
          </a:bodyPr>
          <a:lstStyle/>
          <a:p>
            <a:endParaRPr lang="en-US"/>
          </a:p>
        </p:txBody>
      </p:sp>
      <p:sp>
        <p:nvSpPr>
          <p:cNvPr id="319" name="Line 319"/>
          <p:cNvSpPr>
            <a:spLocks noChangeShapeType="1"/>
          </p:cNvSpPr>
          <p:nvPr/>
        </p:nvSpPr>
        <p:spPr bwMode="auto">
          <a:xfrm>
            <a:off x="6742078" y="5561013"/>
            <a:ext cx="1258888" cy="0"/>
          </a:xfrm>
          <a:prstGeom prst="line">
            <a:avLst/>
          </a:prstGeom>
          <a:noFill/>
          <a:ln w="9525">
            <a:solidFill>
              <a:schemeClr val="tx1"/>
            </a:solidFill>
            <a:round/>
            <a:headEnd/>
            <a:tailEnd type="triangle" w="med" len="med"/>
          </a:ln>
        </p:spPr>
        <p:txBody>
          <a:bodyPr wrap="none" lIns="91449" tIns="45725" rIns="91449" bIns="45725" anchor="ctr">
            <a:spAutoFit/>
          </a:bodyPr>
          <a:lstStyle/>
          <a:p>
            <a:endParaRPr lang="en-US"/>
          </a:p>
        </p:txBody>
      </p:sp>
      <p:sp>
        <p:nvSpPr>
          <p:cNvPr id="320" name="Text Box 320"/>
          <p:cNvSpPr txBox="1">
            <a:spLocks noChangeArrowheads="1"/>
          </p:cNvSpPr>
          <p:nvPr/>
        </p:nvSpPr>
        <p:spPr bwMode="auto">
          <a:xfrm>
            <a:off x="7451691" y="5510213"/>
            <a:ext cx="44450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time</a:t>
            </a:r>
            <a:endParaRPr lang="en-GB" sz="1400" b="0"/>
          </a:p>
        </p:txBody>
      </p:sp>
      <p:sp>
        <p:nvSpPr>
          <p:cNvPr id="321" name="Line 321"/>
          <p:cNvSpPr>
            <a:spLocks noChangeShapeType="1"/>
          </p:cNvSpPr>
          <p:nvPr/>
        </p:nvSpPr>
        <p:spPr bwMode="auto">
          <a:xfrm flipV="1">
            <a:off x="1614453" y="4637088"/>
            <a:ext cx="0" cy="457200"/>
          </a:xfrm>
          <a:prstGeom prst="line">
            <a:avLst/>
          </a:prstGeom>
          <a:noFill/>
          <a:ln w="9525">
            <a:solidFill>
              <a:schemeClr val="tx1"/>
            </a:solidFill>
            <a:round/>
            <a:headEnd/>
            <a:tailEnd/>
          </a:ln>
        </p:spPr>
        <p:txBody>
          <a:bodyPr lIns="91449" tIns="45725" rIns="91449" bIns="45725" anchor="ctr">
            <a:spAutoFit/>
          </a:bodyPr>
          <a:lstStyle/>
          <a:p>
            <a:endParaRPr lang="en-US"/>
          </a:p>
        </p:txBody>
      </p:sp>
      <p:sp>
        <p:nvSpPr>
          <p:cNvPr id="322" name="Line 322"/>
          <p:cNvSpPr>
            <a:spLocks noChangeShapeType="1"/>
          </p:cNvSpPr>
          <p:nvPr/>
        </p:nvSpPr>
        <p:spPr bwMode="auto">
          <a:xfrm>
            <a:off x="1614453" y="5094288"/>
            <a:ext cx="1258888" cy="0"/>
          </a:xfrm>
          <a:prstGeom prst="line">
            <a:avLst/>
          </a:prstGeom>
          <a:noFill/>
          <a:ln w="9525">
            <a:solidFill>
              <a:schemeClr val="tx1"/>
            </a:solidFill>
            <a:round/>
            <a:headEnd/>
            <a:tailEnd type="triangle" w="med" len="med"/>
          </a:ln>
        </p:spPr>
        <p:txBody>
          <a:bodyPr wrap="none" lIns="91449" tIns="45725" rIns="91449" bIns="45725" anchor="ctr">
            <a:spAutoFit/>
          </a:bodyPr>
          <a:lstStyle/>
          <a:p>
            <a:endParaRPr lang="en-US"/>
          </a:p>
        </p:txBody>
      </p:sp>
      <p:sp>
        <p:nvSpPr>
          <p:cNvPr id="323" name="Text Box 323"/>
          <p:cNvSpPr txBox="1">
            <a:spLocks noChangeArrowheads="1"/>
          </p:cNvSpPr>
          <p:nvPr/>
        </p:nvSpPr>
        <p:spPr bwMode="auto">
          <a:xfrm>
            <a:off x="2322478" y="5043488"/>
            <a:ext cx="44450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time</a:t>
            </a:r>
            <a:endParaRPr lang="en-GB" sz="1400" b="0"/>
          </a:p>
        </p:txBody>
      </p:sp>
      <p:sp>
        <p:nvSpPr>
          <p:cNvPr id="324" name="Line 324"/>
          <p:cNvSpPr>
            <a:spLocks noChangeShapeType="1"/>
          </p:cNvSpPr>
          <p:nvPr/>
        </p:nvSpPr>
        <p:spPr bwMode="auto">
          <a:xfrm flipV="1">
            <a:off x="3430553" y="5160963"/>
            <a:ext cx="0" cy="409575"/>
          </a:xfrm>
          <a:prstGeom prst="line">
            <a:avLst/>
          </a:prstGeom>
          <a:noFill/>
          <a:ln w="9525">
            <a:solidFill>
              <a:schemeClr val="tx1"/>
            </a:solidFill>
            <a:round/>
            <a:headEnd/>
            <a:tailEnd/>
          </a:ln>
        </p:spPr>
        <p:txBody>
          <a:bodyPr lIns="91449" tIns="45725" rIns="91449" bIns="45725" anchor="ctr">
            <a:spAutoFit/>
          </a:bodyPr>
          <a:lstStyle/>
          <a:p>
            <a:endParaRPr lang="en-US"/>
          </a:p>
        </p:txBody>
      </p:sp>
      <p:sp>
        <p:nvSpPr>
          <p:cNvPr id="325" name="Line 325"/>
          <p:cNvSpPr>
            <a:spLocks noChangeShapeType="1"/>
          </p:cNvSpPr>
          <p:nvPr/>
        </p:nvSpPr>
        <p:spPr bwMode="auto">
          <a:xfrm>
            <a:off x="3430553" y="5570538"/>
            <a:ext cx="1258888" cy="0"/>
          </a:xfrm>
          <a:prstGeom prst="line">
            <a:avLst/>
          </a:prstGeom>
          <a:noFill/>
          <a:ln w="9525">
            <a:solidFill>
              <a:schemeClr val="tx1"/>
            </a:solidFill>
            <a:round/>
            <a:headEnd/>
            <a:tailEnd type="triangle" w="med" len="med"/>
          </a:ln>
        </p:spPr>
        <p:txBody>
          <a:bodyPr wrap="none" lIns="91449" tIns="45725" rIns="91449" bIns="45725" anchor="ctr">
            <a:spAutoFit/>
          </a:bodyPr>
          <a:lstStyle/>
          <a:p>
            <a:endParaRPr lang="en-US"/>
          </a:p>
        </p:txBody>
      </p:sp>
      <p:sp>
        <p:nvSpPr>
          <p:cNvPr id="326" name="Text Box 326"/>
          <p:cNvSpPr txBox="1">
            <a:spLocks noChangeArrowheads="1"/>
          </p:cNvSpPr>
          <p:nvPr/>
        </p:nvSpPr>
        <p:spPr bwMode="auto">
          <a:xfrm>
            <a:off x="4138578" y="5519738"/>
            <a:ext cx="44450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time</a:t>
            </a:r>
            <a:endParaRPr lang="en-GB" sz="1400" b="0"/>
          </a:p>
        </p:txBody>
      </p:sp>
      <p:sp>
        <p:nvSpPr>
          <p:cNvPr id="327" name="AutoShape 327"/>
          <p:cNvSpPr>
            <a:spLocks noChangeArrowheads="1"/>
          </p:cNvSpPr>
          <p:nvPr/>
        </p:nvSpPr>
        <p:spPr bwMode="auto">
          <a:xfrm>
            <a:off x="2976528" y="4837113"/>
            <a:ext cx="1196975" cy="209550"/>
          </a:xfrm>
          <a:prstGeom prst="rightArrow">
            <a:avLst>
              <a:gd name="adj1" fmla="val 50000"/>
              <a:gd name="adj2" fmla="val 142803"/>
            </a:avLst>
          </a:prstGeom>
          <a:solidFill>
            <a:schemeClr val="accent1"/>
          </a:solidFill>
          <a:ln w="9525">
            <a:solidFill>
              <a:srgbClr val="0000FF"/>
            </a:solidFill>
            <a:miter lim="800000"/>
            <a:headEnd/>
            <a:tailEnd/>
          </a:ln>
        </p:spPr>
        <p:txBody>
          <a:bodyPr lIns="91449" tIns="45725" rIns="91449" bIns="45725" anchor="ctr">
            <a:spAutoFit/>
          </a:bodyPr>
          <a:lstStyle/>
          <a:p>
            <a:endParaRPr lang="en-US"/>
          </a:p>
        </p:txBody>
      </p:sp>
      <p:sp>
        <p:nvSpPr>
          <p:cNvPr id="328" name="Line 328"/>
          <p:cNvSpPr>
            <a:spLocks noChangeShapeType="1"/>
          </p:cNvSpPr>
          <p:nvPr/>
        </p:nvSpPr>
        <p:spPr bwMode="auto">
          <a:xfrm>
            <a:off x="1614453" y="4837113"/>
            <a:ext cx="0" cy="1295400"/>
          </a:xfrm>
          <a:prstGeom prst="line">
            <a:avLst/>
          </a:prstGeom>
          <a:noFill/>
          <a:ln w="9525">
            <a:solidFill>
              <a:srgbClr val="0000FF"/>
            </a:solidFill>
            <a:prstDash val="dash"/>
            <a:round/>
            <a:headEnd/>
            <a:tailEnd/>
          </a:ln>
        </p:spPr>
        <p:txBody>
          <a:bodyPr lIns="91449" tIns="45725" rIns="91449" bIns="45725" anchor="ctr">
            <a:spAutoFit/>
          </a:bodyPr>
          <a:lstStyle/>
          <a:p>
            <a:endParaRPr lang="en-US"/>
          </a:p>
        </p:txBody>
      </p:sp>
      <p:sp>
        <p:nvSpPr>
          <p:cNvPr id="329" name="Line 329"/>
          <p:cNvSpPr>
            <a:spLocks noChangeShapeType="1"/>
          </p:cNvSpPr>
          <p:nvPr/>
        </p:nvSpPr>
        <p:spPr bwMode="auto">
          <a:xfrm>
            <a:off x="1449353" y="4827588"/>
            <a:ext cx="0" cy="1295400"/>
          </a:xfrm>
          <a:prstGeom prst="line">
            <a:avLst/>
          </a:prstGeom>
          <a:noFill/>
          <a:ln w="9525">
            <a:solidFill>
              <a:srgbClr val="0000FF"/>
            </a:solidFill>
            <a:prstDash val="dash"/>
            <a:round/>
            <a:headEnd/>
            <a:tailEnd/>
          </a:ln>
        </p:spPr>
        <p:txBody>
          <a:bodyPr lIns="91449" tIns="45725" rIns="91449" bIns="45725" anchor="ctr">
            <a:spAutoFit/>
          </a:bodyPr>
          <a:lstStyle/>
          <a:p>
            <a:endParaRPr lang="en-US"/>
          </a:p>
        </p:txBody>
      </p:sp>
      <p:sp>
        <p:nvSpPr>
          <p:cNvPr id="330" name="Line 330"/>
          <p:cNvSpPr>
            <a:spLocks noChangeShapeType="1"/>
          </p:cNvSpPr>
          <p:nvPr/>
        </p:nvSpPr>
        <p:spPr bwMode="auto">
          <a:xfrm>
            <a:off x="1015966" y="5903913"/>
            <a:ext cx="433387" cy="0"/>
          </a:xfrm>
          <a:prstGeom prst="line">
            <a:avLst/>
          </a:prstGeom>
          <a:noFill/>
          <a:ln w="9525">
            <a:solidFill>
              <a:srgbClr val="0000FF"/>
            </a:solidFill>
            <a:round/>
            <a:headEnd/>
            <a:tailEnd type="triangle" w="med" len="med"/>
          </a:ln>
        </p:spPr>
        <p:txBody>
          <a:bodyPr wrap="none" lIns="91449" tIns="45725" rIns="91449" bIns="45725" anchor="ctr">
            <a:spAutoFit/>
          </a:bodyPr>
          <a:lstStyle/>
          <a:p>
            <a:endParaRPr lang="en-US"/>
          </a:p>
        </p:txBody>
      </p:sp>
      <p:sp>
        <p:nvSpPr>
          <p:cNvPr id="331" name="Line 331"/>
          <p:cNvSpPr>
            <a:spLocks noChangeShapeType="1"/>
          </p:cNvSpPr>
          <p:nvPr/>
        </p:nvSpPr>
        <p:spPr bwMode="auto">
          <a:xfrm flipH="1">
            <a:off x="1623978" y="5903913"/>
            <a:ext cx="433388" cy="0"/>
          </a:xfrm>
          <a:prstGeom prst="line">
            <a:avLst/>
          </a:prstGeom>
          <a:noFill/>
          <a:ln w="9525">
            <a:solidFill>
              <a:srgbClr val="0000FF"/>
            </a:solidFill>
            <a:round/>
            <a:headEnd/>
            <a:tailEnd type="triangle" w="med" len="med"/>
          </a:ln>
        </p:spPr>
        <p:txBody>
          <a:bodyPr wrap="none" lIns="91449" tIns="45725" rIns="91449" bIns="45725" anchor="ctr">
            <a:spAutoFit/>
          </a:bodyPr>
          <a:lstStyle/>
          <a:p>
            <a:endParaRPr lang="en-US"/>
          </a:p>
        </p:txBody>
      </p:sp>
      <p:sp>
        <p:nvSpPr>
          <p:cNvPr id="332" name="Text Box 3"/>
          <p:cNvSpPr txBox="1">
            <a:spLocks noChangeArrowheads="1"/>
          </p:cNvSpPr>
          <p:nvPr/>
        </p:nvSpPr>
        <p:spPr bwMode="auto">
          <a:xfrm>
            <a:off x="2873356" y="214290"/>
            <a:ext cx="3413156"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Timing Advance</a:t>
            </a:r>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txBox="1">
            <a:spLocks noChangeArrowheads="1"/>
          </p:cNvSpPr>
          <p:nvPr/>
        </p:nvSpPr>
        <p:spPr>
          <a:xfrm>
            <a:off x="233332" y="1289050"/>
            <a:ext cx="9069388" cy="587375"/>
          </a:xfrm>
          <a:prstGeom prst="rect">
            <a:avLst/>
          </a:prstGeom>
        </p:spPr>
        <p:txBody>
          <a:bodyPr/>
          <a:lstStyle/>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tabLst/>
              <a:defRPr/>
            </a:pPr>
            <a:r>
              <a:rPr kumimoji="0" lang="en-GB" sz="2000" b="0" i="0" u="none" strike="noStrike" kern="1200" cap="none" spc="0" normalizeH="0" baseline="0" noProof="0" smtClean="0">
                <a:ln>
                  <a:noFill/>
                </a:ln>
                <a:solidFill>
                  <a:schemeClr val="tx1"/>
                </a:solidFill>
                <a:effectLst/>
                <a:uLnTx/>
                <a:uFillTx/>
                <a:latin typeface="+mn-lt"/>
                <a:ea typeface="+mn-ea"/>
                <a:cs typeface="+mn-cs"/>
              </a:rPr>
              <a:t>Timing Advance is calculated from delay of data bits in the access burst received by the base station - long guard period allows space for this delay  </a:t>
            </a:r>
          </a:p>
        </p:txBody>
      </p:sp>
      <p:sp>
        <p:nvSpPr>
          <p:cNvPr id="3" name="Rectangle 4"/>
          <p:cNvSpPr>
            <a:spLocks noChangeArrowheads="1"/>
          </p:cNvSpPr>
          <p:nvPr/>
        </p:nvSpPr>
        <p:spPr bwMode="auto">
          <a:xfrm>
            <a:off x="2114520" y="3297238"/>
            <a:ext cx="977900" cy="485775"/>
          </a:xfrm>
          <a:prstGeom prst="rect">
            <a:avLst/>
          </a:prstGeom>
          <a:gradFill rotWithShape="1">
            <a:gsLst>
              <a:gs pos="0">
                <a:srgbClr val="D7D7D7"/>
              </a:gs>
              <a:gs pos="100000">
                <a:srgbClr val="8E8E8E"/>
              </a:gs>
            </a:gsLst>
            <a:lin ang="0" scaled="1"/>
          </a:gradFill>
          <a:ln w="9525">
            <a:solidFill>
              <a:srgbClr val="0000FF"/>
            </a:solidFill>
            <a:miter lim="800000"/>
            <a:headEnd/>
            <a:tailEnd/>
          </a:ln>
        </p:spPr>
        <p:txBody>
          <a:bodyPr lIns="91449" tIns="45725" rIns="91449" bIns="45725" anchor="ctr">
            <a:spAutoFit/>
          </a:bodyPr>
          <a:lstStyle/>
          <a:p>
            <a:endParaRPr lang="en-US"/>
          </a:p>
        </p:txBody>
      </p:sp>
      <p:sp>
        <p:nvSpPr>
          <p:cNvPr id="4" name="Rectangle 5"/>
          <p:cNvSpPr>
            <a:spLocks noChangeArrowheads="1"/>
          </p:cNvSpPr>
          <p:nvPr/>
        </p:nvSpPr>
        <p:spPr bwMode="auto">
          <a:xfrm>
            <a:off x="5767357" y="3297238"/>
            <a:ext cx="1497013" cy="485775"/>
          </a:xfrm>
          <a:prstGeom prst="rect">
            <a:avLst/>
          </a:prstGeom>
          <a:gradFill rotWithShape="1">
            <a:gsLst>
              <a:gs pos="0">
                <a:schemeClr val="accent2">
                  <a:gamma/>
                  <a:shade val="66275"/>
                  <a:invGamma/>
                </a:schemeClr>
              </a:gs>
              <a:gs pos="100000">
                <a:schemeClr val="accent2"/>
              </a:gs>
            </a:gsLst>
            <a:lin ang="0" scaled="1"/>
          </a:gradFill>
          <a:ln w="9525">
            <a:solidFill>
              <a:srgbClr val="0000FF"/>
            </a:solidFill>
            <a:miter lim="800000"/>
            <a:headEnd/>
            <a:tailEnd/>
          </a:ln>
          <a:effectLst/>
        </p:spPr>
        <p:txBody>
          <a:bodyPr lIns="91449" tIns="45725" rIns="91449" bIns="45725" anchor="ctr"/>
          <a:lstStyle/>
          <a:p>
            <a:pPr>
              <a:defRPr/>
            </a:pPr>
            <a:endParaRPr lang="en-US">
              <a:latin typeface="Arial" charset="0"/>
            </a:endParaRPr>
          </a:p>
        </p:txBody>
      </p:sp>
      <p:sp>
        <p:nvSpPr>
          <p:cNvPr id="5" name="Rectangle 6"/>
          <p:cNvSpPr>
            <a:spLocks noChangeArrowheads="1"/>
          </p:cNvSpPr>
          <p:nvPr/>
        </p:nvSpPr>
        <p:spPr bwMode="auto">
          <a:xfrm>
            <a:off x="3090832" y="3295650"/>
            <a:ext cx="2671763" cy="487363"/>
          </a:xfrm>
          <a:prstGeom prst="rect">
            <a:avLst/>
          </a:prstGeom>
          <a:gradFill rotWithShape="1">
            <a:gsLst>
              <a:gs pos="0">
                <a:srgbClr val="6587A9"/>
              </a:gs>
              <a:gs pos="50000">
                <a:srgbClr val="99CCFF"/>
              </a:gs>
              <a:gs pos="100000">
                <a:srgbClr val="6587A9"/>
              </a:gs>
            </a:gsLst>
            <a:lin ang="0" scaled="1"/>
          </a:gradFill>
          <a:ln w="9525">
            <a:solidFill>
              <a:srgbClr val="0000FF"/>
            </a:solidFill>
            <a:miter lim="800000"/>
            <a:headEnd/>
            <a:tailEnd/>
          </a:ln>
        </p:spPr>
        <p:txBody>
          <a:bodyPr lIns="91449" tIns="45725" rIns="91449" bIns="45725" anchor="ctr" anchorCtr="1"/>
          <a:lstStyle/>
          <a:p>
            <a:pPr algn="ctr">
              <a:lnSpc>
                <a:spcPct val="120000"/>
              </a:lnSpc>
              <a:spcBef>
                <a:spcPct val="30000"/>
              </a:spcBef>
            </a:pPr>
            <a:r>
              <a:rPr lang="en-GB" sz="1200"/>
              <a:t>Access burst data</a:t>
            </a:r>
            <a:endParaRPr lang="en-GB" sz="1200" b="0"/>
          </a:p>
        </p:txBody>
      </p:sp>
      <p:sp>
        <p:nvSpPr>
          <p:cNvPr id="6" name="Line 7"/>
          <p:cNvSpPr>
            <a:spLocks noChangeShapeType="1"/>
          </p:cNvSpPr>
          <p:nvPr/>
        </p:nvSpPr>
        <p:spPr bwMode="auto">
          <a:xfrm>
            <a:off x="4792632" y="2820988"/>
            <a:ext cx="0" cy="400050"/>
          </a:xfrm>
          <a:prstGeom prst="line">
            <a:avLst/>
          </a:prstGeom>
          <a:noFill/>
          <a:ln w="9525">
            <a:solidFill>
              <a:srgbClr val="0000FF"/>
            </a:solidFill>
            <a:prstDash val="dash"/>
            <a:round/>
            <a:headEnd/>
            <a:tailEnd/>
          </a:ln>
        </p:spPr>
        <p:txBody>
          <a:bodyPr wrap="none" lIns="91449" tIns="45725" rIns="91449" bIns="45725" anchor="ctr">
            <a:spAutoFit/>
          </a:bodyPr>
          <a:lstStyle/>
          <a:p>
            <a:endParaRPr lang="en-US"/>
          </a:p>
        </p:txBody>
      </p:sp>
      <p:sp>
        <p:nvSpPr>
          <p:cNvPr id="7" name="Line 8"/>
          <p:cNvSpPr>
            <a:spLocks noChangeShapeType="1"/>
          </p:cNvSpPr>
          <p:nvPr/>
        </p:nvSpPr>
        <p:spPr bwMode="auto">
          <a:xfrm flipV="1">
            <a:off x="5765770" y="3021013"/>
            <a:ext cx="0" cy="295275"/>
          </a:xfrm>
          <a:prstGeom prst="line">
            <a:avLst/>
          </a:prstGeom>
          <a:noFill/>
          <a:ln w="9525">
            <a:solidFill>
              <a:srgbClr val="0000FF"/>
            </a:solidFill>
            <a:prstDash val="dash"/>
            <a:round/>
            <a:headEnd/>
            <a:tailEnd/>
          </a:ln>
        </p:spPr>
        <p:txBody>
          <a:bodyPr wrap="none" lIns="91449" tIns="45725" rIns="91449" bIns="45725" anchor="ctr">
            <a:spAutoFit/>
          </a:bodyPr>
          <a:lstStyle/>
          <a:p>
            <a:endParaRPr lang="en-US"/>
          </a:p>
        </p:txBody>
      </p:sp>
      <p:sp>
        <p:nvSpPr>
          <p:cNvPr id="8" name="Line 9"/>
          <p:cNvSpPr>
            <a:spLocks noChangeShapeType="1"/>
          </p:cNvSpPr>
          <p:nvPr/>
        </p:nvSpPr>
        <p:spPr bwMode="auto">
          <a:xfrm>
            <a:off x="4798982" y="3097213"/>
            <a:ext cx="969963" cy="0"/>
          </a:xfrm>
          <a:prstGeom prst="line">
            <a:avLst/>
          </a:prstGeom>
          <a:noFill/>
          <a:ln w="9525">
            <a:solidFill>
              <a:schemeClr val="hlink"/>
            </a:solidFill>
            <a:round/>
            <a:headEnd type="triangle" w="med" len="med"/>
            <a:tailEnd type="triangle" w="med" len="med"/>
          </a:ln>
        </p:spPr>
        <p:txBody>
          <a:bodyPr lIns="91449" tIns="45725" rIns="91449" bIns="45725" anchor="ctr">
            <a:spAutoFit/>
          </a:bodyPr>
          <a:lstStyle/>
          <a:p>
            <a:endParaRPr lang="en-US"/>
          </a:p>
        </p:txBody>
      </p:sp>
      <p:sp>
        <p:nvSpPr>
          <p:cNvPr id="9" name="Text Box 10"/>
          <p:cNvSpPr txBox="1">
            <a:spLocks noChangeArrowheads="1"/>
          </p:cNvSpPr>
          <p:nvPr/>
        </p:nvSpPr>
        <p:spPr bwMode="auto">
          <a:xfrm>
            <a:off x="5881657" y="2989263"/>
            <a:ext cx="506413"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delay</a:t>
            </a:r>
          </a:p>
        </p:txBody>
      </p:sp>
      <p:sp>
        <p:nvSpPr>
          <p:cNvPr id="10" name="Rectangle 11"/>
          <p:cNvSpPr>
            <a:spLocks noChangeArrowheads="1"/>
          </p:cNvSpPr>
          <p:nvPr/>
        </p:nvSpPr>
        <p:spPr bwMode="auto">
          <a:xfrm>
            <a:off x="2114520" y="2325688"/>
            <a:ext cx="5149850" cy="485775"/>
          </a:xfrm>
          <a:prstGeom prst="rect">
            <a:avLst/>
          </a:prstGeom>
          <a:solidFill>
            <a:srgbClr val="FFFFFF"/>
          </a:solidFill>
          <a:ln w="9525">
            <a:solidFill>
              <a:srgbClr val="0000FF"/>
            </a:solidFill>
            <a:miter lim="800000"/>
            <a:headEnd/>
            <a:tailEnd/>
          </a:ln>
        </p:spPr>
        <p:txBody>
          <a:bodyPr wrap="none" lIns="91449" tIns="45725" rIns="91449" bIns="45725" anchor="ctr">
            <a:spAutoFit/>
          </a:bodyPr>
          <a:lstStyle/>
          <a:p>
            <a:endParaRPr lang="en-US"/>
          </a:p>
        </p:txBody>
      </p:sp>
      <p:sp>
        <p:nvSpPr>
          <p:cNvPr id="11" name="Rectangle 12"/>
          <p:cNvSpPr>
            <a:spLocks noChangeArrowheads="1"/>
          </p:cNvSpPr>
          <p:nvPr/>
        </p:nvSpPr>
        <p:spPr bwMode="auto">
          <a:xfrm>
            <a:off x="4797395" y="2325688"/>
            <a:ext cx="2466975" cy="485775"/>
          </a:xfrm>
          <a:prstGeom prst="rect">
            <a:avLst/>
          </a:prstGeom>
          <a:gradFill rotWithShape="1">
            <a:gsLst>
              <a:gs pos="0">
                <a:schemeClr val="accent2">
                  <a:gamma/>
                  <a:shade val="66275"/>
                  <a:invGamma/>
                </a:schemeClr>
              </a:gs>
              <a:gs pos="100000">
                <a:schemeClr val="accent2"/>
              </a:gs>
            </a:gsLst>
            <a:lin ang="0" scaled="1"/>
          </a:gradFill>
          <a:ln w="9525">
            <a:solidFill>
              <a:srgbClr val="0000FF"/>
            </a:solidFill>
            <a:miter lim="800000"/>
            <a:headEnd/>
            <a:tailEnd/>
          </a:ln>
          <a:effectLst/>
        </p:spPr>
        <p:txBody>
          <a:bodyPr lIns="91449" tIns="45725" rIns="91449" bIns="45725" anchor="ctr"/>
          <a:lstStyle/>
          <a:p>
            <a:pPr algn="ctr">
              <a:lnSpc>
                <a:spcPct val="90000"/>
              </a:lnSpc>
              <a:spcBef>
                <a:spcPct val="40000"/>
              </a:spcBef>
              <a:buSzPct val="125000"/>
              <a:defRPr/>
            </a:pPr>
            <a:r>
              <a:rPr lang="en-GB" sz="1200">
                <a:solidFill>
                  <a:srgbClr val="FFFF00"/>
                </a:solidFill>
                <a:latin typeface="Arial" charset="0"/>
              </a:rPr>
              <a:t>Guard Period</a:t>
            </a:r>
          </a:p>
        </p:txBody>
      </p:sp>
      <p:sp>
        <p:nvSpPr>
          <p:cNvPr id="12" name="Text Box 13"/>
          <p:cNvSpPr txBox="1">
            <a:spLocks noChangeArrowheads="1"/>
          </p:cNvSpPr>
          <p:nvPr/>
        </p:nvSpPr>
        <p:spPr bwMode="auto">
          <a:xfrm>
            <a:off x="5884832" y="2381250"/>
            <a:ext cx="184150" cy="34766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endParaRPr lang="en-GB" sz="1400" b="0"/>
          </a:p>
        </p:txBody>
      </p:sp>
      <p:sp>
        <p:nvSpPr>
          <p:cNvPr id="13" name="Rectangle 14"/>
          <p:cNvSpPr>
            <a:spLocks noChangeArrowheads="1"/>
          </p:cNvSpPr>
          <p:nvPr/>
        </p:nvSpPr>
        <p:spPr bwMode="auto">
          <a:xfrm>
            <a:off x="2120870" y="2325688"/>
            <a:ext cx="2671762" cy="485775"/>
          </a:xfrm>
          <a:prstGeom prst="rect">
            <a:avLst/>
          </a:prstGeom>
          <a:gradFill rotWithShape="1">
            <a:gsLst>
              <a:gs pos="0">
                <a:srgbClr val="6587A9"/>
              </a:gs>
              <a:gs pos="50000">
                <a:srgbClr val="99CCFF"/>
              </a:gs>
              <a:gs pos="100000">
                <a:srgbClr val="6587A9"/>
              </a:gs>
            </a:gsLst>
            <a:lin ang="0" scaled="1"/>
          </a:gradFill>
          <a:ln w="9525">
            <a:solidFill>
              <a:srgbClr val="0000FF"/>
            </a:solidFill>
            <a:miter lim="800000"/>
            <a:headEnd/>
            <a:tailEnd/>
          </a:ln>
        </p:spPr>
        <p:txBody>
          <a:bodyPr lIns="91449" tIns="45725" rIns="91449" bIns="45725" anchor="ctr">
            <a:spAutoFit/>
          </a:bodyPr>
          <a:lstStyle/>
          <a:p>
            <a:endParaRPr lang="en-US"/>
          </a:p>
        </p:txBody>
      </p:sp>
      <p:sp>
        <p:nvSpPr>
          <p:cNvPr id="14" name="Text Box 15"/>
          <p:cNvSpPr txBox="1">
            <a:spLocks noChangeArrowheads="1"/>
          </p:cNvSpPr>
          <p:nvPr/>
        </p:nvSpPr>
        <p:spPr bwMode="auto">
          <a:xfrm>
            <a:off x="2727295" y="2427288"/>
            <a:ext cx="1273175"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Access burst data</a:t>
            </a:r>
          </a:p>
        </p:txBody>
      </p:sp>
      <p:sp>
        <p:nvSpPr>
          <p:cNvPr id="15" name="Rectangle 16"/>
          <p:cNvSpPr>
            <a:spLocks noChangeArrowheads="1"/>
          </p:cNvSpPr>
          <p:nvPr/>
        </p:nvSpPr>
        <p:spPr bwMode="auto">
          <a:xfrm>
            <a:off x="214282" y="4194175"/>
            <a:ext cx="8809038" cy="2006600"/>
          </a:xfrm>
          <a:prstGeom prst="rect">
            <a:avLst/>
          </a:prstGeom>
          <a:noFill/>
          <a:ln w="12700">
            <a:noFill/>
            <a:miter lim="800000"/>
            <a:headEnd/>
            <a:tailEnd/>
          </a:ln>
        </p:spPr>
        <p:txBody>
          <a:bodyPr lIns="90488" tIns="44450" rIns="90488" bIns="44450"/>
          <a:lstStyle/>
          <a:p>
            <a:pPr marL="280988" indent="-280988" defTabSz="762000">
              <a:lnSpc>
                <a:spcPct val="90000"/>
              </a:lnSpc>
              <a:spcBef>
                <a:spcPct val="40000"/>
              </a:spcBef>
              <a:buClr>
                <a:schemeClr val="hlink"/>
              </a:buClr>
              <a:buSzPct val="125000"/>
              <a:buFontTx/>
              <a:buChar char="•"/>
            </a:pPr>
            <a:r>
              <a:rPr lang="en-GB" sz="2000" b="0" dirty="0"/>
              <a:t>TA signal is transmitted on SACCH as a number between 0 and 63  in units of bit periods (0 and 219 for GSM 400).</a:t>
            </a:r>
          </a:p>
          <a:p>
            <a:pPr marL="280988" indent="-280988" defTabSz="762000">
              <a:lnSpc>
                <a:spcPct val="90000"/>
              </a:lnSpc>
              <a:spcBef>
                <a:spcPct val="40000"/>
              </a:spcBef>
              <a:buClr>
                <a:schemeClr val="hlink"/>
              </a:buClr>
              <a:buSzPct val="125000"/>
              <a:buFontTx/>
              <a:buChar char="•"/>
            </a:pPr>
            <a:r>
              <a:rPr lang="en-GB" sz="2000" b="0" dirty="0"/>
              <a:t>TA value allows for ‘round trip’ from MS to BTS and back to MS</a:t>
            </a:r>
          </a:p>
          <a:p>
            <a:pPr marL="280988" indent="-280988" defTabSz="762000">
              <a:lnSpc>
                <a:spcPct val="90000"/>
              </a:lnSpc>
              <a:spcBef>
                <a:spcPct val="40000"/>
              </a:spcBef>
              <a:buClr>
                <a:schemeClr val="hlink"/>
              </a:buClr>
              <a:buSzPct val="125000"/>
              <a:buFontTx/>
              <a:buChar char="•"/>
            </a:pPr>
            <a:r>
              <a:rPr lang="en-GB" sz="2000" b="0" dirty="0"/>
              <a:t>Each step in TA value corresponds to a MS to BTS distance of 550 metres</a:t>
            </a:r>
          </a:p>
          <a:p>
            <a:pPr marL="280988" indent="-280988" defTabSz="762000">
              <a:lnSpc>
                <a:spcPct val="90000"/>
              </a:lnSpc>
              <a:spcBef>
                <a:spcPct val="40000"/>
              </a:spcBef>
              <a:buClr>
                <a:schemeClr val="hlink"/>
              </a:buClr>
              <a:buSzPct val="125000"/>
              <a:buFontTx/>
              <a:buChar char="•"/>
            </a:pPr>
            <a:r>
              <a:rPr lang="en-GB" sz="2000" b="0" dirty="0"/>
              <a:t>Maximum MS to BTS distance allowed by TA is 35 km (GSM 900)</a:t>
            </a:r>
          </a:p>
          <a:p>
            <a:pPr marL="280988" indent="-280988" defTabSz="762000">
              <a:lnSpc>
                <a:spcPct val="90000"/>
              </a:lnSpc>
              <a:spcBef>
                <a:spcPct val="40000"/>
              </a:spcBef>
              <a:buClr>
                <a:schemeClr val="hlink"/>
              </a:buClr>
              <a:buSzPct val="125000"/>
              <a:buFontTx/>
              <a:buChar char="•"/>
            </a:pPr>
            <a:endParaRPr lang="en-GB" sz="2000" b="0" dirty="0"/>
          </a:p>
        </p:txBody>
      </p:sp>
      <p:sp>
        <p:nvSpPr>
          <p:cNvPr id="16" name="Text Box 3"/>
          <p:cNvSpPr txBox="1">
            <a:spLocks noChangeArrowheads="1"/>
          </p:cNvSpPr>
          <p:nvPr/>
        </p:nvSpPr>
        <p:spPr bwMode="auto">
          <a:xfrm>
            <a:off x="2873356" y="214290"/>
            <a:ext cx="3413156"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Timing Advance</a:t>
            </a:r>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2"/>
          <p:cNvSpPr>
            <a:spLocks noChangeShapeType="1"/>
          </p:cNvSpPr>
          <p:nvPr/>
        </p:nvSpPr>
        <p:spPr bwMode="auto">
          <a:xfrm>
            <a:off x="4149725" y="1984375"/>
            <a:ext cx="0" cy="2486025"/>
          </a:xfrm>
          <a:prstGeom prst="line">
            <a:avLst/>
          </a:prstGeom>
          <a:noFill/>
          <a:ln w="9525">
            <a:solidFill>
              <a:schemeClr val="tx1"/>
            </a:solidFill>
            <a:prstDash val="dash"/>
            <a:round/>
            <a:headEnd/>
            <a:tailEnd/>
          </a:ln>
        </p:spPr>
        <p:txBody>
          <a:bodyPr lIns="91449" tIns="45725" rIns="91449" bIns="45725" anchor="ctr">
            <a:spAutoFit/>
          </a:bodyPr>
          <a:lstStyle/>
          <a:p>
            <a:endParaRPr lang="en-US"/>
          </a:p>
        </p:txBody>
      </p:sp>
      <p:sp>
        <p:nvSpPr>
          <p:cNvPr id="3" name="Rectangle 4"/>
          <p:cNvSpPr txBox="1">
            <a:spLocks noChangeArrowheads="1"/>
          </p:cNvSpPr>
          <p:nvPr/>
        </p:nvSpPr>
        <p:spPr>
          <a:xfrm>
            <a:off x="817563" y="1114425"/>
            <a:ext cx="7513637" cy="579438"/>
          </a:xfrm>
          <a:prstGeom prst="rect">
            <a:avLst/>
          </a:prstGeom>
        </p:spPr>
        <p:txBody>
          <a:bodyPr/>
          <a:lstStyle/>
          <a:p>
            <a:pPr marL="280988" marR="0" lvl="0" indent="-280988" defTabSz="762000" fontAlgn="auto">
              <a:lnSpc>
                <a:spcPct val="90000"/>
              </a:lnSpc>
              <a:spcBef>
                <a:spcPct val="40000"/>
              </a:spcBef>
              <a:spcAft>
                <a:spcPts val="0"/>
              </a:spcAft>
              <a:buClr>
                <a:schemeClr val="hlink"/>
              </a:buClr>
              <a:buSzPct val="125000"/>
              <a:buFontTx/>
              <a:buChar char="•"/>
              <a:tabLst/>
              <a:defRPr/>
            </a:pPr>
            <a:r>
              <a:rPr lang="en-GB" sz="2000" dirty="0" smtClean="0"/>
              <a:t>Timing Advance value reduces the 3 timeslot offset between downlink and uplink</a:t>
            </a:r>
          </a:p>
        </p:txBody>
      </p:sp>
      <p:grpSp>
        <p:nvGrpSpPr>
          <p:cNvPr id="4" name="Group 5"/>
          <p:cNvGrpSpPr>
            <a:grpSpLocks/>
          </p:cNvGrpSpPr>
          <p:nvPr/>
        </p:nvGrpSpPr>
        <p:grpSpPr bwMode="auto">
          <a:xfrm>
            <a:off x="3138488" y="2301875"/>
            <a:ext cx="2724150" cy="428625"/>
            <a:chOff x="1230" y="3270"/>
            <a:chExt cx="1584" cy="270"/>
          </a:xfrm>
        </p:grpSpPr>
        <p:grpSp>
          <p:nvGrpSpPr>
            <p:cNvPr id="5" name="Group 6"/>
            <p:cNvGrpSpPr>
              <a:grpSpLocks/>
            </p:cNvGrpSpPr>
            <p:nvPr/>
          </p:nvGrpSpPr>
          <p:grpSpPr bwMode="auto">
            <a:xfrm>
              <a:off x="1230" y="3270"/>
              <a:ext cx="198" cy="270"/>
              <a:chOff x="1230" y="3012"/>
              <a:chExt cx="198" cy="270"/>
            </a:xfrm>
          </p:grpSpPr>
          <p:sp>
            <p:nvSpPr>
              <p:cNvPr id="27" name="Rectangle 7"/>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28" name="Text Box 8"/>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0</a:t>
                </a:r>
              </a:p>
            </p:txBody>
          </p:sp>
        </p:grpSp>
        <p:grpSp>
          <p:nvGrpSpPr>
            <p:cNvPr id="6" name="Group 9"/>
            <p:cNvGrpSpPr>
              <a:grpSpLocks/>
            </p:cNvGrpSpPr>
            <p:nvPr/>
          </p:nvGrpSpPr>
          <p:grpSpPr bwMode="auto">
            <a:xfrm>
              <a:off x="1428" y="3270"/>
              <a:ext cx="198" cy="270"/>
              <a:chOff x="1230" y="3012"/>
              <a:chExt cx="198" cy="270"/>
            </a:xfrm>
          </p:grpSpPr>
          <p:sp>
            <p:nvSpPr>
              <p:cNvPr id="25" name="Rectangle 10"/>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26" name="Text Box 11"/>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1</a:t>
                </a:r>
              </a:p>
            </p:txBody>
          </p:sp>
        </p:grpSp>
        <p:grpSp>
          <p:nvGrpSpPr>
            <p:cNvPr id="7" name="Group 12"/>
            <p:cNvGrpSpPr>
              <a:grpSpLocks/>
            </p:cNvGrpSpPr>
            <p:nvPr/>
          </p:nvGrpSpPr>
          <p:grpSpPr bwMode="auto">
            <a:xfrm>
              <a:off x="1627" y="3270"/>
              <a:ext cx="198" cy="270"/>
              <a:chOff x="1230" y="3012"/>
              <a:chExt cx="198" cy="270"/>
            </a:xfrm>
          </p:grpSpPr>
          <p:sp>
            <p:nvSpPr>
              <p:cNvPr id="23" name="Rectangle 13"/>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24" name="Text Box 14"/>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2</a:t>
                </a:r>
              </a:p>
            </p:txBody>
          </p:sp>
        </p:grpSp>
        <p:grpSp>
          <p:nvGrpSpPr>
            <p:cNvPr id="8" name="Group 15"/>
            <p:cNvGrpSpPr>
              <a:grpSpLocks/>
            </p:cNvGrpSpPr>
            <p:nvPr/>
          </p:nvGrpSpPr>
          <p:grpSpPr bwMode="auto">
            <a:xfrm>
              <a:off x="1826" y="3270"/>
              <a:ext cx="198" cy="270"/>
              <a:chOff x="1230" y="3012"/>
              <a:chExt cx="198" cy="270"/>
            </a:xfrm>
          </p:grpSpPr>
          <p:sp>
            <p:nvSpPr>
              <p:cNvPr id="21" name="Rectangle 16"/>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22" name="Text Box 17"/>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3</a:t>
                </a:r>
              </a:p>
            </p:txBody>
          </p:sp>
        </p:grpSp>
        <p:grpSp>
          <p:nvGrpSpPr>
            <p:cNvPr id="9" name="Group 18"/>
            <p:cNvGrpSpPr>
              <a:grpSpLocks/>
            </p:cNvGrpSpPr>
            <p:nvPr/>
          </p:nvGrpSpPr>
          <p:grpSpPr bwMode="auto">
            <a:xfrm>
              <a:off x="2019" y="3270"/>
              <a:ext cx="198" cy="270"/>
              <a:chOff x="1230" y="3012"/>
              <a:chExt cx="198" cy="270"/>
            </a:xfrm>
          </p:grpSpPr>
          <p:sp>
            <p:nvSpPr>
              <p:cNvPr id="19" name="Rectangle 19"/>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20" name="Text Box 20"/>
              <p:cNvSpPr txBox="1">
                <a:spLocks noChangeArrowheads="1"/>
              </p:cNvSpPr>
              <p:nvPr/>
            </p:nvSpPr>
            <p:spPr bwMode="auto">
              <a:xfrm>
                <a:off x="1239"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4</a:t>
                </a:r>
              </a:p>
            </p:txBody>
          </p:sp>
        </p:grpSp>
        <p:grpSp>
          <p:nvGrpSpPr>
            <p:cNvPr id="10" name="Group 21"/>
            <p:cNvGrpSpPr>
              <a:grpSpLocks/>
            </p:cNvGrpSpPr>
            <p:nvPr/>
          </p:nvGrpSpPr>
          <p:grpSpPr bwMode="auto">
            <a:xfrm>
              <a:off x="2218" y="3270"/>
              <a:ext cx="198" cy="270"/>
              <a:chOff x="1230" y="3012"/>
              <a:chExt cx="198" cy="270"/>
            </a:xfrm>
          </p:grpSpPr>
          <p:sp>
            <p:nvSpPr>
              <p:cNvPr id="17" name="Rectangle 22"/>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18" name="Text Box 23"/>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5</a:t>
                </a:r>
              </a:p>
            </p:txBody>
          </p:sp>
        </p:grpSp>
        <p:grpSp>
          <p:nvGrpSpPr>
            <p:cNvPr id="11" name="Group 24"/>
            <p:cNvGrpSpPr>
              <a:grpSpLocks/>
            </p:cNvGrpSpPr>
            <p:nvPr/>
          </p:nvGrpSpPr>
          <p:grpSpPr bwMode="auto">
            <a:xfrm>
              <a:off x="2417" y="3270"/>
              <a:ext cx="198" cy="270"/>
              <a:chOff x="1230" y="3012"/>
              <a:chExt cx="198" cy="270"/>
            </a:xfrm>
          </p:grpSpPr>
          <p:sp>
            <p:nvSpPr>
              <p:cNvPr id="15" name="Rectangle 25"/>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16" name="Text Box 26"/>
              <p:cNvSpPr txBox="1">
                <a:spLocks noChangeArrowheads="1"/>
              </p:cNvSpPr>
              <p:nvPr/>
            </p:nvSpPr>
            <p:spPr bwMode="auto">
              <a:xfrm>
                <a:off x="1239"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6</a:t>
                </a:r>
              </a:p>
            </p:txBody>
          </p:sp>
        </p:grpSp>
        <p:grpSp>
          <p:nvGrpSpPr>
            <p:cNvPr id="12" name="Group 27"/>
            <p:cNvGrpSpPr>
              <a:grpSpLocks/>
            </p:cNvGrpSpPr>
            <p:nvPr/>
          </p:nvGrpSpPr>
          <p:grpSpPr bwMode="auto">
            <a:xfrm>
              <a:off x="2616" y="3270"/>
              <a:ext cx="198" cy="270"/>
              <a:chOff x="1230" y="3012"/>
              <a:chExt cx="198" cy="270"/>
            </a:xfrm>
          </p:grpSpPr>
          <p:sp>
            <p:nvSpPr>
              <p:cNvPr id="13" name="Rectangle 28"/>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14" name="Text Box 29"/>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7</a:t>
                </a:r>
              </a:p>
            </p:txBody>
          </p:sp>
        </p:grpSp>
      </p:grpSp>
      <p:sp>
        <p:nvSpPr>
          <p:cNvPr id="29" name="Line 30"/>
          <p:cNvSpPr>
            <a:spLocks noChangeShapeType="1"/>
          </p:cNvSpPr>
          <p:nvPr/>
        </p:nvSpPr>
        <p:spPr bwMode="auto">
          <a:xfrm flipH="1">
            <a:off x="3127375" y="1993900"/>
            <a:ext cx="0" cy="2967038"/>
          </a:xfrm>
          <a:prstGeom prst="line">
            <a:avLst/>
          </a:prstGeom>
          <a:noFill/>
          <a:ln w="9525">
            <a:solidFill>
              <a:schemeClr val="tx1"/>
            </a:solidFill>
            <a:prstDash val="dash"/>
            <a:round/>
            <a:headEnd/>
            <a:tailEnd/>
          </a:ln>
        </p:spPr>
        <p:txBody>
          <a:bodyPr lIns="91449" tIns="45725" rIns="91449" bIns="45725" anchor="ctr">
            <a:spAutoFit/>
          </a:bodyPr>
          <a:lstStyle/>
          <a:p>
            <a:endParaRPr lang="en-US"/>
          </a:p>
        </p:txBody>
      </p:sp>
      <p:sp>
        <p:nvSpPr>
          <p:cNvPr id="30" name="Line 31"/>
          <p:cNvSpPr>
            <a:spLocks noChangeShapeType="1"/>
          </p:cNvSpPr>
          <p:nvPr/>
        </p:nvSpPr>
        <p:spPr bwMode="auto">
          <a:xfrm>
            <a:off x="3106738" y="2879725"/>
            <a:ext cx="1042987" cy="0"/>
          </a:xfrm>
          <a:prstGeom prst="line">
            <a:avLst/>
          </a:prstGeom>
          <a:noFill/>
          <a:ln w="28575">
            <a:solidFill>
              <a:schemeClr val="hlink"/>
            </a:solidFill>
            <a:round/>
            <a:headEnd type="triangle" w="med" len="med"/>
            <a:tailEnd type="triangle" w="med" len="med"/>
          </a:ln>
        </p:spPr>
        <p:txBody>
          <a:bodyPr anchor="ctr">
            <a:spAutoFit/>
          </a:bodyPr>
          <a:lstStyle/>
          <a:p>
            <a:endParaRPr lang="en-US"/>
          </a:p>
        </p:txBody>
      </p:sp>
      <p:sp>
        <p:nvSpPr>
          <p:cNvPr id="31" name="Text Box 32"/>
          <p:cNvSpPr txBox="1">
            <a:spLocks noChangeArrowheads="1"/>
          </p:cNvSpPr>
          <p:nvPr/>
        </p:nvSpPr>
        <p:spPr bwMode="auto">
          <a:xfrm>
            <a:off x="3160713" y="2954338"/>
            <a:ext cx="979487" cy="422275"/>
          </a:xfrm>
          <a:prstGeom prst="rect">
            <a:avLst/>
          </a:prstGeom>
          <a:noFill/>
          <a:ln w="9525">
            <a:noFill/>
            <a:miter lim="800000"/>
            <a:headEnd/>
            <a:tailEnd/>
          </a:ln>
        </p:spPr>
        <p:txBody>
          <a:bodyPr wrap="none" lIns="91449" tIns="45725" rIns="91449" bIns="45725" anchor="ctr">
            <a:spAutoFit/>
          </a:bodyPr>
          <a:lstStyle/>
          <a:p>
            <a:pPr algn="ctr">
              <a:lnSpc>
                <a:spcPct val="90000"/>
              </a:lnSpc>
              <a:spcBef>
                <a:spcPct val="30000"/>
              </a:spcBef>
            </a:pPr>
            <a:r>
              <a:rPr lang="en-GB" sz="1200"/>
              <a:t>Delay </a:t>
            </a:r>
            <a:br>
              <a:rPr lang="en-GB" sz="1200"/>
            </a:br>
            <a:r>
              <a:rPr lang="en-GB" sz="1200"/>
              <a:t>3 timeslots</a:t>
            </a:r>
            <a:endParaRPr lang="en-GB" sz="1400" b="0"/>
          </a:p>
        </p:txBody>
      </p:sp>
      <p:sp>
        <p:nvSpPr>
          <p:cNvPr id="32" name="Text Box 33"/>
          <p:cNvSpPr txBox="1">
            <a:spLocks noChangeArrowheads="1"/>
          </p:cNvSpPr>
          <p:nvPr/>
        </p:nvSpPr>
        <p:spPr bwMode="auto">
          <a:xfrm>
            <a:off x="5010150" y="2668588"/>
            <a:ext cx="863600"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Downlink</a:t>
            </a:r>
            <a:endParaRPr lang="en-GB" sz="1400" b="0"/>
          </a:p>
        </p:txBody>
      </p:sp>
      <p:sp>
        <p:nvSpPr>
          <p:cNvPr id="33" name="Text Box 34"/>
          <p:cNvSpPr txBox="1">
            <a:spLocks noChangeArrowheads="1"/>
          </p:cNvSpPr>
          <p:nvPr/>
        </p:nvSpPr>
        <p:spPr bwMode="auto">
          <a:xfrm>
            <a:off x="6127750" y="3076575"/>
            <a:ext cx="650875"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Uplink</a:t>
            </a:r>
            <a:endParaRPr lang="en-GB" sz="1400" b="0"/>
          </a:p>
        </p:txBody>
      </p:sp>
      <p:sp>
        <p:nvSpPr>
          <p:cNvPr id="34" name="Line 35"/>
          <p:cNvSpPr>
            <a:spLocks noChangeShapeType="1"/>
          </p:cNvSpPr>
          <p:nvPr/>
        </p:nvSpPr>
        <p:spPr bwMode="auto">
          <a:xfrm flipH="1" flipV="1">
            <a:off x="3984625" y="3524250"/>
            <a:ext cx="9525" cy="1373188"/>
          </a:xfrm>
          <a:prstGeom prst="line">
            <a:avLst/>
          </a:prstGeom>
          <a:noFill/>
          <a:ln w="9525">
            <a:solidFill>
              <a:schemeClr val="tx1"/>
            </a:solidFill>
            <a:prstDash val="dash"/>
            <a:round/>
            <a:headEnd/>
            <a:tailEnd/>
          </a:ln>
        </p:spPr>
        <p:txBody>
          <a:bodyPr lIns="91449" tIns="45725" rIns="91449" bIns="45725" anchor="ctr">
            <a:spAutoFit/>
          </a:bodyPr>
          <a:lstStyle/>
          <a:p>
            <a:endParaRPr lang="en-US"/>
          </a:p>
        </p:txBody>
      </p:sp>
      <p:sp>
        <p:nvSpPr>
          <p:cNvPr id="35" name="Line 36"/>
          <p:cNvSpPr>
            <a:spLocks noChangeShapeType="1"/>
          </p:cNvSpPr>
          <p:nvPr/>
        </p:nvSpPr>
        <p:spPr bwMode="auto">
          <a:xfrm>
            <a:off x="3654425" y="3857625"/>
            <a:ext cx="350838" cy="0"/>
          </a:xfrm>
          <a:prstGeom prst="line">
            <a:avLst/>
          </a:prstGeom>
          <a:noFill/>
          <a:ln w="28575">
            <a:solidFill>
              <a:schemeClr val="hlink"/>
            </a:solidFill>
            <a:round/>
            <a:headEnd/>
            <a:tailEnd type="triangle" w="med" len="med"/>
          </a:ln>
        </p:spPr>
        <p:txBody>
          <a:bodyPr anchor="ctr">
            <a:spAutoFit/>
          </a:bodyPr>
          <a:lstStyle/>
          <a:p>
            <a:endParaRPr lang="en-US"/>
          </a:p>
        </p:txBody>
      </p:sp>
      <p:sp>
        <p:nvSpPr>
          <p:cNvPr id="36" name="Line 37"/>
          <p:cNvSpPr>
            <a:spLocks noChangeShapeType="1"/>
          </p:cNvSpPr>
          <p:nvPr/>
        </p:nvSpPr>
        <p:spPr bwMode="auto">
          <a:xfrm flipH="1">
            <a:off x="4149725" y="3857625"/>
            <a:ext cx="350838" cy="0"/>
          </a:xfrm>
          <a:prstGeom prst="line">
            <a:avLst/>
          </a:prstGeom>
          <a:noFill/>
          <a:ln w="28575">
            <a:solidFill>
              <a:schemeClr val="hlink"/>
            </a:solidFill>
            <a:round/>
            <a:headEnd/>
            <a:tailEnd type="triangle" w="med" len="med"/>
          </a:ln>
        </p:spPr>
        <p:txBody>
          <a:bodyPr anchor="ctr">
            <a:spAutoFit/>
          </a:bodyPr>
          <a:lstStyle/>
          <a:p>
            <a:endParaRPr lang="en-US"/>
          </a:p>
        </p:txBody>
      </p:sp>
      <p:sp>
        <p:nvSpPr>
          <p:cNvPr id="37" name="Text Box 38"/>
          <p:cNvSpPr txBox="1">
            <a:spLocks noChangeArrowheads="1"/>
          </p:cNvSpPr>
          <p:nvPr/>
        </p:nvSpPr>
        <p:spPr bwMode="auto">
          <a:xfrm>
            <a:off x="4516438" y="3592513"/>
            <a:ext cx="817562" cy="530225"/>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Timing</a:t>
            </a:r>
            <a:br>
              <a:rPr lang="en-GB" sz="1200"/>
            </a:br>
            <a:r>
              <a:rPr lang="en-GB" sz="1200"/>
              <a:t>Advance</a:t>
            </a:r>
            <a:endParaRPr lang="en-GB" sz="1400" b="0"/>
          </a:p>
        </p:txBody>
      </p:sp>
      <p:sp>
        <p:nvSpPr>
          <p:cNvPr id="38" name="Line 39"/>
          <p:cNvSpPr>
            <a:spLocks noChangeShapeType="1"/>
          </p:cNvSpPr>
          <p:nvPr/>
        </p:nvSpPr>
        <p:spPr bwMode="auto">
          <a:xfrm>
            <a:off x="3117850" y="4700588"/>
            <a:ext cx="887413" cy="0"/>
          </a:xfrm>
          <a:prstGeom prst="line">
            <a:avLst/>
          </a:prstGeom>
          <a:noFill/>
          <a:ln w="28575">
            <a:solidFill>
              <a:schemeClr val="hlink"/>
            </a:solidFill>
            <a:round/>
            <a:headEnd type="triangle" w="med" len="med"/>
            <a:tailEnd type="triangle" w="med" len="med"/>
          </a:ln>
        </p:spPr>
        <p:txBody>
          <a:bodyPr anchor="ctr">
            <a:spAutoFit/>
          </a:bodyPr>
          <a:lstStyle/>
          <a:p>
            <a:endParaRPr lang="en-US"/>
          </a:p>
        </p:txBody>
      </p:sp>
      <p:sp>
        <p:nvSpPr>
          <p:cNvPr id="39" name="Text Box 40"/>
          <p:cNvSpPr txBox="1">
            <a:spLocks noChangeArrowheads="1"/>
          </p:cNvSpPr>
          <p:nvPr/>
        </p:nvSpPr>
        <p:spPr bwMode="auto">
          <a:xfrm>
            <a:off x="2849563" y="4745038"/>
            <a:ext cx="1455737" cy="311150"/>
          </a:xfrm>
          <a:prstGeom prst="rect">
            <a:avLst/>
          </a:prstGeom>
          <a:noFill/>
          <a:ln w="9525">
            <a:noFill/>
            <a:miter lim="800000"/>
            <a:headEnd/>
            <a:tailEnd/>
          </a:ln>
        </p:spPr>
        <p:txBody>
          <a:bodyPr lIns="91449" tIns="45725" rIns="91449" bIns="45725" anchor="ctr">
            <a:spAutoFit/>
          </a:bodyPr>
          <a:lstStyle/>
          <a:p>
            <a:pPr algn="ctr">
              <a:lnSpc>
                <a:spcPct val="120000"/>
              </a:lnSpc>
              <a:spcBef>
                <a:spcPct val="30000"/>
              </a:spcBef>
            </a:pPr>
            <a:r>
              <a:rPr lang="en-GB" sz="1200"/>
              <a:t>Actual delay</a:t>
            </a:r>
            <a:endParaRPr lang="en-GB" sz="1400" b="0"/>
          </a:p>
        </p:txBody>
      </p:sp>
      <p:sp>
        <p:nvSpPr>
          <p:cNvPr id="40" name="Text Box 41"/>
          <p:cNvSpPr txBox="1">
            <a:spLocks noChangeArrowheads="1"/>
          </p:cNvSpPr>
          <p:nvPr/>
        </p:nvSpPr>
        <p:spPr bwMode="auto">
          <a:xfrm>
            <a:off x="6127750" y="3911600"/>
            <a:ext cx="650875"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Uplink</a:t>
            </a:r>
            <a:endParaRPr lang="en-GB" sz="1400" b="0"/>
          </a:p>
        </p:txBody>
      </p:sp>
      <p:sp>
        <p:nvSpPr>
          <p:cNvPr id="41" name="Rectangle 42"/>
          <p:cNvSpPr>
            <a:spLocks noChangeArrowheads="1"/>
          </p:cNvSpPr>
          <p:nvPr/>
        </p:nvSpPr>
        <p:spPr bwMode="auto">
          <a:xfrm>
            <a:off x="711200" y="5240338"/>
            <a:ext cx="8466138" cy="701675"/>
          </a:xfrm>
          <a:prstGeom prst="rect">
            <a:avLst/>
          </a:prstGeom>
          <a:noFill/>
          <a:ln w="12700">
            <a:noFill/>
            <a:miter lim="800000"/>
            <a:headEnd/>
            <a:tailEnd/>
          </a:ln>
        </p:spPr>
        <p:txBody>
          <a:bodyPr lIns="90488" tIns="44450" rIns="90488" bIns="44450"/>
          <a:lstStyle/>
          <a:p>
            <a:pPr marL="280988" indent="-280988" defTabSz="762000">
              <a:lnSpc>
                <a:spcPct val="90000"/>
              </a:lnSpc>
              <a:spcBef>
                <a:spcPct val="40000"/>
              </a:spcBef>
              <a:buClr>
                <a:schemeClr val="hlink"/>
              </a:buClr>
              <a:buSzPct val="125000"/>
              <a:buFontTx/>
              <a:buChar char="•"/>
            </a:pPr>
            <a:r>
              <a:rPr lang="en-GB" sz="2000" dirty="0" smtClean="0"/>
              <a:t>TA value updates are sent to the MS on the SACCH</a:t>
            </a:r>
          </a:p>
          <a:p>
            <a:pPr marL="280988" indent="-280988" defTabSz="762000">
              <a:lnSpc>
                <a:spcPct val="90000"/>
              </a:lnSpc>
              <a:spcBef>
                <a:spcPct val="40000"/>
              </a:spcBef>
              <a:buClr>
                <a:schemeClr val="hlink"/>
              </a:buClr>
              <a:buSzPct val="125000"/>
              <a:buFontTx/>
              <a:buChar char="•"/>
            </a:pPr>
            <a:r>
              <a:rPr lang="en-GB" sz="2000" dirty="0" smtClean="0"/>
              <a:t>The Timing Advance technique is known as adaptive frame alignment</a:t>
            </a:r>
          </a:p>
        </p:txBody>
      </p:sp>
      <p:grpSp>
        <p:nvGrpSpPr>
          <p:cNvPr id="42" name="Group 43"/>
          <p:cNvGrpSpPr>
            <a:grpSpLocks/>
          </p:cNvGrpSpPr>
          <p:nvPr/>
        </p:nvGrpSpPr>
        <p:grpSpPr bwMode="auto">
          <a:xfrm>
            <a:off x="4140200" y="3213100"/>
            <a:ext cx="2724150" cy="428625"/>
            <a:chOff x="1230" y="3270"/>
            <a:chExt cx="1584" cy="270"/>
          </a:xfrm>
        </p:grpSpPr>
        <p:grpSp>
          <p:nvGrpSpPr>
            <p:cNvPr id="43" name="Group 44"/>
            <p:cNvGrpSpPr>
              <a:grpSpLocks/>
            </p:cNvGrpSpPr>
            <p:nvPr/>
          </p:nvGrpSpPr>
          <p:grpSpPr bwMode="auto">
            <a:xfrm>
              <a:off x="1230" y="3270"/>
              <a:ext cx="198" cy="270"/>
              <a:chOff x="1230" y="3012"/>
              <a:chExt cx="198" cy="270"/>
            </a:xfrm>
          </p:grpSpPr>
          <p:sp>
            <p:nvSpPr>
              <p:cNvPr id="65" name="Rectangle 45"/>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66" name="Text Box 46"/>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0</a:t>
                </a:r>
              </a:p>
            </p:txBody>
          </p:sp>
        </p:grpSp>
        <p:grpSp>
          <p:nvGrpSpPr>
            <p:cNvPr id="44" name="Group 47"/>
            <p:cNvGrpSpPr>
              <a:grpSpLocks/>
            </p:cNvGrpSpPr>
            <p:nvPr/>
          </p:nvGrpSpPr>
          <p:grpSpPr bwMode="auto">
            <a:xfrm>
              <a:off x="1428" y="3270"/>
              <a:ext cx="198" cy="270"/>
              <a:chOff x="1230" y="3012"/>
              <a:chExt cx="198" cy="270"/>
            </a:xfrm>
          </p:grpSpPr>
          <p:sp>
            <p:nvSpPr>
              <p:cNvPr id="63" name="Rectangle 48"/>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64" name="Text Box 49"/>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1</a:t>
                </a:r>
              </a:p>
            </p:txBody>
          </p:sp>
        </p:grpSp>
        <p:grpSp>
          <p:nvGrpSpPr>
            <p:cNvPr id="45" name="Group 50"/>
            <p:cNvGrpSpPr>
              <a:grpSpLocks/>
            </p:cNvGrpSpPr>
            <p:nvPr/>
          </p:nvGrpSpPr>
          <p:grpSpPr bwMode="auto">
            <a:xfrm>
              <a:off x="1627" y="3270"/>
              <a:ext cx="198" cy="270"/>
              <a:chOff x="1230" y="3012"/>
              <a:chExt cx="198" cy="270"/>
            </a:xfrm>
          </p:grpSpPr>
          <p:sp>
            <p:nvSpPr>
              <p:cNvPr id="61" name="Rectangle 51"/>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62" name="Text Box 52"/>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2</a:t>
                </a:r>
              </a:p>
            </p:txBody>
          </p:sp>
        </p:grpSp>
        <p:grpSp>
          <p:nvGrpSpPr>
            <p:cNvPr id="46" name="Group 53"/>
            <p:cNvGrpSpPr>
              <a:grpSpLocks/>
            </p:cNvGrpSpPr>
            <p:nvPr/>
          </p:nvGrpSpPr>
          <p:grpSpPr bwMode="auto">
            <a:xfrm>
              <a:off x="1826" y="3270"/>
              <a:ext cx="198" cy="270"/>
              <a:chOff x="1230" y="3012"/>
              <a:chExt cx="198" cy="270"/>
            </a:xfrm>
          </p:grpSpPr>
          <p:sp>
            <p:nvSpPr>
              <p:cNvPr id="59" name="Rectangle 54"/>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60" name="Text Box 55"/>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3</a:t>
                </a:r>
              </a:p>
            </p:txBody>
          </p:sp>
        </p:grpSp>
        <p:grpSp>
          <p:nvGrpSpPr>
            <p:cNvPr id="47" name="Group 56"/>
            <p:cNvGrpSpPr>
              <a:grpSpLocks/>
            </p:cNvGrpSpPr>
            <p:nvPr/>
          </p:nvGrpSpPr>
          <p:grpSpPr bwMode="auto">
            <a:xfrm>
              <a:off x="2019" y="3270"/>
              <a:ext cx="198" cy="270"/>
              <a:chOff x="1230" y="3012"/>
              <a:chExt cx="198" cy="270"/>
            </a:xfrm>
          </p:grpSpPr>
          <p:sp>
            <p:nvSpPr>
              <p:cNvPr id="57" name="Rectangle 57"/>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58" name="Text Box 58"/>
              <p:cNvSpPr txBox="1">
                <a:spLocks noChangeArrowheads="1"/>
              </p:cNvSpPr>
              <p:nvPr/>
            </p:nvSpPr>
            <p:spPr bwMode="auto">
              <a:xfrm>
                <a:off x="1239"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4</a:t>
                </a:r>
              </a:p>
            </p:txBody>
          </p:sp>
        </p:grpSp>
        <p:grpSp>
          <p:nvGrpSpPr>
            <p:cNvPr id="48" name="Group 59"/>
            <p:cNvGrpSpPr>
              <a:grpSpLocks/>
            </p:cNvGrpSpPr>
            <p:nvPr/>
          </p:nvGrpSpPr>
          <p:grpSpPr bwMode="auto">
            <a:xfrm>
              <a:off x="2218" y="3270"/>
              <a:ext cx="198" cy="270"/>
              <a:chOff x="1230" y="3012"/>
              <a:chExt cx="198" cy="270"/>
            </a:xfrm>
          </p:grpSpPr>
          <p:sp>
            <p:nvSpPr>
              <p:cNvPr id="55" name="Rectangle 60"/>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56" name="Text Box 61"/>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5</a:t>
                </a:r>
              </a:p>
            </p:txBody>
          </p:sp>
        </p:grpSp>
        <p:grpSp>
          <p:nvGrpSpPr>
            <p:cNvPr id="49" name="Group 62"/>
            <p:cNvGrpSpPr>
              <a:grpSpLocks/>
            </p:cNvGrpSpPr>
            <p:nvPr/>
          </p:nvGrpSpPr>
          <p:grpSpPr bwMode="auto">
            <a:xfrm>
              <a:off x="2417" y="3270"/>
              <a:ext cx="198" cy="270"/>
              <a:chOff x="1230" y="3012"/>
              <a:chExt cx="198" cy="270"/>
            </a:xfrm>
          </p:grpSpPr>
          <p:sp>
            <p:nvSpPr>
              <p:cNvPr id="53" name="Rectangle 63"/>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54" name="Text Box 64"/>
              <p:cNvSpPr txBox="1">
                <a:spLocks noChangeArrowheads="1"/>
              </p:cNvSpPr>
              <p:nvPr/>
            </p:nvSpPr>
            <p:spPr bwMode="auto">
              <a:xfrm>
                <a:off x="1239"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6</a:t>
                </a:r>
              </a:p>
            </p:txBody>
          </p:sp>
        </p:grpSp>
        <p:grpSp>
          <p:nvGrpSpPr>
            <p:cNvPr id="50" name="Group 65"/>
            <p:cNvGrpSpPr>
              <a:grpSpLocks/>
            </p:cNvGrpSpPr>
            <p:nvPr/>
          </p:nvGrpSpPr>
          <p:grpSpPr bwMode="auto">
            <a:xfrm>
              <a:off x="2616" y="3270"/>
              <a:ext cx="198" cy="270"/>
              <a:chOff x="1230" y="3012"/>
              <a:chExt cx="198" cy="270"/>
            </a:xfrm>
          </p:grpSpPr>
          <p:sp>
            <p:nvSpPr>
              <p:cNvPr id="51" name="Rectangle 66"/>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52" name="Text Box 67"/>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7</a:t>
                </a:r>
              </a:p>
            </p:txBody>
          </p:sp>
        </p:grpSp>
      </p:grpSp>
      <p:grpSp>
        <p:nvGrpSpPr>
          <p:cNvPr id="67" name="Group 68"/>
          <p:cNvGrpSpPr>
            <a:grpSpLocks/>
          </p:cNvGrpSpPr>
          <p:nvPr/>
        </p:nvGrpSpPr>
        <p:grpSpPr bwMode="auto">
          <a:xfrm>
            <a:off x="4000500" y="4181475"/>
            <a:ext cx="2724150" cy="428625"/>
            <a:chOff x="1230" y="3270"/>
            <a:chExt cx="1584" cy="270"/>
          </a:xfrm>
        </p:grpSpPr>
        <p:grpSp>
          <p:nvGrpSpPr>
            <p:cNvPr id="68" name="Group 69"/>
            <p:cNvGrpSpPr>
              <a:grpSpLocks/>
            </p:cNvGrpSpPr>
            <p:nvPr/>
          </p:nvGrpSpPr>
          <p:grpSpPr bwMode="auto">
            <a:xfrm>
              <a:off x="1230" y="3270"/>
              <a:ext cx="198" cy="270"/>
              <a:chOff x="1230" y="3012"/>
              <a:chExt cx="198" cy="270"/>
            </a:xfrm>
          </p:grpSpPr>
          <p:sp>
            <p:nvSpPr>
              <p:cNvPr id="90" name="Rectangle 70"/>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91" name="Text Box 71"/>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0</a:t>
                </a:r>
              </a:p>
            </p:txBody>
          </p:sp>
        </p:grpSp>
        <p:grpSp>
          <p:nvGrpSpPr>
            <p:cNvPr id="69" name="Group 72"/>
            <p:cNvGrpSpPr>
              <a:grpSpLocks/>
            </p:cNvGrpSpPr>
            <p:nvPr/>
          </p:nvGrpSpPr>
          <p:grpSpPr bwMode="auto">
            <a:xfrm>
              <a:off x="1428" y="3270"/>
              <a:ext cx="198" cy="270"/>
              <a:chOff x="1230" y="3012"/>
              <a:chExt cx="198" cy="270"/>
            </a:xfrm>
          </p:grpSpPr>
          <p:sp>
            <p:nvSpPr>
              <p:cNvPr id="88" name="Rectangle 73"/>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89" name="Text Box 74"/>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1</a:t>
                </a:r>
              </a:p>
            </p:txBody>
          </p:sp>
        </p:grpSp>
        <p:grpSp>
          <p:nvGrpSpPr>
            <p:cNvPr id="70" name="Group 75"/>
            <p:cNvGrpSpPr>
              <a:grpSpLocks/>
            </p:cNvGrpSpPr>
            <p:nvPr/>
          </p:nvGrpSpPr>
          <p:grpSpPr bwMode="auto">
            <a:xfrm>
              <a:off x="1627" y="3270"/>
              <a:ext cx="198" cy="270"/>
              <a:chOff x="1230" y="3012"/>
              <a:chExt cx="198" cy="270"/>
            </a:xfrm>
          </p:grpSpPr>
          <p:sp>
            <p:nvSpPr>
              <p:cNvPr id="86" name="Rectangle 76"/>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87" name="Text Box 77"/>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2</a:t>
                </a:r>
              </a:p>
            </p:txBody>
          </p:sp>
        </p:grpSp>
        <p:grpSp>
          <p:nvGrpSpPr>
            <p:cNvPr id="71" name="Group 78"/>
            <p:cNvGrpSpPr>
              <a:grpSpLocks/>
            </p:cNvGrpSpPr>
            <p:nvPr/>
          </p:nvGrpSpPr>
          <p:grpSpPr bwMode="auto">
            <a:xfrm>
              <a:off x="1826" y="3270"/>
              <a:ext cx="198" cy="270"/>
              <a:chOff x="1230" y="3012"/>
              <a:chExt cx="198" cy="270"/>
            </a:xfrm>
          </p:grpSpPr>
          <p:sp>
            <p:nvSpPr>
              <p:cNvPr id="84" name="Rectangle 79"/>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85" name="Text Box 80"/>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3</a:t>
                </a:r>
              </a:p>
            </p:txBody>
          </p:sp>
        </p:grpSp>
        <p:grpSp>
          <p:nvGrpSpPr>
            <p:cNvPr id="72" name="Group 81"/>
            <p:cNvGrpSpPr>
              <a:grpSpLocks/>
            </p:cNvGrpSpPr>
            <p:nvPr/>
          </p:nvGrpSpPr>
          <p:grpSpPr bwMode="auto">
            <a:xfrm>
              <a:off x="2019" y="3270"/>
              <a:ext cx="198" cy="270"/>
              <a:chOff x="1230" y="3012"/>
              <a:chExt cx="198" cy="270"/>
            </a:xfrm>
          </p:grpSpPr>
          <p:sp>
            <p:nvSpPr>
              <p:cNvPr id="82" name="Rectangle 82"/>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83" name="Text Box 83"/>
              <p:cNvSpPr txBox="1">
                <a:spLocks noChangeArrowheads="1"/>
              </p:cNvSpPr>
              <p:nvPr/>
            </p:nvSpPr>
            <p:spPr bwMode="auto">
              <a:xfrm>
                <a:off x="1239"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4</a:t>
                </a:r>
              </a:p>
            </p:txBody>
          </p:sp>
        </p:grpSp>
        <p:grpSp>
          <p:nvGrpSpPr>
            <p:cNvPr id="73" name="Group 84"/>
            <p:cNvGrpSpPr>
              <a:grpSpLocks/>
            </p:cNvGrpSpPr>
            <p:nvPr/>
          </p:nvGrpSpPr>
          <p:grpSpPr bwMode="auto">
            <a:xfrm>
              <a:off x="2218" y="3270"/>
              <a:ext cx="198" cy="270"/>
              <a:chOff x="1230" y="3012"/>
              <a:chExt cx="198" cy="270"/>
            </a:xfrm>
          </p:grpSpPr>
          <p:sp>
            <p:nvSpPr>
              <p:cNvPr id="80" name="Rectangle 85"/>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81" name="Text Box 86"/>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5</a:t>
                </a:r>
              </a:p>
            </p:txBody>
          </p:sp>
        </p:grpSp>
        <p:grpSp>
          <p:nvGrpSpPr>
            <p:cNvPr id="74" name="Group 87"/>
            <p:cNvGrpSpPr>
              <a:grpSpLocks/>
            </p:cNvGrpSpPr>
            <p:nvPr/>
          </p:nvGrpSpPr>
          <p:grpSpPr bwMode="auto">
            <a:xfrm>
              <a:off x="2417" y="3270"/>
              <a:ext cx="198" cy="270"/>
              <a:chOff x="1230" y="3012"/>
              <a:chExt cx="198" cy="270"/>
            </a:xfrm>
          </p:grpSpPr>
          <p:sp>
            <p:nvSpPr>
              <p:cNvPr id="78" name="Rectangle 88"/>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79" name="Text Box 89"/>
              <p:cNvSpPr txBox="1">
                <a:spLocks noChangeArrowheads="1"/>
              </p:cNvSpPr>
              <p:nvPr/>
            </p:nvSpPr>
            <p:spPr bwMode="auto">
              <a:xfrm>
                <a:off x="1239"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6</a:t>
                </a:r>
              </a:p>
            </p:txBody>
          </p:sp>
        </p:grpSp>
        <p:grpSp>
          <p:nvGrpSpPr>
            <p:cNvPr id="75" name="Group 90"/>
            <p:cNvGrpSpPr>
              <a:grpSpLocks/>
            </p:cNvGrpSpPr>
            <p:nvPr/>
          </p:nvGrpSpPr>
          <p:grpSpPr bwMode="auto">
            <a:xfrm>
              <a:off x="2616" y="3270"/>
              <a:ext cx="198" cy="270"/>
              <a:chOff x="1230" y="3012"/>
              <a:chExt cx="198" cy="270"/>
            </a:xfrm>
          </p:grpSpPr>
          <p:sp>
            <p:nvSpPr>
              <p:cNvPr id="76" name="Rectangle 91"/>
              <p:cNvSpPr>
                <a:spLocks noChangeArrowheads="1"/>
              </p:cNvSpPr>
              <p:nvPr/>
            </p:nvSpPr>
            <p:spPr bwMode="auto">
              <a:xfrm>
                <a:off x="1230" y="3012"/>
                <a:ext cx="198" cy="270"/>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19050">
                <a:solidFill>
                  <a:schemeClr val="tx1"/>
                </a:solidFill>
                <a:miter lim="800000"/>
                <a:headEnd/>
                <a:tailEnd/>
              </a:ln>
              <a:effectLst/>
            </p:spPr>
            <p:txBody>
              <a:bodyPr wrap="none" anchor="ctr">
                <a:spAutoFit/>
              </a:bodyPr>
              <a:lstStyle/>
              <a:p>
                <a:pPr>
                  <a:defRPr/>
                </a:pPr>
                <a:endParaRPr lang="en-US">
                  <a:latin typeface="Arial" charset="0"/>
                </a:endParaRPr>
              </a:p>
            </p:txBody>
          </p:sp>
          <p:sp>
            <p:nvSpPr>
              <p:cNvPr id="77" name="Text Box 92"/>
              <p:cNvSpPr txBox="1">
                <a:spLocks noChangeArrowheads="1"/>
              </p:cNvSpPr>
              <p:nvPr/>
            </p:nvSpPr>
            <p:spPr bwMode="auto">
              <a:xfrm>
                <a:off x="1240" y="3038"/>
                <a:ext cx="173" cy="212"/>
              </a:xfrm>
              <a:prstGeom prst="rect">
                <a:avLst/>
              </a:prstGeom>
              <a:gradFill rotWithShape="1">
                <a:gsLst>
                  <a:gs pos="0">
                    <a:schemeClr val="accent2">
                      <a:gamma/>
                      <a:shade val="86275"/>
                      <a:invGamma/>
                    </a:schemeClr>
                  </a:gs>
                  <a:gs pos="50000">
                    <a:schemeClr val="accent2"/>
                  </a:gs>
                  <a:gs pos="100000">
                    <a:schemeClr val="accent2">
                      <a:gamma/>
                      <a:shade val="86275"/>
                      <a:invGamma/>
                    </a:schemeClr>
                  </a:gs>
                </a:gsLst>
                <a:lin ang="0" scaled="1"/>
              </a:gradFill>
              <a:ln w="28575">
                <a:noFill/>
                <a:miter lim="800000"/>
                <a:headEnd/>
                <a:tailEnd/>
              </a:ln>
              <a:effectLst/>
            </p:spPr>
            <p:txBody>
              <a:bodyPr wrap="none" anchor="ctr">
                <a:spAutoFit/>
              </a:bodyPr>
              <a:lstStyle/>
              <a:p>
                <a:pPr algn="ctr">
                  <a:spcBef>
                    <a:spcPct val="50000"/>
                  </a:spcBef>
                  <a:defRPr/>
                </a:pPr>
                <a:r>
                  <a:rPr lang="en-GB" sz="1600" b="0">
                    <a:solidFill>
                      <a:srgbClr val="FFFF00"/>
                    </a:solidFill>
                    <a:latin typeface="Arial" charset="0"/>
                  </a:rPr>
                  <a:t>7</a:t>
                </a:r>
              </a:p>
            </p:txBody>
          </p:sp>
        </p:grpSp>
      </p:grpSp>
      <p:sp>
        <p:nvSpPr>
          <p:cNvPr id="92" name="Text Box 3"/>
          <p:cNvSpPr txBox="1">
            <a:spLocks noChangeArrowheads="1"/>
          </p:cNvSpPr>
          <p:nvPr/>
        </p:nvSpPr>
        <p:spPr bwMode="auto">
          <a:xfrm>
            <a:off x="2873356" y="214290"/>
            <a:ext cx="3413156"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Timing Advance</a:t>
            </a:r>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Text Box 335"/>
          <p:cNvSpPr txBox="1">
            <a:spLocks noChangeArrowheads="1"/>
          </p:cNvSpPr>
          <p:nvPr/>
        </p:nvSpPr>
        <p:spPr bwMode="auto">
          <a:xfrm>
            <a:off x="2992523" y="2143116"/>
            <a:ext cx="3228874" cy="279180"/>
          </a:xfrm>
          <a:prstGeom prst="rect">
            <a:avLst/>
          </a:prstGeom>
          <a:solidFill>
            <a:srgbClr val="FFFF99">
              <a:alpha val="50195"/>
            </a:srgbClr>
          </a:solidFill>
          <a:ln w="9525">
            <a:noFill/>
            <a:miter lim="800000"/>
            <a:headEnd/>
            <a:tailEnd/>
          </a:ln>
        </p:spPr>
        <p:txBody>
          <a:bodyPr wrap="none" lIns="90000" tIns="46800" rIns="90000" bIns="46800" anchor="ctr">
            <a:spAutoFit/>
          </a:bodyPr>
          <a:lstStyle/>
          <a:p>
            <a:r>
              <a:rPr lang="en-GB" sz="1200" dirty="0">
                <a:latin typeface="Arial" pitchFamily="34" charset="0"/>
              </a:rPr>
              <a:t>TA=1 means BTS-MS distance = 550 meters</a:t>
            </a:r>
          </a:p>
        </p:txBody>
      </p:sp>
      <p:grpSp>
        <p:nvGrpSpPr>
          <p:cNvPr id="262" name="Group 261"/>
          <p:cNvGrpSpPr/>
          <p:nvPr/>
        </p:nvGrpSpPr>
        <p:grpSpPr>
          <a:xfrm>
            <a:off x="2571736" y="1071547"/>
            <a:ext cx="4149728" cy="897006"/>
            <a:chOff x="850900" y="1071546"/>
            <a:chExt cx="7421563" cy="1752600"/>
          </a:xfrm>
        </p:grpSpPr>
        <p:grpSp>
          <p:nvGrpSpPr>
            <p:cNvPr id="2" name="Group 45"/>
            <p:cNvGrpSpPr>
              <a:grpSpLocks noChangeAspect="1"/>
            </p:cNvGrpSpPr>
            <p:nvPr/>
          </p:nvGrpSpPr>
          <p:grpSpPr bwMode="auto">
            <a:xfrm>
              <a:off x="7696200" y="1071546"/>
              <a:ext cx="576263" cy="1473200"/>
              <a:chOff x="2161" y="1697"/>
              <a:chExt cx="260" cy="665"/>
            </a:xfrm>
          </p:grpSpPr>
          <p:sp>
            <p:nvSpPr>
              <p:cNvPr id="3" name="Freeform 46"/>
              <p:cNvSpPr>
                <a:spLocks noChangeAspect="1"/>
              </p:cNvSpPr>
              <p:nvPr/>
            </p:nvSpPr>
            <p:spPr bwMode="auto">
              <a:xfrm>
                <a:off x="2161" y="1763"/>
                <a:ext cx="260" cy="599"/>
              </a:xfrm>
              <a:custGeom>
                <a:avLst/>
                <a:gdLst>
                  <a:gd name="T0" fmla="*/ 232 w 232"/>
                  <a:gd name="T1" fmla="*/ 476 h 476"/>
                  <a:gd name="T2" fmla="*/ 115 w 232"/>
                  <a:gd name="T3" fmla="*/ 0 h 476"/>
                  <a:gd name="T4" fmla="*/ 0 w 232"/>
                  <a:gd name="T5" fmla="*/ 476 h 476"/>
                  <a:gd name="T6" fmla="*/ 0 60000 65536"/>
                  <a:gd name="T7" fmla="*/ 0 60000 65536"/>
                  <a:gd name="T8" fmla="*/ 0 60000 65536"/>
                  <a:gd name="T9" fmla="*/ 0 w 232"/>
                  <a:gd name="T10" fmla="*/ 0 h 476"/>
                  <a:gd name="T11" fmla="*/ 232 w 232"/>
                  <a:gd name="T12" fmla="*/ 476 h 476"/>
                </a:gdLst>
                <a:ahLst/>
                <a:cxnLst>
                  <a:cxn ang="T6">
                    <a:pos x="T0" y="T1"/>
                  </a:cxn>
                  <a:cxn ang="T7">
                    <a:pos x="T2" y="T3"/>
                  </a:cxn>
                  <a:cxn ang="T8">
                    <a:pos x="T4" y="T5"/>
                  </a:cxn>
                </a:cxnLst>
                <a:rect l="T9" t="T10" r="T11" b="T12"/>
                <a:pathLst>
                  <a:path w="232" h="476">
                    <a:moveTo>
                      <a:pt x="232" y="476"/>
                    </a:moveTo>
                    <a:lnTo>
                      <a:pt x="115" y="0"/>
                    </a:lnTo>
                    <a:lnTo>
                      <a:pt x="0" y="476"/>
                    </a:lnTo>
                  </a:path>
                </a:pathLst>
              </a:custGeom>
              <a:noFill/>
              <a:ln w="19050">
                <a:solidFill>
                  <a:srgbClr val="000000"/>
                </a:solidFill>
                <a:round/>
                <a:headEnd/>
                <a:tailEnd/>
              </a:ln>
            </p:spPr>
            <p:txBody>
              <a:bodyPr/>
              <a:lstStyle/>
              <a:p>
                <a:endParaRPr lang="en-US"/>
              </a:p>
            </p:txBody>
          </p:sp>
          <p:sp>
            <p:nvSpPr>
              <p:cNvPr id="4" name="Line 47"/>
              <p:cNvSpPr>
                <a:spLocks noChangeAspect="1" noChangeShapeType="1"/>
              </p:cNvSpPr>
              <p:nvPr/>
            </p:nvSpPr>
            <p:spPr bwMode="auto">
              <a:xfrm>
                <a:off x="2237" y="2012"/>
                <a:ext cx="126" cy="84"/>
              </a:xfrm>
              <a:prstGeom prst="line">
                <a:avLst/>
              </a:prstGeom>
              <a:noFill/>
              <a:ln w="19050">
                <a:solidFill>
                  <a:srgbClr val="000000"/>
                </a:solidFill>
                <a:round/>
                <a:headEnd/>
                <a:tailEnd/>
              </a:ln>
            </p:spPr>
            <p:txBody>
              <a:bodyPr/>
              <a:lstStyle/>
              <a:p>
                <a:endParaRPr lang="en-US"/>
              </a:p>
            </p:txBody>
          </p:sp>
          <p:sp>
            <p:nvSpPr>
              <p:cNvPr id="5" name="Line 48"/>
              <p:cNvSpPr>
                <a:spLocks noChangeAspect="1" noChangeShapeType="1"/>
              </p:cNvSpPr>
              <p:nvPr/>
            </p:nvSpPr>
            <p:spPr bwMode="auto">
              <a:xfrm flipH="1" flipV="1">
                <a:off x="2214" y="2117"/>
                <a:ext cx="174" cy="93"/>
              </a:xfrm>
              <a:prstGeom prst="line">
                <a:avLst/>
              </a:prstGeom>
              <a:noFill/>
              <a:ln w="19050">
                <a:solidFill>
                  <a:srgbClr val="000000"/>
                </a:solidFill>
                <a:round/>
                <a:headEnd/>
                <a:tailEnd/>
              </a:ln>
            </p:spPr>
            <p:txBody>
              <a:bodyPr/>
              <a:lstStyle/>
              <a:p>
                <a:endParaRPr lang="en-US"/>
              </a:p>
            </p:txBody>
          </p:sp>
          <p:sp>
            <p:nvSpPr>
              <p:cNvPr id="6" name="Line 49"/>
              <p:cNvSpPr>
                <a:spLocks noChangeAspect="1" noChangeShapeType="1"/>
              </p:cNvSpPr>
              <p:nvPr/>
            </p:nvSpPr>
            <p:spPr bwMode="auto">
              <a:xfrm flipV="1">
                <a:off x="2186" y="2101"/>
                <a:ext cx="178" cy="144"/>
              </a:xfrm>
              <a:prstGeom prst="line">
                <a:avLst/>
              </a:prstGeom>
              <a:noFill/>
              <a:ln w="19050">
                <a:solidFill>
                  <a:srgbClr val="000000"/>
                </a:solidFill>
                <a:round/>
                <a:headEnd/>
                <a:tailEnd/>
              </a:ln>
            </p:spPr>
            <p:txBody>
              <a:bodyPr/>
              <a:lstStyle/>
              <a:p>
                <a:endParaRPr lang="en-US"/>
              </a:p>
            </p:txBody>
          </p:sp>
          <p:sp>
            <p:nvSpPr>
              <p:cNvPr id="7" name="Line 50"/>
              <p:cNvSpPr>
                <a:spLocks noChangeAspect="1" noChangeShapeType="1"/>
              </p:cNvSpPr>
              <p:nvPr/>
            </p:nvSpPr>
            <p:spPr bwMode="auto">
              <a:xfrm flipV="1">
                <a:off x="2241" y="1937"/>
                <a:ext cx="88" cy="55"/>
              </a:xfrm>
              <a:prstGeom prst="line">
                <a:avLst/>
              </a:prstGeom>
              <a:noFill/>
              <a:ln w="19050">
                <a:solidFill>
                  <a:srgbClr val="000000"/>
                </a:solidFill>
                <a:round/>
                <a:headEnd/>
                <a:tailEnd/>
              </a:ln>
            </p:spPr>
            <p:txBody>
              <a:bodyPr/>
              <a:lstStyle/>
              <a:p>
                <a:endParaRPr lang="en-US"/>
              </a:p>
            </p:txBody>
          </p:sp>
          <p:sp>
            <p:nvSpPr>
              <p:cNvPr id="8" name="Line 51"/>
              <p:cNvSpPr>
                <a:spLocks noChangeAspect="1" noChangeShapeType="1"/>
              </p:cNvSpPr>
              <p:nvPr/>
            </p:nvSpPr>
            <p:spPr bwMode="auto">
              <a:xfrm>
                <a:off x="2260" y="1903"/>
                <a:ext cx="82" cy="93"/>
              </a:xfrm>
              <a:prstGeom prst="line">
                <a:avLst/>
              </a:prstGeom>
              <a:noFill/>
              <a:ln w="19050">
                <a:solidFill>
                  <a:srgbClr val="000000"/>
                </a:solidFill>
                <a:round/>
                <a:headEnd/>
                <a:tailEnd/>
              </a:ln>
            </p:spPr>
            <p:txBody>
              <a:bodyPr/>
              <a:lstStyle/>
              <a:p>
                <a:endParaRPr lang="en-US"/>
              </a:p>
            </p:txBody>
          </p:sp>
          <p:sp>
            <p:nvSpPr>
              <p:cNvPr id="9" name="Line 52"/>
              <p:cNvSpPr>
                <a:spLocks noChangeAspect="1" noChangeShapeType="1"/>
              </p:cNvSpPr>
              <p:nvPr/>
            </p:nvSpPr>
            <p:spPr bwMode="auto">
              <a:xfrm flipV="1">
                <a:off x="2219" y="1998"/>
                <a:ext cx="124" cy="122"/>
              </a:xfrm>
              <a:prstGeom prst="line">
                <a:avLst/>
              </a:prstGeom>
              <a:noFill/>
              <a:ln w="19050">
                <a:solidFill>
                  <a:srgbClr val="000000"/>
                </a:solidFill>
                <a:round/>
                <a:headEnd/>
                <a:tailEnd/>
              </a:ln>
            </p:spPr>
            <p:txBody>
              <a:bodyPr/>
              <a:lstStyle/>
              <a:p>
                <a:endParaRPr lang="en-US"/>
              </a:p>
            </p:txBody>
          </p:sp>
          <p:sp>
            <p:nvSpPr>
              <p:cNvPr id="10" name="Freeform 53"/>
              <p:cNvSpPr>
                <a:spLocks noChangeAspect="1"/>
              </p:cNvSpPr>
              <p:nvPr/>
            </p:nvSpPr>
            <p:spPr bwMode="auto">
              <a:xfrm>
                <a:off x="2226" y="1697"/>
                <a:ext cx="130" cy="66"/>
              </a:xfrm>
              <a:custGeom>
                <a:avLst/>
                <a:gdLst>
                  <a:gd name="T0" fmla="*/ 0 w 116"/>
                  <a:gd name="T1" fmla="*/ 0 h 53"/>
                  <a:gd name="T2" fmla="*/ 0 w 116"/>
                  <a:gd name="T3" fmla="*/ 53 h 53"/>
                  <a:gd name="T4" fmla="*/ 116 w 116"/>
                  <a:gd name="T5" fmla="*/ 53 h 53"/>
                  <a:gd name="T6" fmla="*/ 0 60000 65536"/>
                  <a:gd name="T7" fmla="*/ 0 60000 65536"/>
                  <a:gd name="T8" fmla="*/ 0 60000 65536"/>
                  <a:gd name="T9" fmla="*/ 0 w 116"/>
                  <a:gd name="T10" fmla="*/ 0 h 53"/>
                  <a:gd name="T11" fmla="*/ 116 w 116"/>
                  <a:gd name="T12" fmla="*/ 53 h 53"/>
                </a:gdLst>
                <a:ahLst/>
                <a:cxnLst>
                  <a:cxn ang="T6">
                    <a:pos x="T0" y="T1"/>
                  </a:cxn>
                  <a:cxn ang="T7">
                    <a:pos x="T2" y="T3"/>
                  </a:cxn>
                  <a:cxn ang="T8">
                    <a:pos x="T4" y="T5"/>
                  </a:cxn>
                </a:cxnLst>
                <a:rect l="T9" t="T10" r="T11" b="T12"/>
                <a:pathLst>
                  <a:path w="116" h="53">
                    <a:moveTo>
                      <a:pt x="0" y="0"/>
                    </a:moveTo>
                    <a:lnTo>
                      <a:pt x="0" y="53"/>
                    </a:lnTo>
                    <a:lnTo>
                      <a:pt x="116" y="53"/>
                    </a:lnTo>
                  </a:path>
                </a:pathLst>
              </a:custGeom>
              <a:noFill/>
              <a:ln w="19050">
                <a:solidFill>
                  <a:srgbClr val="000000"/>
                </a:solidFill>
                <a:round/>
                <a:headEnd/>
                <a:tailEnd/>
              </a:ln>
            </p:spPr>
            <p:txBody>
              <a:bodyPr/>
              <a:lstStyle/>
              <a:p>
                <a:endParaRPr lang="en-US"/>
              </a:p>
            </p:txBody>
          </p:sp>
          <p:sp>
            <p:nvSpPr>
              <p:cNvPr id="11" name="Line 54"/>
              <p:cNvSpPr>
                <a:spLocks noChangeAspect="1" noChangeShapeType="1"/>
              </p:cNvSpPr>
              <p:nvPr/>
            </p:nvSpPr>
            <p:spPr bwMode="auto">
              <a:xfrm>
                <a:off x="2356" y="1697"/>
                <a:ext cx="1" cy="66"/>
              </a:xfrm>
              <a:prstGeom prst="line">
                <a:avLst/>
              </a:prstGeom>
              <a:noFill/>
              <a:ln w="19050">
                <a:solidFill>
                  <a:srgbClr val="000000"/>
                </a:solidFill>
                <a:round/>
                <a:headEnd/>
                <a:tailEnd/>
              </a:ln>
            </p:spPr>
            <p:txBody>
              <a:bodyPr/>
              <a:lstStyle/>
              <a:p>
                <a:endParaRPr lang="en-US"/>
              </a:p>
            </p:txBody>
          </p:sp>
        </p:grpSp>
        <p:grpSp>
          <p:nvGrpSpPr>
            <p:cNvPr id="12" name="Group 97"/>
            <p:cNvGrpSpPr>
              <a:grpSpLocks/>
            </p:cNvGrpSpPr>
            <p:nvPr/>
          </p:nvGrpSpPr>
          <p:grpSpPr bwMode="auto">
            <a:xfrm>
              <a:off x="6477000" y="2214546"/>
              <a:ext cx="249238" cy="503238"/>
              <a:chOff x="488" y="2026"/>
              <a:chExt cx="157" cy="317"/>
            </a:xfrm>
          </p:grpSpPr>
          <p:sp>
            <p:nvSpPr>
              <p:cNvPr id="13" name="Freeform 98"/>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noFill/>
                <a:round/>
                <a:headEnd/>
                <a:tailEnd/>
              </a:ln>
            </p:spPr>
            <p:txBody>
              <a:bodyPr/>
              <a:lstStyle/>
              <a:p>
                <a:endParaRPr lang="en-US"/>
              </a:p>
            </p:txBody>
          </p:sp>
          <p:sp>
            <p:nvSpPr>
              <p:cNvPr id="14" name="Freeform 99"/>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noFill/>
                <a:round/>
                <a:headEnd/>
                <a:tailEnd/>
              </a:ln>
            </p:spPr>
            <p:txBody>
              <a:bodyPr/>
              <a:lstStyle/>
              <a:p>
                <a:endParaRPr lang="en-US"/>
              </a:p>
            </p:txBody>
          </p:sp>
          <p:sp>
            <p:nvSpPr>
              <p:cNvPr id="15" name="Freeform 100"/>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noFill/>
                <a:round/>
                <a:headEnd/>
                <a:tailEnd/>
              </a:ln>
            </p:spPr>
            <p:txBody>
              <a:bodyPr/>
              <a:lstStyle/>
              <a:p>
                <a:endParaRPr lang="en-US"/>
              </a:p>
            </p:txBody>
          </p:sp>
          <p:sp>
            <p:nvSpPr>
              <p:cNvPr id="16" name="Freeform 101"/>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noFill/>
                <a:round/>
                <a:headEnd/>
                <a:tailEnd/>
              </a:ln>
            </p:spPr>
            <p:txBody>
              <a:bodyPr/>
              <a:lstStyle/>
              <a:p>
                <a:endParaRPr lang="en-US"/>
              </a:p>
            </p:txBody>
          </p:sp>
          <p:sp>
            <p:nvSpPr>
              <p:cNvPr id="17" name="Freeform 102"/>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noFill/>
                <a:round/>
                <a:headEnd/>
                <a:tailEnd/>
              </a:ln>
            </p:spPr>
            <p:txBody>
              <a:bodyPr/>
              <a:lstStyle/>
              <a:p>
                <a:endParaRPr lang="en-US"/>
              </a:p>
            </p:txBody>
          </p:sp>
          <p:sp>
            <p:nvSpPr>
              <p:cNvPr id="18" name="Freeform 103"/>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noFill/>
                <a:round/>
                <a:headEnd/>
                <a:tailEnd/>
              </a:ln>
            </p:spPr>
            <p:txBody>
              <a:bodyPr/>
              <a:lstStyle/>
              <a:p>
                <a:endParaRPr lang="en-US"/>
              </a:p>
            </p:txBody>
          </p:sp>
          <p:sp>
            <p:nvSpPr>
              <p:cNvPr id="19" name="Freeform 104"/>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noFill/>
                <a:round/>
                <a:headEnd/>
                <a:tailEnd/>
              </a:ln>
            </p:spPr>
            <p:txBody>
              <a:bodyPr/>
              <a:lstStyle/>
              <a:p>
                <a:endParaRPr lang="en-US"/>
              </a:p>
            </p:txBody>
          </p:sp>
          <p:sp>
            <p:nvSpPr>
              <p:cNvPr id="20" name="Freeform 105"/>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21" name="Freeform 106"/>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noFill/>
                <a:round/>
                <a:headEnd/>
                <a:tailEnd/>
              </a:ln>
            </p:spPr>
            <p:txBody>
              <a:bodyPr/>
              <a:lstStyle/>
              <a:p>
                <a:endParaRPr lang="en-US"/>
              </a:p>
            </p:txBody>
          </p:sp>
          <p:sp>
            <p:nvSpPr>
              <p:cNvPr id="22" name="Rectangle 107"/>
              <p:cNvSpPr>
                <a:spLocks noChangeArrowheads="1"/>
              </p:cNvSpPr>
              <p:nvPr/>
            </p:nvSpPr>
            <p:spPr bwMode="auto">
              <a:xfrm>
                <a:off x="563" y="2112"/>
                <a:ext cx="8" cy="5"/>
              </a:xfrm>
              <a:prstGeom prst="rect">
                <a:avLst/>
              </a:prstGeom>
              <a:solidFill>
                <a:srgbClr val="E6E6E6"/>
              </a:solidFill>
              <a:ln w="9525">
                <a:noFill/>
                <a:miter lim="800000"/>
                <a:headEnd/>
                <a:tailEnd/>
              </a:ln>
            </p:spPr>
            <p:txBody>
              <a:bodyPr/>
              <a:lstStyle/>
              <a:p>
                <a:endParaRPr lang="en-US"/>
              </a:p>
            </p:txBody>
          </p:sp>
          <p:sp>
            <p:nvSpPr>
              <p:cNvPr id="23" name="Rectangle 108"/>
              <p:cNvSpPr>
                <a:spLocks noChangeArrowheads="1"/>
              </p:cNvSpPr>
              <p:nvPr/>
            </p:nvSpPr>
            <p:spPr bwMode="auto">
              <a:xfrm>
                <a:off x="578" y="2142"/>
                <a:ext cx="7" cy="5"/>
              </a:xfrm>
              <a:prstGeom prst="rect">
                <a:avLst/>
              </a:prstGeom>
              <a:solidFill>
                <a:srgbClr val="00250F"/>
              </a:solidFill>
              <a:ln w="9525">
                <a:noFill/>
                <a:miter lim="800000"/>
                <a:headEnd/>
                <a:tailEnd/>
              </a:ln>
            </p:spPr>
            <p:txBody>
              <a:bodyPr/>
              <a:lstStyle/>
              <a:p>
                <a:endParaRPr lang="en-US"/>
              </a:p>
            </p:txBody>
          </p:sp>
          <p:sp>
            <p:nvSpPr>
              <p:cNvPr id="24" name="Rectangle 109"/>
              <p:cNvSpPr>
                <a:spLocks noChangeArrowheads="1"/>
              </p:cNvSpPr>
              <p:nvPr/>
            </p:nvSpPr>
            <p:spPr bwMode="auto">
              <a:xfrm>
                <a:off x="563" y="2142"/>
                <a:ext cx="8" cy="5"/>
              </a:xfrm>
              <a:prstGeom prst="rect">
                <a:avLst/>
              </a:prstGeom>
              <a:solidFill>
                <a:srgbClr val="00250F"/>
              </a:solidFill>
              <a:ln w="9525">
                <a:noFill/>
                <a:miter lim="800000"/>
                <a:headEnd/>
                <a:tailEnd/>
              </a:ln>
            </p:spPr>
            <p:txBody>
              <a:bodyPr/>
              <a:lstStyle/>
              <a:p>
                <a:endParaRPr lang="en-US"/>
              </a:p>
            </p:txBody>
          </p:sp>
          <p:sp>
            <p:nvSpPr>
              <p:cNvPr id="25" name="Rectangle 110"/>
              <p:cNvSpPr>
                <a:spLocks noChangeArrowheads="1"/>
              </p:cNvSpPr>
              <p:nvPr/>
            </p:nvSpPr>
            <p:spPr bwMode="auto">
              <a:xfrm>
                <a:off x="518" y="2157"/>
                <a:ext cx="7" cy="5"/>
              </a:xfrm>
              <a:prstGeom prst="rect">
                <a:avLst/>
              </a:prstGeom>
              <a:solidFill>
                <a:srgbClr val="00250F"/>
              </a:solidFill>
              <a:ln w="9525">
                <a:noFill/>
                <a:miter lim="800000"/>
                <a:headEnd/>
                <a:tailEnd/>
              </a:ln>
            </p:spPr>
            <p:txBody>
              <a:bodyPr/>
              <a:lstStyle/>
              <a:p>
                <a:endParaRPr lang="en-US"/>
              </a:p>
            </p:txBody>
          </p:sp>
          <p:sp>
            <p:nvSpPr>
              <p:cNvPr id="26" name="Freeform 111"/>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noFill/>
                <a:round/>
                <a:headEnd/>
                <a:tailEnd/>
              </a:ln>
            </p:spPr>
            <p:txBody>
              <a:bodyPr/>
              <a:lstStyle/>
              <a:p>
                <a:endParaRPr lang="en-US"/>
              </a:p>
            </p:txBody>
          </p:sp>
          <p:sp>
            <p:nvSpPr>
              <p:cNvPr id="27" name="Freeform 112"/>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noFill/>
                <a:round/>
                <a:headEnd/>
                <a:tailEnd/>
              </a:ln>
            </p:spPr>
            <p:txBody>
              <a:bodyPr/>
              <a:lstStyle/>
              <a:p>
                <a:endParaRPr lang="en-US"/>
              </a:p>
            </p:txBody>
          </p:sp>
          <p:sp>
            <p:nvSpPr>
              <p:cNvPr id="28" name="Freeform 113"/>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noFill/>
                <a:round/>
                <a:headEnd/>
                <a:tailEnd/>
              </a:ln>
            </p:spPr>
            <p:txBody>
              <a:bodyPr/>
              <a:lstStyle/>
              <a:p>
                <a:endParaRPr lang="en-US"/>
              </a:p>
            </p:txBody>
          </p:sp>
          <p:sp>
            <p:nvSpPr>
              <p:cNvPr id="29" name="Freeform 114"/>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noFill/>
                <a:round/>
                <a:headEnd/>
                <a:tailEnd/>
              </a:ln>
            </p:spPr>
            <p:txBody>
              <a:bodyPr/>
              <a:lstStyle/>
              <a:p>
                <a:endParaRPr lang="en-US"/>
              </a:p>
            </p:txBody>
          </p:sp>
          <p:sp>
            <p:nvSpPr>
              <p:cNvPr id="30" name="Freeform 115"/>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noFill/>
                <a:round/>
                <a:headEnd/>
                <a:tailEnd/>
              </a:ln>
            </p:spPr>
            <p:txBody>
              <a:bodyPr/>
              <a:lstStyle/>
              <a:p>
                <a:endParaRPr lang="en-US"/>
              </a:p>
            </p:txBody>
          </p:sp>
          <p:sp>
            <p:nvSpPr>
              <p:cNvPr id="31" name="Freeform 116"/>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noFill/>
                <a:round/>
                <a:headEnd/>
                <a:tailEnd/>
              </a:ln>
            </p:spPr>
            <p:txBody>
              <a:bodyPr/>
              <a:lstStyle/>
              <a:p>
                <a:endParaRPr lang="en-US"/>
              </a:p>
            </p:txBody>
          </p:sp>
          <p:sp>
            <p:nvSpPr>
              <p:cNvPr id="32" name="Freeform 117"/>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noFill/>
                <a:round/>
                <a:headEnd/>
                <a:tailEnd/>
              </a:ln>
            </p:spPr>
            <p:txBody>
              <a:bodyPr/>
              <a:lstStyle/>
              <a:p>
                <a:endParaRPr lang="en-US"/>
              </a:p>
            </p:txBody>
          </p:sp>
          <p:sp>
            <p:nvSpPr>
              <p:cNvPr id="33" name="Freeform 118"/>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noFill/>
                <a:round/>
                <a:headEnd/>
                <a:tailEnd/>
              </a:ln>
            </p:spPr>
            <p:txBody>
              <a:bodyPr/>
              <a:lstStyle/>
              <a:p>
                <a:endParaRPr lang="en-US"/>
              </a:p>
            </p:txBody>
          </p:sp>
          <p:sp>
            <p:nvSpPr>
              <p:cNvPr id="34" name="Freeform 119"/>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noFill/>
                <a:round/>
                <a:headEnd/>
                <a:tailEnd/>
              </a:ln>
            </p:spPr>
            <p:txBody>
              <a:bodyPr/>
              <a:lstStyle/>
              <a:p>
                <a:endParaRPr lang="en-US"/>
              </a:p>
            </p:txBody>
          </p:sp>
          <p:sp>
            <p:nvSpPr>
              <p:cNvPr id="35" name="Freeform 120"/>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noFill/>
                <a:round/>
                <a:headEnd/>
                <a:tailEnd/>
              </a:ln>
            </p:spPr>
            <p:txBody>
              <a:bodyPr/>
              <a:lstStyle/>
              <a:p>
                <a:endParaRPr lang="en-US"/>
              </a:p>
            </p:txBody>
          </p:sp>
          <p:sp>
            <p:nvSpPr>
              <p:cNvPr id="36" name="Freeform 121"/>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noFill/>
                <a:round/>
                <a:headEnd/>
                <a:tailEnd/>
              </a:ln>
            </p:spPr>
            <p:txBody>
              <a:bodyPr/>
              <a:lstStyle/>
              <a:p>
                <a:endParaRPr lang="en-US"/>
              </a:p>
            </p:txBody>
          </p:sp>
          <p:sp>
            <p:nvSpPr>
              <p:cNvPr id="37" name="Freeform 122"/>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noFill/>
                <a:round/>
                <a:headEnd/>
                <a:tailEnd/>
              </a:ln>
            </p:spPr>
            <p:txBody>
              <a:bodyPr/>
              <a:lstStyle/>
              <a:p>
                <a:endParaRPr lang="en-US"/>
              </a:p>
            </p:txBody>
          </p:sp>
          <p:sp>
            <p:nvSpPr>
              <p:cNvPr id="38" name="Freeform 123"/>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noFill/>
                <a:round/>
                <a:headEnd/>
                <a:tailEnd/>
              </a:ln>
            </p:spPr>
            <p:txBody>
              <a:bodyPr/>
              <a:lstStyle/>
              <a:p>
                <a:endParaRPr lang="en-US"/>
              </a:p>
            </p:txBody>
          </p:sp>
          <p:sp>
            <p:nvSpPr>
              <p:cNvPr id="39" name="Freeform 124"/>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noFill/>
                <a:round/>
                <a:headEnd/>
                <a:tailEnd/>
              </a:ln>
            </p:spPr>
            <p:txBody>
              <a:bodyPr/>
              <a:lstStyle/>
              <a:p>
                <a:endParaRPr lang="en-US"/>
              </a:p>
            </p:txBody>
          </p:sp>
          <p:sp>
            <p:nvSpPr>
              <p:cNvPr id="40" name="Freeform 125"/>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noFill/>
                <a:round/>
                <a:headEnd/>
                <a:tailEnd/>
              </a:ln>
            </p:spPr>
            <p:txBody>
              <a:bodyPr/>
              <a:lstStyle/>
              <a:p>
                <a:endParaRPr lang="en-US"/>
              </a:p>
            </p:txBody>
          </p:sp>
          <p:sp>
            <p:nvSpPr>
              <p:cNvPr id="41" name="Freeform 126"/>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noFill/>
                <a:round/>
                <a:headEnd/>
                <a:tailEnd/>
              </a:ln>
            </p:spPr>
            <p:txBody>
              <a:bodyPr/>
              <a:lstStyle/>
              <a:p>
                <a:endParaRPr lang="en-US"/>
              </a:p>
            </p:txBody>
          </p:sp>
          <p:sp>
            <p:nvSpPr>
              <p:cNvPr id="42" name="Freeform 127"/>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noFill/>
                <a:round/>
                <a:headEnd/>
                <a:tailEnd/>
              </a:ln>
            </p:spPr>
            <p:txBody>
              <a:bodyPr/>
              <a:lstStyle/>
              <a:p>
                <a:endParaRPr lang="en-US"/>
              </a:p>
            </p:txBody>
          </p:sp>
          <p:sp>
            <p:nvSpPr>
              <p:cNvPr id="43" name="Freeform 128"/>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noFill/>
                <a:round/>
                <a:headEnd/>
                <a:tailEnd/>
              </a:ln>
            </p:spPr>
            <p:txBody>
              <a:bodyPr/>
              <a:lstStyle/>
              <a:p>
                <a:endParaRPr lang="en-US"/>
              </a:p>
            </p:txBody>
          </p:sp>
          <p:sp>
            <p:nvSpPr>
              <p:cNvPr id="44" name="Freeform 129"/>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noFill/>
                <a:round/>
                <a:headEnd/>
                <a:tailEnd/>
              </a:ln>
            </p:spPr>
            <p:txBody>
              <a:bodyPr/>
              <a:lstStyle/>
              <a:p>
                <a:endParaRPr lang="en-US"/>
              </a:p>
            </p:txBody>
          </p:sp>
          <p:sp>
            <p:nvSpPr>
              <p:cNvPr id="45" name="Freeform 130"/>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noFill/>
                <a:round/>
                <a:headEnd/>
                <a:tailEnd/>
              </a:ln>
            </p:spPr>
            <p:txBody>
              <a:bodyPr/>
              <a:lstStyle/>
              <a:p>
                <a:endParaRPr lang="en-US"/>
              </a:p>
            </p:txBody>
          </p:sp>
          <p:pic>
            <p:nvPicPr>
              <p:cNvPr id="46" name="Picture 131"/>
              <p:cNvPicPr>
                <a:picLocks noChangeAspect="1" noChangeArrowheads="1"/>
              </p:cNvPicPr>
              <p:nvPr/>
            </p:nvPicPr>
            <p:blipFill>
              <a:blip r:embed="rId2"/>
              <a:srcRect/>
              <a:stretch>
                <a:fillRect/>
              </a:stretch>
            </p:blipFill>
            <p:spPr bwMode="auto">
              <a:xfrm>
                <a:off x="518" y="2227"/>
                <a:ext cx="90" cy="15"/>
              </a:xfrm>
              <a:prstGeom prst="rect">
                <a:avLst/>
              </a:prstGeom>
              <a:noFill/>
              <a:ln w="9525">
                <a:noFill/>
                <a:miter lim="800000"/>
                <a:headEnd/>
                <a:tailEnd/>
              </a:ln>
            </p:spPr>
          </p:pic>
          <p:pic>
            <p:nvPicPr>
              <p:cNvPr id="47" name="Picture 132"/>
              <p:cNvPicPr>
                <a:picLocks noChangeAspect="1" noChangeArrowheads="1"/>
              </p:cNvPicPr>
              <p:nvPr/>
            </p:nvPicPr>
            <p:blipFill>
              <a:blip r:embed="rId3"/>
              <a:srcRect/>
              <a:stretch>
                <a:fillRect/>
              </a:stretch>
            </p:blipFill>
            <p:spPr bwMode="auto">
              <a:xfrm>
                <a:off x="518" y="2227"/>
                <a:ext cx="90" cy="15"/>
              </a:xfrm>
              <a:prstGeom prst="rect">
                <a:avLst/>
              </a:prstGeom>
              <a:noFill/>
              <a:ln w="9525">
                <a:noFill/>
                <a:miter lim="800000"/>
                <a:headEnd/>
                <a:tailEnd/>
              </a:ln>
            </p:spPr>
          </p:pic>
          <p:sp>
            <p:nvSpPr>
              <p:cNvPr id="48" name="Rectangle 133"/>
              <p:cNvSpPr>
                <a:spLocks noChangeArrowheads="1"/>
              </p:cNvSpPr>
              <p:nvPr/>
            </p:nvSpPr>
            <p:spPr bwMode="auto">
              <a:xfrm>
                <a:off x="525" y="2177"/>
                <a:ext cx="9" cy="5"/>
              </a:xfrm>
              <a:prstGeom prst="rect">
                <a:avLst/>
              </a:prstGeom>
              <a:solidFill>
                <a:srgbClr val="00250F"/>
              </a:solidFill>
              <a:ln w="9525">
                <a:noFill/>
                <a:miter lim="800000"/>
                <a:headEnd/>
                <a:tailEnd/>
              </a:ln>
            </p:spPr>
            <p:txBody>
              <a:bodyPr/>
              <a:lstStyle/>
              <a:p>
                <a:endParaRPr lang="en-US"/>
              </a:p>
            </p:txBody>
          </p:sp>
          <p:sp>
            <p:nvSpPr>
              <p:cNvPr id="49" name="Rectangle 134"/>
              <p:cNvSpPr>
                <a:spLocks noChangeArrowheads="1"/>
              </p:cNvSpPr>
              <p:nvPr/>
            </p:nvSpPr>
            <p:spPr bwMode="auto">
              <a:xfrm>
                <a:off x="534" y="2177"/>
                <a:ext cx="7" cy="5"/>
              </a:xfrm>
              <a:prstGeom prst="rect">
                <a:avLst/>
              </a:prstGeom>
              <a:solidFill>
                <a:srgbClr val="00250F"/>
              </a:solidFill>
              <a:ln w="9525">
                <a:noFill/>
                <a:miter lim="800000"/>
                <a:headEnd/>
                <a:tailEnd/>
              </a:ln>
            </p:spPr>
            <p:txBody>
              <a:bodyPr/>
              <a:lstStyle/>
              <a:p>
                <a:endParaRPr lang="en-US"/>
              </a:p>
            </p:txBody>
          </p:sp>
          <p:sp>
            <p:nvSpPr>
              <p:cNvPr id="50" name="Rectangle 135"/>
              <p:cNvSpPr>
                <a:spLocks noChangeArrowheads="1"/>
              </p:cNvSpPr>
              <p:nvPr/>
            </p:nvSpPr>
            <p:spPr bwMode="auto">
              <a:xfrm>
                <a:off x="518" y="2172"/>
                <a:ext cx="7" cy="5"/>
              </a:xfrm>
              <a:prstGeom prst="rect">
                <a:avLst/>
              </a:prstGeom>
              <a:solidFill>
                <a:srgbClr val="00250F"/>
              </a:solidFill>
              <a:ln w="9525">
                <a:noFill/>
                <a:miter lim="800000"/>
                <a:headEnd/>
                <a:tailEnd/>
              </a:ln>
            </p:spPr>
            <p:txBody>
              <a:bodyPr/>
              <a:lstStyle/>
              <a:p>
                <a:endParaRPr lang="en-US"/>
              </a:p>
            </p:txBody>
          </p:sp>
          <p:sp>
            <p:nvSpPr>
              <p:cNvPr id="51" name="Rectangle 136"/>
              <p:cNvSpPr>
                <a:spLocks noChangeArrowheads="1"/>
              </p:cNvSpPr>
              <p:nvPr/>
            </p:nvSpPr>
            <p:spPr bwMode="auto">
              <a:xfrm>
                <a:off x="578" y="2177"/>
                <a:ext cx="7" cy="5"/>
              </a:xfrm>
              <a:prstGeom prst="rect">
                <a:avLst/>
              </a:prstGeom>
              <a:solidFill>
                <a:srgbClr val="00250F"/>
              </a:solidFill>
              <a:ln w="9525">
                <a:noFill/>
                <a:miter lim="800000"/>
                <a:headEnd/>
                <a:tailEnd/>
              </a:ln>
            </p:spPr>
            <p:txBody>
              <a:bodyPr/>
              <a:lstStyle/>
              <a:p>
                <a:endParaRPr lang="en-US"/>
              </a:p>
            </p:txBody>
          </p:sp>
          <p:pic>
            <p:nvPicPr>
              <p:cNvPr id="52" name="Picture 137"/>
              <p:cNvPicPr>
                <a:picLocks noChangeAspect="1" noChangeArrowheads="1"/>
              </p:cNvPicPr>
              <p:nvPr/>
            </p:nvPicPr>
            <p:blipFill>
              <a:blip r:embed="rId4"/>
              <a:srcRect/>
              <a:stretch>
                <a:fillRect/>
              </a:stretch>
            </p:blipFill>
            <p:spPr bwMode="auto">
              <a:xfrm>
                <a:off x="593" y="2208"/>
                <a:ext cx="22" cy="9"/>
              </a:xfrm>
              <a:prstGeom prst="rect">
                <a:avLst/>
              </a:prstGeom>
              <a:noFill/>
              <a:ln w="9525">
                <a:noFill/>
                <a:miter lim="800000"/>
                <a:headEnd/>
                <a:tailEnd/>
              </a:ln>
            </p:spPr>
          </p:pic>
          <p:pic>
            <p:nvPicPr>
              <p:cNvPr id="53" name="Picture 138"/>
              <p:cNvPicPr>
                <a:picLocks noChangeAspect="1" noChangeArrowheads="1"/>
              </p:cNvPicPr>
              <p:nvPr/>
            </p:nvPicPr>
            <p:blipFill>
              <a:blip r:embed="rId5"/>
              <a:srcRect/>
              <a:stretch>
                <a:fillRect/>
              </a:stretch>
            </p:blipFill>
            <p:spPr bwMode="auto">
              <a:xfrm>
                <a:off x="593" y="2208"/>
                <a:ext cx="22" cy="9"/>
              </a:xfrm>
              <a:prstGeom prst="rect">
                <a:avLst/>
              </a:prstGeom>
              <a:noFill/>
              <a:ln w="9525">
                <a:noFill/>
                <a:miter lim="800000"/>
                <a:headEnd/>
                <a:tailEnd/>
              </a:ln>
            </p:spPr>
          </p:pic>
          <p:sp>
            <p:nvSpPr>
              <p:cNvPr id="54" name="Freeform 139"/>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noFill/>
                <a:round/>
                <a:headEnd/>
                <a:tailEnd/>
              </a:ln>
            </p:spPr>
            <p:txBody>
              <a:bodyPr/>
              <a:lstStyle/>
              <a:p>
                <a:endParaRPr lang="en-US"/>
              </a:p>
            </p:txBody>
          </p:sp>
          <p:sp>
            <p:nvSpPr>
              <p:cNvPr id="55" name="Rectangle 140"/>
              <p:cNvSpPr>
                <a:spLocks noChangeArrowheads="1"/>
              </p:cNvSpPr>
              <p:nvPr/>
            </p:nvSpPr>
            <p:spPr bwMode="auto">
              <a:xfrm>
                <a:off x="622" y="2212"/>
                <a:ext cx="15" cy="5"/>
              </a:xfrm>
              <a:prstGeom prst="rect">
                <a:avLst/>
              </a:prstGeom>
              <a:solidFill>
                <a:srgbClr val="333333"/>
              </a:solidFill>
              <a:ln w="9525">
                <a:noFill/>
                <a:miter lim="800000"/>
                <a:headEnd/>
                <a:tailEnd/>
              </a:ln>
            </p:spPr>
            <p:txBody>
              <a:bodyPr/>
              <a:lstStyle/>
              <a:p>
                <a:endParaRPr lang="en-US"/>
              </a:p>
            </p:txBody>
          </p:sp>
          <p:sp>
            <p:nvSpPr>
              <p:cNvPr id="56" name="Freeform 141"/>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noFill/>
                <a:round/>
                <a:headEnd/>
                <a:tailEnd/>
              </a:ln>
            </p:spPr>
            <p:txBody>
              <a:bodyPr/>
              <a:lstStyle/>
              <a:p>
                <a:endParaRPr lang="en-US"/>
              </a:p>
            </p:txBody>
          </p:sp>
          <p:sp>
            <p:nvSpPr>
              <p:cNvPr id="57" name="Rectangle 142"/>
              <p:cNvSpPr>
                <a:spLocks noChangeArrowheads="1"/>
              </p:cNvSpPr>
              <p:nvPr/>
            </p:nvSpPr>
            <p:spPr bwMode="auto">
              <a:xfrm>
                <a:off x="496" y="2217"/>
                <a:ext cx="7" cy="10"/>
              </a:xfrm>
              <a:prstGeom prst="rect">
                <a:avLst/>
              </a:prstGeom>
              <a:solidFill>
                <a:srgbClr val="333333"/>
              </a:solidFill>
              <a:ln w="9525">
                <a:noFill/>
                <a:miter lim="800000"/>
                <a:headEnd/>
                <a:tailEnd/>
              </a:ln>
            </p:spPr>
            <p:txBody>
              <a:bodyPr/>
              <a:lstStyle/>
              <a:p>
                <a:endParaRPr lang="en-US"/>
              </a:p>
            </p:txBody>
          </p:sp>
          <p:sp>
            <p:nvSpPr>
              <p:cNvPr id="58" name="Rectangle 143"/>
              <p:cNvSpPr>
                <a:spLocks noChangeArrowheads="1"/>
              </p:cNvSpPr>
              <p:nvPr/>
            </p:nvSpPr>
            <p:spPr bwMode="auto">
              <a:xfrm>
                <a:off x="556" y="2132"/>
                <a:ext cx="15" cy="5"/>
              </a:xfrm>
              <a:prstGeom prst="rect">
                <a:avLst/>
              </a:prstGeom>
              <a:solidFill>
                <a:srgbClr val="00250F"/>
              </a:solidFill>
              <a:ln w="9525">
                <a:noFill/>
                <a:miter lim="800000"/>
                <a:headEnd/>
                <a:tailEnd/>
              </a:ln>
            </p:spPr>
            <p:txBody>
              <a:bodyPr/>
              <a:lstStyle/>
              <a:p>
                <a:endParaRPr lang="en-US"/>
              </a:p>
            </p:txBody>
          </p:sp>
          <p:sp>
            <p:nvSpPr>
              <p:cNvPr id="59" name="Freeform 144"/>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noFill/>
                <a:round/>
                <a:headEnd/>
                <a:tailEnd/>
              </a:ln>
            </p:spPr>
            <p:txBody>
              <a:bodyPr/>
              <a:lstStyle/>
              <a:p>
                <a:endParaRPr lang="en-US"/>
              </a:p>
            </p:txBody>
          </p:sp>
          <p:sp>
            <p:nvSpPr>
              <p:cNvPr id="60" name="Freeform 145"/>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noFill/>
                <a:round/>
                <a:headEnd/>
                <a:tailEnd/>
              </a:ln>
            </p:spPr>
            <p:txBody>
              <a:bodyPr/>
              <a:lstStyle/>
              <a:p>
                <a:endParaRPr lang="en-US"/>
              </a:p>
            </p:txBody>
          </p:sp>
          <p:sp>
            <p:nvSpPr>
              <p:cNvPr id="61" name="Freeform 146"/>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noFill/>
                <a:round/>
                <a:headEnd/>
                <a:tailEnd/>
              </a:ln>
            </p:spPr>
            <p:txBody>
              <a:bodyPr/>
              <a:lstStyle/>
              <a:p>
                <a:endParaRPr lang="en-US"/>
              </a:p>
            </p:txBody>
          </p:sp>
          <p:sp>
            <p:nvSpPr>
              <p:cNvPr id="62" name="Freeform 147"/>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noFill/>
                <a:round/>
                <a:headEnd/>
                <a:tailEnd/>
              </a:ln>
            </p:spPr>
            <p:txBody>
              <a:bodyPr/>
              <a:lstStyle/>
              <a:p>
                <a:endParaRPr lang="en-US"/>
              </a:p>
            </p:txBody>
          </p:sp>
          <p:sp>
            <p:nvSpPr>
              <p:cNvPr id="63" name="Freeform 148"/>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noFill/>
                <a:round/>
                <a:headEnd/>
                <a:tailEnd/>
              </a:ln>
            </p:spPr>
            <p:txBody>
              <a:bodyPr/>
              <a:lstStyle/>
              <a:p>
                <a:endParaRPr lang="en-US"/>
              </a:p>
            </p:txBody>
          </p:sp>
          <p:sp>
            <p:nvSpPr>
              <p:cNvPr id="64" name="Freeform 149"/>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noFill/>
                <a:round/>
                <a:headEnd/>
                <a:tailEnd/>
              </a:ln>
            </p:spPr>
            <p:txBody>
              <a:bodyPr/>
              <a:lstStyle/>
              <a:p>
                <a:endParaRPr lang="en-US"/>
              </a:p>
            </p:txBody>
          </p:sp>
          <p:sp>
            <p:nvSpPr>
              <p:cNvPr id="65" name="Rectangle 150"/>
              <p:cNvSpPr>
                <a:spLocks noChangeArrowheads="1"/>
              </p:cNvSpPr>
              <p:nvPr/>
            </p:nvSpPr>
            <p:spPr bwMode="auto">
              <a:xfrm>
                <a:off x="630" y="2077"/>
                <a:ext cx="7" cy="4"/>
              </a:xfrm>
              <a:prstGeom prst="rect">
                <a:avLst/>
              </a:prstGeom>
              <a:solidFill>
                <a:srgbClr val="FF3333"/>
              </a:solidFill>
              <a:ln w="9525">
                <a:noFill/>
                <a:miter lim="800000"/>
                <a:headEnd/>
                <a:tailEnd/>
              </a:ln>
            </p:spPr>
            <p:txBody>
              <a:bodyPr/>
              <a:lstStyle/>
              <a:p>
                <a:endParaRPr lang="en-US"/>
              </a:p>
            </p:txBody>
          </p:sp>
          <p:pic>
            <p:nvPicPr>
              <p:cNvPr id="66" name="Picture 151"/>
              <p:cNvPicPr>
                <a:picLocks noChangeAspect="1" noChangeArrowheads="1"/>
              </p:cNvPicPr>
              <p:nvPr/>
            </p:nvPicPr>
            <p:blipFill>
              <a:blip r:embed="rId6"/>
              <a:srcRect/>
              <a:stretch>
                <a:fillRect/>
              </a:stretch>
            </p:blipFill>
            <p:spPr bwMode="auto">
              <a:xfrm>
                <a:off x="615" y="2071"/>
                <a:ext cx="22" cy="16"/>
              </a:xfrm>
              <a:prstGeom prst="rect">
                <a:avLst/>
              </a:prstGeom>
              <a:noFill/>
              <a:ln w="9525">
                <a:noFill/>
                <a:miter lim="800000"/>
                <a:headEnd/>
                <a:tailEnd/>
              </a:ln>
            </p:spPr>
          </p:pic>
          <p:pic>
            <p:nvPicPr>
              <p:cNvPr id="67" name="Picture 152"/>
              <p:cNvPicPr>
                <a:picLocks noChangeAspect="1" noChangeArrowheads="1"/>
              </p:cNvPicPr>
              <p:nvPr/>
            </p:nvPicPr>
            <p:blipFill>
              <a:blip r:embed="rId7"/>
              <a:srcRect/>
              <a:stretch>
                <a:fillRect/>
              </a:stretch>
            </p:blipFill>
            <p:spPr bwMode="auto">
              <a:xfrm>
                <a:off x="615" y="2071"/>
                <a:ext cx="22" cy="16"/>
              </a:xfrm>
              <a:prstGeom prst="rect">
                <a:avLst/>
              </a:prstGeom>
              <a:noFill/>
              <a:ln w="9525">
                <a:noFill/>
                <a:miter lim="800000"/>
                <a:headEnd/>
                <a:tailEnd/>
              </a:ln>
            </p:spPr>
          </p:pic>
          <p:sp>
            <p:nvSpPr>
              <p:cNvPr id="68" name="Freeform 153"/>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noFill/>
                <a:round/>
                <a:headEnd/>
                <a:tailEnd/>
              </a:ln>
            </p:spPr>
            <p:txBody>
              <a:bodyPr/>
              <a:lstStyle/>
              <a:p>
                <a:endParaRPr lang="en-US"/>
              </a:p>
            </p:txBody>
          </p:sp>
          <p:sp>
            <p:nvSpPr>
              <p:cNvPr id="69" name="Freeform 154"/>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noFill/>
                <a:round/>
                <a:headEnd/>
                <a:tailEnd/>
              </a:ln>
            </p:spPr>
            <p:txBody>
              <a:bodyPr/>
              <a:lstStyle/>
              <a:p>
                <a:endParaRPr lang="en-US"/>
              </a:p>
            </p:txBody>
          </p:sp>
          <p:sp>
            <p:nvSpPr>
              <p:cNvPr id="70" name="Freeform 155"/>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noFill/>
                <a:round/>
                <a:headEnd/>
                <a:tailEnd/>
              </a:ln>
            </p:spPr>
            <p:txBody>
              <a:bodyPr/>
              <a:lstStyle/>
              <a:p>
                <a:endParaRPr lang="en-US"/>
              </a:p>
            </p:txBody>
          </p:sp>
          <p:sp>
            <p:nvSpPr>
              <p:cNvPr id="71" name="Freeform 156"/>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noFill/>
                <a:round/>
                <a:headEnd/>
                <a:tailEnd/>
              </a:ln>
            </p:spPr>
            <p:txBody>
              <a:bodyPr/>
              <a:lstStyle/>
              <a:p>
                <a:endParaRPr lang="en-US"/>
              </a:p>
            </p:txBody>
          </p:sp>
          <p:sp>
            <p:nvSpPr>
              <p:cNvPr id="72" name="Freeform 157"/>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noFill/>
                <a:round/>
                <a:headEnd/>
                <a:tailEnd/>
              </a:ln>
            </p:spPr>
            <p:txBody>
              <a:bodyPr/>
              <a:lstStyle/>
              <a:p>
                <a:endParaRPr lang="en-US"/>
              </a:p>
            </p:txBody>
          </p:sp>
          <p:sp>
            <p:nvSpPr>
              <p:cNvPr id="73" name="Freeform 158"/>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noFill/>
                <a:round/>
                <a:headEnd/>
                <a:tailEnd/>
              </a:ln>
            </p:spPr>
            <p:txBody>
              <a:bodyPr/>
              <a:lstStyle/>
              <a:p>
                <a:endParaRPr lang="en-US"/>
              </a:p>
            </p:txBody>
          </p:sp>
          <p:sp>
            <p:nvSpPr>
              <p:cNvPr id="74" name="Freeform 159"/>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noFill/>
                <a:round/>
                <a:headEnd/>
                <a:tailEnd/>
              </a:ln>
            </p:spPr>
            <p:txBody>
              <a:bodyPr/>
              <a:lstStyle/>
              <a:p>
                <a:endParaRPr lang="en-US"/>
              </a:p>
            </p:txBody>
          </p:sp>
          <p:sp>
            <p:nvSpPr>
              <p:cNvPr id="75" name="Freeform 160"/>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noFill/>
                <a:round/>
                <a:headEnd/>
                <a:tailEnd/>
              </a:ln>
            </p:spPr>
            <p:txBody>
              <a:bodyPr/>
              <a:lstStyle/>
              <a:p>
                <a:endParaRPr lang="en-US"/>
              </a:p>
            </p:txBody>
          </p:sp>
          <p:sp>
            <p:nvSpPr>
              <p:cNvPr id="76" name="Freeform 161"/>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noFill/>
                <a:round/>
                <a:headEnd/>
                <a:tailEnd/>
              </a:ln>
            </p:spPr>
            <p:txBody>
              <a:bodyPr/>
              <a:lstStyle/>
              <a:p>
                <a:endParaRPr lang="en-US"/>
              </a:p>
            </p:txBody>
          </p:sp>
          <p:sp>
            <p:nvSpPr>
              <p:cNvPr id="77" name="Freeform 162"/>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noFill/>
                <a:round/>
                <a:headEnd/>
                <a:tailEnd/>
              </a:ln>
            </p:spPr>
            <p:txBody>
              <a:bodyPr/>
              <a:lstStyle/>
              <a:p>
                <a:endParaRPr lang="en-US"/>
              </a:p>
            </p:txBody>
          </p:sp>
          <p:sp>
            <p:nvSpPr>
              <p:cNvPr id="78" name="Freeform 163"/>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noFill/>
                <a:round/>
                <a:headEnd/>
                <a:tailEnd/>
              </a:ln>
            </p:spPr>
            <p:txBody>
              <a:bodyPr/>
              <a:lstStyle/>
              <a:p>
                <a:endParaRPr lang="en-US"/>
              </a:p>
            </p:txBody>
          </p:sp>
          <p:sp>
            <p:nvSpPr>
              <p:cNvPr id="79" name="Freeform 164"/>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80" name="Freeform 165"/>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noFill/>
                <a:round/>
                <a:headEnd/>
                <a:tailEnd/>
              </a:ln>
            </p:spPr>
            <p:txBody>
              <a:bodyPr/>
              <a:lstStyle/>
              <a:p>
                <a:endParaRPr lang="en-US"/>
              </a:p>
            </p:txBody>
          </p:sp>
          <p:sp>
            <p:nvSpPr>
              <p:cNvPr id="81" name="Freeform 166"/>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noFill/>
                <a:round/>
                <a:headEnd/>
                <a:tailEnd/>
              </a:ln>
            </p:spPr>
            <p:txBody>
              <a:bodyPr/>
              <a:lstStyle/>
              <a:p>
                <a:endParaRPr lang="en-US"/>
              </a:p>
            </p:txBody>
          </p:sp>
          <p:sp>
            <p:nvSpPr>
              <p:cNvPr id="82" name="Freeform 167"/>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83" name="Freeform 168"/>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noFill/>
                <a:round/>
                <a:headEnd/>
                <a:tailEnd/>
              </a:ln>
            </p:spPr>
            <p:txBody>
              <a:bodyPr/>
              <a:lstStyle/>
              <a:p>
                <a:endParaRPr lang="en-US"/>
              </a:p>
            </p:txBody>
          </p:sp>
          <p:sp>
            <p:nvSpPr>
              <p:cNvPr id="84" name="Freeform 169"/>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85" name="Freeform 170"/>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86" name="Freeform 171"/>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noFill/>
                <a:round/>
                <a:headEnd/>
                <a:tailEnd/>
              </a:ln>
            </p:spPr>
            <p:txBody>
              <a:bodyPr/>
              <a:lstStyle/>
              <a:p>
                <a:endParaRPr lang="en-US"/>
              </a:p>
            </p:txBody>
          </p:sp>
          <p:sp>
            <p:nvSpPr>
              <p:cNvPr id="87" name="Freeform 172"/>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88" name="Freeform 173"/>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89" name="Freeform 174"/>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90" name="Freeform 175"/>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91" name="Freeform 176"/>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92" name="Freeform 177"/>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noFill/>
                <a:round/>
                <a:headEnd/>
                <a:tailEnd/>
              </a:ln>
            </p:spPr>
            <p:txBody>
              <a:bodyPr/>
              <a:lstStyle/>
              <a:p>
                <a:endParaRPr lang="en-US"/>
              </a:p>
            </p:txBody>
          </p:sp>
          <p:sp>
            <p:nvSpPr>
              <p:cNvPr id="93" name="Freeform 178"/>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94" name="Freeform 179"/>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95" name="Freeform 180"/>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96" name="Freeform 181"/>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97" name="Freeform 182"/>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noFill/>
                <a:round/>
                <a:headEnd/>
                <a:tailEnd/>
              </a:ln>
            </p:spPr>
            <p:txBody>
              <a:bodyPr/>
              <a:lstStyle/>
              <a:p>
                <a:endParaRPr lang="en-US"/>
              </a:p>
            </p:txBody>
          </p:sp>
          <p:sp>
            <p:nvSpPr>
              <p:cNvPr id="98" name="Freeform 183"/>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noFill/>
                <a:round/>
                <a:headEnd/>
                <a:tailEnd/>
              </a:ln>
            </p:spPr>
            <p:txBody>
              <a:bodyPr/>
              <a:lstStyle/>
              <a:p>
                <a:endParaRPr lang="en-US"/>
              </a:p>
            </p:txBody>
          </p:sp>
          <p:sp>
            <p:nvSpPr>
              <p:cNvPr id="99" name="Freeform 184"/>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100" name="Freeform 185"/>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101" name="Freeform 186"/>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noFill/>
                <a:round/>
                <a:headEnd/>
                <a:tailEnd/>
              </a:ln>
            </p:spPr>
            <p:txBody>
              <a:bodyPr/>
              <a:lstStyle/>
              <a:p>
                <a:endParaRPr lang="en-US"/>
              </a:p>
            </p:txBody>
          </p:sp>
          <p:sp>
            <p:nvSpPr>
              <p:cNvPr id="102" name="Freeform 187"/>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noFill/>
                <a:round/>
                <a:headEnd/>
                <a:tailEnd/>
              </a:ln>
            </p:spPr>
            <p:txBody>
              <a:bodyPr/>
              <a:lstStyle/>
              <a:p>
                <a:endParaRPr lang="en-US"/>
              </a:p>
            </p:txBody>
          </p:sp>
          <p:sp>
            <p:nvSpPr>
              <p:cNvPr id="103" name="Freeform 188"/>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104" name="Freeform 189"/>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noFill/>
                <a:round/>
                <a:headEnd/>
                <a:tailEnd/>
              </a:ln>
            </p:spPr>
            <p:txBody>
              <a:bodyPr/>
              <a:lstStyle/>
              <a:p>
                <a:endParaRPr lang="en-US"/>
              </a:p>
            </p:txBody>
          </p:sp>
          <p:sp>
            <p:nvSpPr>
              <p:cNvPr id="105" name="Freeform 190"/>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106" name="Freeform 191"/>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noFill/>
                <a:round/>
                <a:headEnd/>
                <a:tailEnd/>
              </a:ln>
            </p:spPr>
            <p:txBody>
              <a:bodyPr/>
              <a:lstStyle/>
              <a:p>
                <a:endParaRPr lang="en-US"/>
              </a:p>
            </p:txBody>
          </p:sp>
          <p:sp>
            <p:nvSpPr>
              <p:cNvPr id="107" name="Freeform 192"/>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noFill/>
                <a:round/>
                <a:headEnd/>
                <a:tailEnd/>
              </a:ln>
            </p:spPr>
            <p:txBody>
              <a:bodyPr/>
              <a:lstStyle/>
              <a:p>
                <a:endParaRPr lang="en-US"/>
              </a:p>
            </p:txBody>
          </p:sp>
          <p:sp>
            <p:nvSpPr>
              <p:cNvPr id="108" name="Rectangle 193"/>
              <p:cNvSpPr>
                <a:spLocks noChangeArrowheads="1"/>
              </p:cNvSpPr>
              <p:nvPr/>
            </p:nvSpPr>
            <p:spPr bwMode="auto">
              <a:xfrm>
                <a:off x="525" y="2267"/>
                <a:ext cx="9" cy="6"/>
              </a:xfrm>
              <a:prstGeom prst="rect">
                <a:avLst/>
              </a:prstGeom>
              <a:solidFill>
                <a:srgbClr val="E6E6E6"/>
              </a:solidFill>
              <a:ln w="9525">
                <a:noFill/>
                <a:miter lim="800000"/>
                <a:headEnd/>
                <a:tailEnd/>
              </a:ln>
            </p:spPr>
            <p:txBody>
              <a:bodyPr/>
              <a:lstStyle/>
              <a:p>
                <a:endParaRPr lang="en-US"/>
              </a:p>
            </p:txBody>
          </p:sp>
          <p:sp>
            <p:nvSpPr>
              <p:cNvPr id="109" name="Freeform 194"/>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110" name="Freeform 195"/>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noFill/>
                <a:round/>
                <a:headEnd/>
                <a:tailEnd/>
              </a:ln>
            </p:spPr>
            <p:txBody>
              <a:bodyPr/>
              <a:lstStyle/>
              <a:p>
                <a:endParaRPr lang="en-US"/>
              </a:p>
            </p:txBody>
          </p:sp>
          <p:sp>
            <p:nvSpPr>
              <p:cNvPr id="111" name="Freeform 196"/>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noFill/>
                <a:round/>
                <a:headEnd/>
                <a:tailEnd/>
              </a:ln>
            </p:spPr>
            <p:txBody>
              <a:bodyPr/>
              <a:lstStyle/>
              <a:p>
                <a:endParaRPr lang="en-US"/>
              </a:p>
            </p:txBody>
          </p:sp>
          <p:sp>
            <p:nvSpPr>
              <p:cNvPr id="112" name="Freeform 197"/>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113" name="Rectangle 198"/>
              <p:cNvSpPr>
                <a:spLocks noChangeArrowheads="1"/>
              </p:cNvSpPr>
              <p:nvPr/>
            </p:nvSpPr>
            <p:spPr bwMode="auto">
              <a:xfrm>
                <a:off x="600" y="2263"/>
                <a:ext cx="8" cy="10"/>
              </a:xfrm>
              <a:prstGeom prst="rect">
                <a:avLst/>
              </a:prstGeom>
              <a:solidFill>
                <a:srgbClr val="E6E6E6"/>
              </a:solidFill>
              <a:ln w="9525">
                <a:noFill/>
                <a:miter lim="800000"/>
                <a:headEnd/>
                <a:tailEnd/>
              </a:ln>
            </p:spPr>
            <p:txBody>
              <a:bodyPr/>
              <a:lstStyle/>
              <a:p>
                <a:endParaRPr lang="en-US"/>
              </a:p>
            </p:txBody>
          </p:sp>
          <p:sp>
            <p:nvSpPr>
              <p:cNvPr id="114" name="Freeform 199"/>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noFill/>
                <a:round/>
                <a:headEnd/>
                <a:tailEnd/>
              </a:ln>
            </p:spPr>
            <p:txBody>
              <a:bodyPr/>
              <a:lstStyle/>
              <a:p>
                <a:endParaRPr lang="en-US"/>
              </a:p>
            </p:txBody>
          </p:sp>
          <p:sp>
            <p:nvSpPr>
              <p:cNvPr id="115" name="Freeform 200"/>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noFill/>
                <a:round/>
                <a:headEnd/>
                <a:tailEnd/>
              </a:ln>
            </p:spPr>
            <p:txBody>
              <a:bodyPr/>
              <a:lstStyle/>
              <a:p>
                <a:endParaRPr lang="en-US"/>
              </a:p>
            </p:txBody>
          </p:sp>
          <p:sp>
            <p:nvSpPr>
              <p:cNvPr id="116" name="Rectangle 201"/>
              <p:cNvSpPr>
                <a:spLocks noChangeArrowheads="1"/>
              </p:cNvSpPr>
              <p:nvPr/>
            </p:nvSpPr>
            <p:spPr bwMode="auto">
              <a:xfrm>
                <a:off x="525" y="2283"/>
                <a:ext cx="9" cy="5"/>
              </a:xfrm>
              <a:prstGeom prst="rect">
                <a:avLst/>
              </a:prstGeom>
              <a:solidFill>
                <a:srgbClr val="E6E6E6"/>
              </a:solidFill>
              <a:ln w="9525">
                <a:noFill/>
                <a:miter lim="800000"/>
                <a:headEnd/>
                <a:tailEnd/>
              </a:ln>
            </p:spPr>
            <p:txBody>
              <a:bodyPr/>
              <a:lstStyle/>
              <a:p>
                <a:endParaRPr lang="en-US"/>
              </a:p>
            </p:txBody>
          </p:sp>
          <p:sp>
            <p:nvSpPr>
              <p:cNvPr id="117" name="Freeform 202"/>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118" name="Freeform 203"/>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119" name="Freeform 204"/>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120" name="Rectangle 205"/>
              <p:cNvSpPr>
                <a:spLocks noChangeArrowheads="1"/>
              </p:cNvSpPr>
              <p:nvPr/>
            </p:nvSpPr>
            <p:spPr bwMode="auto">
              <a:xfrm>
                <a:off x="556" y="2283"/>
                <a:ext cx="7" cy="5"/>
              </a:xfrm>
              <a:prstGeom prst="rect">
                <a:avLst/>
              </a:prstGeom>
              <a:solidFill>
                <a:srgbClr val="E6E6E6"/>
              </a:solidFill>
              <a:ln w="9525">
                <a:noFill/>
                <a:miter lim="800000"/>
                <a:headEnd/>
                <a:tailEnd/>
              </a:ln>
            </p:spPr>
            <p:txBody>
              <a:bodyPr/>
              <a:lstStyle/>
              <a:p>
                <a:endParaRPr lang="en-US"/>
              </a:p>
            </p:txBody>
          </p:sp>
          <p:sp>
            <p:nvSpPr>
              <p:cNvPr id="121" name="Freeform 206"/>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122" name="Freeform 207"/>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noFill/>
                <a:round/>
                <a:headEnd/>
                <a:tailEnd/>
              </a:ln>
            </p:spPr>
            <p:txBody>
              <a:bodyPr/>
              <a:lstStyle/>
              <a:p>
                <a:endParaRPr lang="en-US"/>
              </a:p>
            </p:txBody>
          </p:sp>
          <p:sp>
            <p:nvSpPr>
              <p:cNvPr id="123" name="Freeform 208"/>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noFill/>
                <a:round/>
                <a:headEnd/>
                <a:tailEnd/>
              </a:ln>
            </p:spPr>
            <p:txBody>
              <a:bodyPr/>
              <a:lstStyle/>
              <a:p>
                <a:endParaRPr lang="en-US"/>
              </a:p>
            </p:txBody>
          </p:sp>
          <p:sp>
            <p:nvSpPr>
              <p:cNvPr id="124" name="Rectangle 209"/>
              <p:cNvSpPr>
                <a:spLocks noChangeArrowheads="1"/>
              </p:cNvSpPr>
              <p:nvPr/>
            </p:nvSpPr>
            <p:spPr bwMode="auto">
              <a:xfrm>
                <a:off x="600" y="2283"/>
                <a:ext cx="8" cy="5"/>
              </a:xfrm>
              <a:prstGeom prst="rect">
                <a:avLst/>
              </a:prstGeom>
              <a:solidFill>
                <a:srgbClr val="E6E6E6"/>
              </a:solidFill>
              <a:ln w="9525">
                <a:noFill/>
                <a:miter lim="800000"/>
                <a:headEnd/>
                <a:tailEnd/>
              </a:ln>
            </p:spPr>
            <p:txBody>
              <a:bodyPr/>
              <a:lstStyle/>
              <a:p>
                <a:endParaRPr lang="en-US"/>
              </a:p>
            </p:txBody>
          </p:sp>
          <p:sp>
            <p:nvSpPr>
              <p:cNvPr id="125" name="Freeform 210"/>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noFill/>
                <a:round/>
                <a:headEnd/>
                <a:tailEnd/>
              </a:ln>
            </p:spPr>
            <p:txBody>
              <a:bodyPr/>
              <a:lstStyle/>
              <a:p>
                <a:endParaRPr lang="en-US"/>
              </a:p>
            </p:txBody>
          </p:sp>
          <p:sp>
            <p:nvSpPr>
              <p:cNvPr id="126" name="Freeform 211"/>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127" name="Freeform 212"/>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noFill/>
                <a:round/>
                <a:headEnd/>
                <a:tailEnd/>
              </a:ln>
            </p:spPr>
            <p:txBody>
              <a:bodyPr/>
              <a:lstStyle/>
              <a:p>
                <a:endParaRPr lang="en-US"/>
              </a:p>
            </p:txBody>
          </p:sp>
          <p:sp>
            <p:nvSpPr>
              <p:cNvPr id="128" name="Freeform 213"/>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129" name="Rectangle 214"/>
              <p:cNvSpPr>
                <a:spLocks noChangeArrowheads="1"/>
              </p:cNvSpPr>
              <p:nvPr/>
            </p:nvSpPr>
            <p:spPr bwMode="auto">
              <a:xfrm>
                <a:off x="556" y="2298"/>
                <a:ext cx="7" cy="5"/>
              </a:xfrm>
              <a:prstGeom prst="rect">
                <a:avLst/>
              </a:prstGeom>
              <a:solidFill>
                <a:srgbClr val="E6E6E6"/>
              </a:solidFill>
              <a:ln w="9525">
                <a:noFill/>
                <a:miter lim="800000"/>
                <a:headEnd/>
                <a:tailEnd/>
              </a:ln>
            </p:spPr>
            <p:txBody>
              <a:bodyPr/>
              <a:lstStyle/>
              <a:p>
                <a:endParaRPr lang="en-US"/>
              </a:p>
            </p:txBody>
          </p:sp>
          <p:sp>
            <p:nvSpPr>
              <p:cNvPr id="130" name="Freeform 215"/>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noFill/>
                <a:round/>
                <a:headEnd/>
                <a:tailEnd/>
              </a:ln>
            </p:spPr>
            <p:txBody>
              <a:bodyPr/>
              <a:lstStyle/>
              <a:p>
                <a:endParaRPr lang="en-US"/>
              </a:p>
            </p:txBody>
          </p:sp>
        </p:grpSp>
        <p:sp>
          <p:nvSpPr>
            <p:cNvPr id="132" name="Line 337"/>
            <p:cNvSpPr>
              <a:spLocks noChangeShapeType="1"/>
            </p:cNvSpPr>
            <p:nvPr/>
          </p:nvSpPr>
          <p:spPr bwMode="auto">
            <a:xfrm>
              <a:off x="1308100" y="2824146"/>
              <a:ext cx="6540500" cy="0"/>
            </a:xfrm>
            <a:prstGeom prst="line">
              <a:avLst/>
            </a:prstGeom>
            <a:noFill/>
            <a:ln w="9525">
              <a:solidFill>
                <a:schemeClr val="tx1"/>
              </a:solidFill>
              <a:round/>
              <a:headEnd type="triangle" w="med" len="med"/>
              <a:tailEnd type="triangle" w="med" len="med"/>
            </a:ln>
          </p:spPr>
          <p:txBody>
            <a:bodyPr wrap="none" lIns="90000" tIns="46800" rIns="90000" bIns="46800" anchor="ctr"/>
            <a:lstStyle/>
            <a:p>
              <a:endParaRPr lang="en-US"/>
            </a:p>
          </p:txBody>
        </p:sp>
        <p:sp>
          <p:nvSpPr>
            <p:cNvPr id="133" name="Text Box 338"/>
            <p:cNvSpPr txBox="1">
              <a:spLocks noChangeArrowheads="1"/>
            </p:cNvSpPr>
            <p:nvPr/>
          </p:nvSpPr>
          <p:spPr bwMode="auto">
            <a:xfrm>
              <a:off x="3844924" y="2188167"/>
              <a:ext cx="1073321" cy="545471"/>
            </a:xfrm>
            <a:prstGeom prst="rect">
              <a:avLst/>
            </a:prstGeom>
            <a:noFill/>
            <a:ln w="9525">
              <a:noFill/>
              <a:miter lim="800000"/>
              <a:headEnd/>
              <a:tailEnd/>
            </a:ln>
          </p:spPr>
          <p:txBody>
            <a:bodyPr wrap="none" lIns="90000" tIns="46800" rIns="90000" bIns="46800" anchor="ctr">
              <a:spAutoFit/>
            </a:bodyPr>
            <a:lstStyle/>
            <a:p>
              <a:pPr algn="ctr"/>
              <a:r>
                <a:rPr lang="en-GB" sz="1200" dirty="0">
                  <a:latin typeface="Arial" pitchFamily="34" charset="0"/>
                </a:rPr>
                <a:t>30 km</a:t>
              </a:r>
            </a:p>
          </p:txBody>
        </p:sp>
        <p:grpSp>
          <p:nvGrpSpPr>
            <p:cNvPr id="134" name="Group 458"/>
            <p:cNvGrpSpPr>
              <a:grpSpLocks/>
            </p:cNvGrpSpPr>
            <p:nvPr/>
          </p:nvGrpSpPr>
          <p:grpSpPr bwMode="auto">
            <a:xfrm>
              <a:off x="850900" y="2244709"/>
              <a:ext cx="249238" cy="503237"/>
              <a:chOff x="488" y="2026"/>
              <a:chExt cx="157" cy="317"/>
            </a:xfrm>
          </p:grpSpPr>
          <p:sp>
            <p:nvSpPr>
              <p:cNvPr id="135" name="Freeform 459"/>
              <p:cNvSpPr>
                <a:spLocks/>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solidFill>
                  <a:schemeClr val="accent1"/>
                </a:solidFill>
                <a:round/>
                <a:headEnd/>
                <a:tailEnd/>
              </a:ln>
            </p:spPr>
            <p:txBody>
              <a:bodyPr/>
              <a:lstStyle/>
              <a:p>
                <a:endParaRPr lang="en-US"/>
              </a:p>
            </p:txBody>
          </p:sp>
          <p:sp>
            <p:nvSpPr>
              <p:cNvPr id="136" name="Freeform 460"/>
              <p:cNvSpPr>
                <a:spLocks/>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solidFill>
                  <a:schemeClr val="accent1"/>
                </a:solidFill>
                <a:round/>
                <a:headEnd/>
                <a:tailEnd/>
              </a:ln>
            </p:spPr>
            <p:txBody>
              <a:bodyPr/>
              <a:lstStyle/>
              <a:p>
                <a:endParaRPr lang="en-US"/>
              </a:p>
            </p:txBody>
          </p:sp>
          <p:sp>
            <p:nvSpPr>
              <p:cNvPr id="137" name="Freeform 461"/>
              <p:cNvSpPr>
                <a:spLocks/>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solidFill>
                  <a:schemeClr val="accent1"/>
                </a:solidFill>
                <a:round/>
                <a:headEnd/>
                <a:tailEnd/>
              </a:ln>
            </p:spPr>
            <p:txBody>
              <a:bodyPr/>
              <a:lstStyle/>
              <a:p>
                <a:endParaRPr lang="en-US"/>
              </a:p>
            </p:txBody>
          </p:sp>
          <p:sp>
            <p:nvSpPr>
              <p:cNvPr id="138" name="Freeform 462"/>
              <p:cNvSpPr>
                <a:spLocks/>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solidFill>
                  <a:schemeClr val="accent1"/>
                </a:solidFill>
                <a:round/>
                <a:headEnd/>
                <a:tailEnd/>
              </a:ln>
            </p:spPr>
            <p:txBody>
              <a:bodyPr/>
              <a:lstStyle/>
              <a:p>
                <a:endParaRPr lang="en-US"/>
              </a:p>
            </p:txBody>
          </p:sp>
          <p:sp>
            <p:nvSpPr>
              <p:cNvPr id="139" name="Freeform 463"/>
              <p:cNvSpPr>
                <a:spLocks/>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solidFill>
                  <a:schemeClr val="accent1"/>
                </a:solidFill>
                <a:round/>
                <a:headEnd/>
                <a:tailEnd/>
              </a:ln>
            </p:spPr>
            <p:txBody>
              <a:bodyPr/>
              <a:lstStyle/>
              <a:p>
                <a:endParaRPr lang="en-US"/>
              </a:p>
            </p:txBody>
          </p:sp>
          <p:sp>
            <p:nvSpPr>
              <p:cNvPr id="140" name="Freeform 464"/>
              <p:cNvSpPr>
                <a:spLocks/>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141" name="Freeform 465"/>
              <p:cNvSpPr>
                <a:spLocks/>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142" name="Freeform 466"/>
              <p:cNvSpPr>
                <a:spLocks/>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143" name="Freeform 467"/>
              <p:cNvSpPr>
                <a:spLocks/>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solidFill>
                  <a:schemeClr val="accent1"/>
                </a:solidFill>
                <a:round/>
                <a:headEnd/>
                <a:tailEnd/>
              </a:ln>
            </p:spPr>
            <p:txBody>
              <a:bodyPr/>
              <a:lstStyle/>
              <a:p>
                <a:endParaRPr lang="en-US"/>
              </a:p>
            </p:txBody>
          </p:sp>
          <p:sp>
            <p:nvSpPr>
              <p:cNvPr id="144" name="Rectangle 468"/>
              <p:cNvSpPr>
                <a:spLocks noChangeArrowheads="1"/>
              </p:cNvSpPr>
              <p:nvPr/>
            </p:nvSpPr>
            <p:spPr bwMode="auto">
              <a:xfrm>
                <a:off x="563" y="2112"/>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145" name="Rectangle 469"/>
              <p:cNvSpPr>
                <a:spLocks noChangeArrowheads="1"/>
              </p:cNvSpPr>
              <p:nvPr/>
            </p:nvSpPr>
            <p:spPr bwMode="auto">
              <a:xfrm>
                <a:off x="578" y="214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146" name="Rectangle 470"/>
              <p:cNvSpPr>
                <a:spLocks noChangeArrowheads="1"/>
              </p:cNvSpPr>
              <p:nvPr/>
            </p:nvSpPr>
            <p:spPr bwMode="auto">
              <a:xfrm>
                <a:off x="563" y="2142"/>
                <a:ext cx="8" cy="5"/>
              </a:xfrm>
              <a:prstGeom prst="rect">
                <a:avLst/>
              </a:prstGeom>
              <a:solidFill>
                <a:srgbClr val="00250F"/>
              </a:solidFill>
              <a:ln w="9525">
                <a:solidFill>
                  <a:schemeClr val="accent1"/>
                </a:solidFill>
                <a:miter lim="800000"/>
                <a:headEnd/>
                <a:tailEnd/>
              </a:ln>
            </p:spPr>
            <p:txBody>
              <a:bodyPr/>
              <a:lstStyle/>
              <a:p>
                <a:endParaRPr lang="en-US"/>
              </a:p>
            </p:txBody>
          </p:sp>
          <p:sp>
            <p:nvSpPr>
              <p:cNvPr id="147" name="Rectangle 471"/>
              <p:cNvSpPr>
                <a:spLocks noChangeArrowheads="1"/>
              </p:cNvSpPr>
              <p:nvPr/>
            </p:nvSpPr>
            <p:spPr bwMode="auto">
              <a:xfrm>
                <a:off x="518" y="215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148" name="Freeform 472"/>
              <p:cNvSpPr>
                <a:spLocks/>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solidFill>
                  <a:schemeClr val="accent1"/>
                </a:solidFill>
                <a:round/>
                <a:headEnd/>
                <a:tailEnd/>
              </a:ln>
            </p:spPr>
            <p:txBody>
              <a:bodyPr/>
              <a:lstStyle/>
              <a:p>
                <a:endParaRPr lang="en-US"/>
              </a:p>
            </p:txBody>
          </p:sp>
          <p:sp>
            <p:nvSpPr>
              <p:cNvPr id="149" name="Freeform 473"/>
              <p:cNvSpPr>
                <a:spLocks/>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solidFill>
                  <a:schemeClr val="accent1"/>
                </a:solidFill>
                <a:round/>
                <a:headEnd/>
                <a:tailEnd/>
              </a:ln>
            </p:spPr>
            <p:txBody>
              <a:bodyPr/>
              <a:lstStyle/>
              <a:p>
                <a:endParaRPr lang="en-US"/>
              </a:p>
            </p:txBody>
          </p:sp>
          <p:sp>
            <p:nvSpPr>
              <p:cNvPr id="150" name="Freeform 474"/>
              <p:cNvSpPr>
                <a:spLocks/>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151" name="Freeform 475"/>
              <p:cNvSpPr>
                <a:spLocks/>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solidFill>
                  <a:schemeClr val="accent1"/>
                </a:solidFill>
                <a:round/>
                <a:headEnd/>
                <a:tailEnd/>
              </a:ln>
            </p:spPr>
            <p:txBody>
              <a:bodyPr/>
              <a:lstStyle/>
              <a:p>
                <a:endParaRPr lang="en-US"/>
              </a:p>
            </p:txBody>
          </p:sp>
          <p:sp>
            <p:nvSpPr>
              <p:cNvPr id="152" name="Freeform 476"/>
              <p:cNvSpPr>
                <a:spLocks/>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153" name="Freeform 477"/>
              <p:cNvSpPr>
                <a:spLocks/>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solidFill>
                  <a:schemeClr val="accent1"/>
                </a:solidFill>
                <a:round/>
                <a:headEnd/>
                <a:tailEnd/>
              </a:ln>
            </p:spPr>
            <p:txBody>
              <a:bodyPr/>
              <a:lstStyle/>
              <a:p>
                <a:endParaRPr lang="en-US"/>
              </a:p>
            </p:txBody>
          </p:sp>
          <p:sp>
            <p:nvSpPr>
              <p:cNvPr id="154" name="Freeform 478"/>
              <p:cNvSpPr>
                <a:spLocks/>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solidFill>
                  <a:schemeClr val="accent1"/>
                </a:solidFill>
                <a:round/>
                <a:headEnd/>
                <a:tailEnd/>
              </a:ln>
            </p:spPr>
            <p:txBody>
              <a:bodyPr/>
              <a:lstStyle/>
              <a:p>
                <a:endParaRPr lang="en-US"/>
              </a:p>
            </p:txBody>
          </p:sp>
          <p:sp>
            <p:nvSpPr>
              <p:cNvPr id="155" name="Freeform 479"/>
              <p:cNvSpPr>
                <a:spLocks/>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solidFill>
                  <a:schemeClr val="accent1"/>
                </a:solidFill>
                <a:round/>
                <a:headEnd/>
                <a:tailEnd/>
              </a:ln>
            </p:spPr>
            <p:txBody>
              <a:bodyPr/>
              <a:lstStyle/>
              <a:p>
                <a:endParaRPr lang="en-US"/>
              </a:p>
            </p:txBody>
          </p:sp>
          <p:sp>
            <p:nvSpPr>
              <p:cNvPr id="156" name="Freeform 480"/>
              <p:cNvSpPr>
                <a:spLocks/>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solidFill>
                  <a:schemeClr val="accent1"/>
                </a:solidFill>
                <a:round/>
                <a:headEnd/>
                <a:tailEnd/>
              </a:ln>
            </p:spPr>
            <p:txBody>
              <a:bodyPr/>
              <a:lstStyle/>
              <a:p>
                <a:endParaRPr lang="en-US"/>
              </a:p>
            </p:txBody>
          </p:sp>
          <p:sp>
            <p:nvSpPr>
              <p:cNvPr id="157" name="Freeform 481"/>
              <p:cNvSpPr>
                <a:spLocks/>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solidFill>
                  <a:schemeClr val="accent1"/>
                </a:solidFill>
                <a:round/>
                <a:headEnd/>
                <a:tailEnd/>
              </a:ln>
            </p:spPr>
            <p:txBody>
              <a:bodyPr/>
              <a:lstStyle/>
              <a:p>
                <a:endParaRPr lang="en-US"/>
              </a:p>
            </p:txBody>
          </p:sp>
          <p:sp>
            <p:nvSpPr>
              <p:cNvPr id="158" name="Freeform 482"/>
              <p:cNvSpPr>
                <a:spLocks/>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solidFill>
                  <a:schemeClr val="accent1"/>
                </a:solidFill>
                <a:round/>
                <a:headEnd/>
                <a:tailEnd/>
              </a:ln>
            </p:spPr>
            <p:txBody>
              <a:bodyPr/>
              <a:lstStyle/>
              <a:p>
                <a:endParaRPr lang="en-US"/>
              </a:p>
            </p:txBody>
          </p:sp>
          <p:sp>
            <p:nvSpPr>
              <p:cNvPr id="159" name="Freeform 483"/>
              <p:cNvSpPr>
                <a:spLocks/>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solidFill>
                  <a:schemeClr val="accent1"/>
                </a:solidFill>
                <a:round/>
                <a:headEnd/>
                <a:tailEnd/>
              </a:ln>
            </p:spPr>
            <p:txBody>
              <a:bodyPr/>
              <a:lstStyle/>
              <a:p>
                <a:endParaRPr lang="en-US"/>
              </a:p>
            </p:txBody>
          </p:sp>
          <p:sp>
            <p:nvSpPr>
              <p:cNvPr id="160" name="Freeform 484"/>
              <p:cNvSpPr>
                <a:spLocks/>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solidFill>
                  <a:schemeClr val="accent1"/>
                </a:solidFill>
                <a:round/>
                <a:headEnd/>
                <a:tailEnd/>
              </a:ln>
            </p:spPr>
            <p:txBody>
              <a:bodyPr/>
              <a:lstStyle/>
              <a:p>
                <a:endParaRPr lang="en-US"/>
              </a:p>
            </p:txBody>
          </p:sp>
          <p:sp>
            <p:nvSpPr>
              <p:cNvPr id="161" name="Freeform 485"/>
              <p:cNvSpPr>
                <a:spLocks/>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162" name="Freeform 486"/>
              <p:cNvSpPr>
                <a:spLocks/>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163" name="Freeform 487"/>
              <p:cNvSpPr>
                <a:spLocks/>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164" name="Freeform 488"/>
              <p:cNvSpPr>
                <a:spLocks/>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solidFill>
                  <a:schemeClr val="accent1"/>
                </a:solidFill>
                <a:round/>
                <a:headEnd/>
                <a:tailEnd/>
              </a:ln>
            </p:spPr>
            <p:txBody>
              <a:bodyPr/>
              <a:lstStyle/>
              <a:p>
                <a:endParaRPr lang="en-US"/>
              </a:p>
            </p:txBody>
          </p:sp>
          <p:sp>
            <p:nvSpPr>
              <p:cNvPr id="165" name="Freeform 489"/>
              <p:cNvSpPr>
                <a:spLocks/>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solidFill>
                  <a:schemeClr val="accent1"/>
                </a:solidFill>
                <a:round/>
                <a:headEnd/>
                <a:tailEnd/>
              </a:ln>
            </p:spPr>
            <p:txBody>
              <a:bodyPr/>
              <a:lstStyle/>
              <a:p>
                <a:endParaRPr lang="en-US"/>
              </a:p>
            </p:txBody>
          </p:sp>
          <p:sp>
            <p:nvSpPr>
              <p:cNvPr id="166" name="Freeform 490"/>
              <p:cNvSpPr>
                <a:spLocks/>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solidFill>
                  <a:schemeClr val="accent1"/>
                </a:solidFill>
                <a:round/>
                <a:headEnd/>
                <a:tailEnd/>
              </a:ln>
            </p:spPr>
            <p:txBody>
              <a:bodyPr/>
              <a:lstStyle/>
              <a:p>
                <a:endParaRPr lang="en-US"/>
              </a:p>
            </p:txBody>
          </p:sp>
          <p:sp>
            <p:nvSpPr>
              <p:cNvPr id="167" name="Freeform 491"/>
              <p:cNvSpPr>
                <a:spLocks/>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solidFill>
                  <a:schemeClr val="accent1"/>
                </a:solidFill>
                <a:round/>
                <a:headEnd/>
                <a:tailEnd/>
              </a:ln>
            </p:spPr>
            <p:txBody>
              <a:bodyPr/>
              <a:lstStyle/>
              <a:p>
                <a:endParaRPr lang="en-US"/>
              </a:p>
            </p:txBody>
          </p:sp>
          <p:pic>
            <p:nvPicPr>
              <p:cNvPr id="168" name="Picture 492"/>
              <p:cNvPicPr>
                <a:picLocks noChangeAspect="1" noChangeArrowheads="1"/>
              </p:cNvPicPr>
              <p:nvPr/>
            </p:nvPicPr>
            <p:blipFill>
              <a:blip r:embed="rId2"/>
              <a:srcRect/>
              <a:stretch>
                <a:fillRect/>
              </a:stretch>
            </p:blipFill>
            <p:spPr bwMode="auto">
              <a:xfrm>
                <a:off x="518" y="2227"/>
                <a:ext cx="90" cy="15"/>
              </a:xfrm>
              <a:prstGeom prst="rect">
                <a:avLst/>
              </a:prstGeom>
              <a:noFill/>
              <a:ln w="9525">
                <a:solidFill>
                  <a:schemeClr val="accent1"/>
                </a:solidFill>
                <a:miter lim="800000"/>
                <a:headEnd/>
                <a:tailEnd/>
              </a:ln>
            </p:spPr>
          </p:pic>
          <p:pic>
            <p:nvPicPr>
              <p:cNvPr id="169" name="Picture 493"/>
              <p:cNvPicPr>
                <a:picLocks noChangeAspect="1" noChangeArrowheads="1"/>
              </p:cNvPicPr>
              <p:nvPr/>
            </p:nvPicPr>
            <p:blipFill>
              <a:blip r:embed="rId3"/>
              <a:srcRect/>
              <a:stretch>
                <a:fillRect/>
              </a:stretch>
            </p:blipFill>
            <p:spPr bwMode="auto">
              <a:xfrm>
                <a:off x="518" y="2227"/>
                <a:ext cx="90" cy="15"/>
              </a:xfrm>
              <a:prstGeom prst="rect">
                <a:avLst/>
              </a:prstGeom>
              <a:noFill/>
              <a:ln w="9525">
                <a:solidFill>
                  <a:schemeClr val="accent1"/>
                </a:solidFill>
                <a:miter lim="800000"/>
                <a:headEnd/>
                <a:tailEnd/>
              </a:ln>
            </p:spPr>
          </p:pic>
          <p:sp>
            <p:nvSpPr>
              <p:cNvPr id="170" name="Rectangle 494"/>
              <p:cNvSpPr>
                <a:spLocks noChangeArrowheads="1"/>
              </p:cNvSpPr>
              <p:nvPr/>
            </p:nvSpPr>
            <p:spPr bwMode="auto">
              <a:xfrm>
                <a:off x="525" y="2177"/>
                <a:ext cx="9" cy="5"/>
              </a:xfrm>
              <a:prstGeom prst="rect">
                <a:avLst/>
              </a:prstGeom>
              <a:solidFill>
                <a:srgbClr val="00250F"/>
              </a:solidFill>
              <a:ln w="9525">
                <a:solidFill>
                  <a:schemeClr val="accent1"/>
                </a:solidFill>
                <a:miter lim="800000"/>
                <a:headEnd/>
                <a:tailEnd/>
              </a:ln>
            </p:spPr>
            <p:txBody>
              <a:bodyPr/>
              <a:lstStyle/>
              <a:p>
                <a:endParaRPr lang="en-US"/>
              </a:p>
            </p:txBody>
          </p:sp>
          <p:sp>
            <p:nvSpPr>
              <p:cNvPr id="171" name="Rectangle 495"/>
              <p:cNvSpPr>
                <a:spLocks noChangeArrowheads="1"/>
              </p:cNvSpPr>
              <p:nvPr/>
            </p:nvSpPr>
            <p:spPr bwMode="auto">
              <a:xfrm>
                <a:off x="534" y="2177"/>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172" name="Rectangle 496"/>
              <p:cNvSpPr>
                <a:spLocks noChangeArrowheads="1"/>
              </p:cNvSpPr>
              <p:nvPr/>
            </p:nvSpPr>
            <p:spPr bwMode="auto">
              <a:xfrm>
                <a:off x="518" y="2172"/>
                <a:ext cx="7" cy="5"/>
              </a:xfrm>
              <a:prstGeom prst="rect">
                <a:avLst/>
              </a:prstGeom>
              <a:solidFill>
                <a:srgbClr val="00250F"/>
              </a:solidFill>
              <a:ln w="9525">
                <a:solidFill>
                  <a:schemeClr val="accent1"/>
                </a:solidFill>
                <a:miter lim="800000"/>
                <a:headEnd/>
                <a:tailEnd/>
              </a:ln>
            </p:spPr>
            <p:txBody>
              <a:bodyPr/>
              <a:lstStyle/>
              <a:p>
                <a:endParaRPr lang="en-US"/>
              </a:p>
            </p:txBody>
          </p:sp>
          <p:sp>
            <p:nvSpPr>
              <p:cNvPr id="173" name="Rectangle 497"/>
              <p:cNvSpPr>
                <a:spLocks noChangeArrowheads="1"/>
              </p:cNvSpPr>
              <p:nvPr/>
            </p:nvSpPr>
            <p:spPr bwMode="auto">
              <a:xfrm>
                <a:off x="578" y="2177"/>
                <a:ext cx="7" cy="5"/>
              </a:xfrm>
              <a:prstGeom prst="rect">
                <a:avLst/>
              </a:prstGeom>
              <a:solidFill>
                <a:srgbClr val="00250F"/>
              </a:solidFill>
              <a:ln w="9525">
                <a:solidFill>
                  <a:schemeClr val="accent1"/>
                </a:solidFill>
                <a:miter lim="800000"/>
                <a:headEnd/>
                <a:tailEnd/>
              </a:ln>
            </p:spPr>
            <p:txBody>
              <a:bodyPr/>
              <a:lstStyle/>
              <a:p>
                <a:endParaRPr lang="en-US"/>
              </a:p>
            </p:txBody>
          </p:sp>
          <p:pic>
            <p:nvPicPr>
              <p:cNvPr id="174" name="Picture 498"/>
              <p:cNvPicPr>
                <a:picLocks noChangeAspect="1" noChangeArrowheads="1"/>
              </p:cNvPicPr>
              <p:nvPr/>
            </p:nvPicPr>
            <p:blipFill>
              <a:blip r:embed="rId4"/>
              <a:srcRect/>
              <a:stretch>
                <a:fillRect/>
              </a:stretch>
            </p:blipFill>
            <p:spPr bwMode="auto">
              <a:xfrm>
                <a:off x="593" y="2208"/>
                <a:ext cx="22" cy="9"/>
              </a:xfrm>
              <a:prstGeom prst="rect">
                <a:avLst/>
              </a:prstGeom>
              <a:noFill/>
              <a:ln w="9525">
                <a:solidFill>
                  <a:schemeClr val="accent1"/>
                </a:solidFill>
                <a:miter lim="800000"/>
                <a:headEnd/>
                <a:tailEnd/>
              </a:ln>
            </p:spPr>
          </p:pic>
          <p:pic>
            <p:nvPicPr>
              <p:cNvPr id="175" name="Picture 499"/>
              <p:cNvPicPr>
                <a:picLocks noChangeAspect="1" noChangeArrowheads="1"/>
              </p:cNvPicPr>
              <p:nvPr/>
            </p:nvPicPr>
            <p:blipFill>
              <a:blip r:embed="rId5"/>
              <a:srcRect/>
              <a:stretch>
                <a:fillRect/>
              </a:stretch>
            </p:blipFill>
            <p:spPr bwMode="auto">
              <a:xfrm>
                <a:off x="593" y="2208"/>
                <a:ext cx="22" cy="9"/>
              </a:xfrm>
              <a:prstGeom prst="rect">
                <a:avLst/>
              </a:prstGeom>
              <a:noFill/>
              <a:ln w="9525">
                <a:solidFill>
                  <a:schemeClr val="accent1"/>
                </a:solidFill>
                <a:miter lim="800000"/>
                <a:headEnd/>
                <a:tailEnd/>
              </a:ln>
            </p:spPr>
          </p:pic>
          <p:sp>
            <p:nvSpPr>
              <p:cNvPr id="176" name="Freeform 500"/>
              <p:cNvSpPr>
                <a:spLocks/>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solidFill>
                  <a:schemeClr val="accent1"/>
                </a:solidFill>
                <a:round/>
                <a:headEnd/>
                <a:tailEnd/>
              </a:ln>
            </p:spPr>
            <p:txBody>
              <a:bodyPr/>
              <a:lstStyle/>
              <a:p>
                <a:endParaRPr lang="en-US"/>
              </a:p>
            </p:txBody>
          </p:sp>
          <p:sp>
            <p:nvSpPr>
              <p:cNvPr id="177" name="Rectangle 501"/>
              <p:cNvSpPr>
                <a:spLocks noChangeArrowheads="1"/>
              </p:cNvSpPr>
              <p:nvPr/>
            </p:nvSpPr>
            <p:spPr bwMode="auto">
              <a:xfrm>
                <a:off x="622" y="2212"/>
                <a:ext cx="15" cy="5"/>
              </a:xfrm>
              <a:prstGeom prst="rect">
                <a:avLst/>
              </a:prstGeom>
              <a:solidFill>
                <a:srgbClr val="333333"/>
              </a:solidFill>
              <a:ln w="9525">
                <a:solidFill>
                  <a:schemeClr val="accent1"/>
                </a:solidFill>
                <a:miter lim="800000"/>
                <a:headEnd/>
                <a:tailEnd/>
              </a:ln>
            </p:spPr>
            <p:txBody>
              <a:bodyPr/>
              <a:lstStyle/>
              <a:p>
                <a:endParaRPr lang="en-US"/>
              </a:p>
            </p:txBody>
          </p:sp>
          <p:sp>
            <p:nvSpPr>
              <p:cNvPr id="178" name="Freeform 502"/>
              <p:cNvSpPr>
                <a:spLocks/>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solidFill>
                  <a:schemeClr val="accent1"/>
                </a:solidFill>
                <a:round/>
                <a:headEnd/>
                <a:tailEnd/>
              </a:ln>
            </p:spPr>
            <p:txBody>
              <a:bodyPr/>
              <a:lstStyle/>
              <a:p>
                <a:endParaRPr lang="en-US"/>
              </a:p>
            </p:txBody>
          </p:sp>
          <p:sp>
            <p:nvSpPr>
              <p:cNvPr id="179" name="Rectangle 503"/>
              <p:cNvSpPr>
                <a:spLocks noChangeArrowheads="1"/>
              </p:cNvSpPr>
              <p:nvPr/>
            </p:nvSpPr>
            <p:spPr bwMode="auto">
              <a:xfrm>
                <a:off x="496" y="2217"/>
                <a:ext cx="7" cy="10"/>
              </a:xfrm>
              <a:prstGeom prst="rect">
                <a:avLst/>
              </a:prstGeom>
              <a:solidFill>
                <a:srgbClr val="333333"/>
              </a:solidFill>
              <a:ln w="9525">
                <a:solidFill>
                  <a:schemeClr val="accent1"/>
                </a:solidFill>
                <a:miter lim="800000"/>
                <a:headEnd/>
                <a:tailEnd/>
              </a:ln>
            </p:spPr>
            <p:txBody>
              <a:bodyPr/>
              <a:lstStyle/>
              <a:p>
                <a:endParaRPr lang="en-US"/>
              </a:p>
            </p:txBody>
          </p:sp>
          <p:sp>
            <p:nvSpPr>
              <p:cNvPr id="180" name="Rectangle 504"/>
              <p:cNvSpPr>
                <a:spLocks noChangeArrowheads="1"/>
              </p:cNvSpPr>
              <p:nvPr/>
            </p:nvSpPr>
            <p:spPr bwMode="auto">
              <a:xfrm>
                <a:off x="556" y="2132"/>
                <a:ext cx="15" cy="5"/>
              </a:xfrm>
              <a:prstGeom prst="rect">
                <a:avLst/>
              </a:prstGeom>
              <a:solidFill>
                <a:srgbClr val="00250F"/>
              </a:solidFill>
              <a:ln w="9525">
                <a:solidFill>
                  <a:schemeClr val="accent1"/>
                </a:solidFill>
                <a:miter lim="800000"/>
                <a:headEnd/>
                <a:tailEnd/>
              </a:ln>
            </p:spPr>
            <p:txBody>
              <a:bodyPr/>
              <a:lstStyle/>
              <a:p>
                <a:endParaRPr lang="en-US"/>
              </a:p>
            </p:txBody>
          </p:sp>
          <p:sp>
            <p:nvSpPr>
              <p:cNvPr id="181" name="Freeform 505"/>
              <p:cNvSpPr>
                <a:spLocks/>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solidFill>
                  <a:schemeClr val="accent1"/>
                </a:solidFill>
                <a:round/>
                <a:headEnd/>
                <a:tailEnd/>
              </a:ln>
            </p:spPr>
            <p:txBody>
              <a:bodyPr/>
              <a:lstStyle/>
              <a:p>
                <a:endParaRPr lang="en-US"/>
              </a:p>
            </p:txBody>
          </p:sp>
          <p:sp>
            <p:nvSpPr>
              <p:cNvPr id="182" name="Freeform 506"/>
              <p:cNvSpPr>
                <a:spLocks/>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183" name="Freeform 507"/>
              <p:cNvSpPr>
                <a:spLocks/>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solidFill>
                  <a:schemeClr val="accent1"/>
                </a:solidFill>
                <a:round/>
                <a:headEnd/>
                <a:tailEnd/>
              </a:ln>
            </p:spPr>
            <p:txBody>
              <a:bodyPr/>
              <a:lstStyle/>
              <a:p>
                <a:endParaRPr lang="en-US"/>
              </a:p>
            </p:txBody>
          </p:sp>
          <p:sp>
            <p:nvSpPr>
              <p:cNvPr id="184" name="Freeform 508"/>
              <p:cNvSpPr>
                <a:spLocks/>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solidFill>
                  <a:schemeClr val="accent1"/>
                </a:solidFill>
                <a:round/>
                <a:headEnd/>
                <a:tailEnd/>
              </a:ln>
            </p:spPr>
            <p:txBody>
              <a:bodyPr/>
              <a:lstStyle/>
              <a:p>
                <a:endParaRPr lang="en-US"/>
              </a:p>
            </p:txBody>
          </p:sp>
          <p:sp>
            <p:nvSpPr>
              <p:cNvPr id="185" name="Freeform 509"/>
              <p:cNvSpPr>
                <a:spLocks/>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solidFill>
                  <a:schemeClr val="accent1"/>
                </a:solidFill>
                <a:round/>
                <a:headEnd/>
                <a:tailEnd/>
              </a:ln>
            </p:spPr>
            <p:txBody>
              <a:bodyPr/>
              <a:lstStyle/>
              <a:p>
                <a:endParaRPr lang="en-US"/>
              </a:p>
            </p:txBody>
          </p:sp>
          <p:sp>
            <p:nvSpPr>
              <p:cNvPr id="186" name="Freeform 510"/>
              <p:cNvSpPr>
                <a:spLocks/>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solidFill>
                  <a:schemeClr val="accent1"/>
                </a:solidFill>
                <a:round/>
                <a:headEnd/>
                <a:tailEnd/>
              </a:ln>
            </p:spPr>
            <p:txBody>
              <a:bodyPr/>
              <a:lstStyle/>
              <a:p>
                <a:endParaRPr lang="en-US"/>
              </a:p>
            </p:txBody>
          </p:sp>
          <p:sp>
            <p:nvSpPr>
              <p:cNvPr id="187" name="Rectangle 511"/>
              <p:cNvSpPr>
                <a:spLocks noChangeArrowheads="1"/>
              </p:cNvSpPr>
              <p:nvPr/>
            </p:nvSpPr>
            <p:spPr bwMode="auto">
              <a:xfrm>
                <a:off x="630" y="2077"/>
                <a:ext cx="7" cy="4"/>
              </a:xfrm>
              <a:prstGeom prst="rect">
                <a:avLst/>
              </a:prstGeom>
              <a:solidFill>
                <a:srgbClr val="FF3333"/>
              </a:solidFill>
              <a:ln w="9525">
                <a:solidFill>
                  <a:schemeClr val="accent1"/>
                </a:solidFill>
                <a:miter lim="800000"/>
                <a:headEnd/>
                <a:tailEnd/>
              </a:ln>
            </p:spPr>
            <p:txBody>
              <a:bodyPr/>
              <a:lstStyle/>
              <a:p>
                <a:endParaRPr lang="en-US"/>
              </a:p>
            </p:txBody>
          </p:sp>
          <p:pic>
            <p:nvPicPr>
              <p:cNvPr id="188" name="Picture 512"/>
              <p:cNvPicPr>
                <a:picLocks noChangeAspect="1" noChangeArrowheads="1"/>
              </p:cNvPicPr>
              <p:nvPr/>
            </p:nvPicPr>
            <p:blipFill>
              <a:blip r:embed="rId6"/>
              <a:srcRect/>
              <a:stretch>
                <a:fillRect/>
              </a:stretch>
            </p:blipFill>
            <p:spPr bwMode="auto">
              <a:xfrm>
                <a:off x="615" y="2071"/>
                <a:ext cx="22" cy="16"/>
              </a:xfrm>
              <a:prstGeom prst="rect">
                <a:avLst/>
              </a:prstGeom>
              <a:noFill/>
              <a:ln w="9525">
                <a:solidFill>
                  <a:schemeClr val="accent1"/>
                </a:solidFill>
                <a:miter lim="800000"/>
                <a:headEnd/>
                <a:tailEnd/>
              </a:ln>
            </p:spPr>
          </p:pic>
          <p:pic>
            <p:nvPicPr>
              <p:cNvPr id="189" name="Picture 513"/>
              <p:cNvPicPr>
                <a:picLocks noChangeAspect="1" noChangeArrowheads="1"/>
              </p:cNvPicPr>
              <p:nvPr/>
            </p:nvPicPr>
            <p:blipFill>
              <a:blip r:embed="rId7"/>
              <a:srcRect/>
              <a:stretch>
                <a:fillRect/>
              </a:stretch>
            </p:blipFill>
            <p:spPr bwMode="auto">
              <a:xfrm>
                <a:off x="615" y="2071"/>
                <a:ext cx="22" cy="16"/>
              </a:xfrm>
              <a:prstGeom prst="rect">
                <a:avLst/>
              </a:prstGeom>
              <a:noFill/>
              <a:ln w="9525">
                <a:solidFill>
                  <a:schemeClr val="accent1"/>
                </a:solidFill>
                <a:miter lim="800000"/>
                <a:headEnd/>
                <a:tailEnd/>
              </a:ln>
            </p:spPr>
          </p:pic>
          <p:sp>
            <p:nvSpPr>
              <p:cNvPr id="190" name="Freeform 514"/>
              <p:cNvSpPr>
                <a:spLocks/>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solidFill>
                  <a:schemeClr val="accent1"/>
                </a:solidFill>
                <a:round/>
                <a:headEnd/>
                <a:tailEnd/>
              </a:ln>
            </p:spPr>
            <p:txBody>
              <a:bodyPr/>
              <a:lstStyle/>
              <a:p>
                <a:endParaRPr lang="en-US"/>
              </a:p>
            </p:txBody>
          </p:sp>
          <p:sp>
            <p:nvSpPr>
              <p:cNvPr id="191" name="Freeform 515"/>
              <p:cNvSpPr>
                <a:spLocks/>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solidFill>
                  <a:schemeClr val="accent1"/>
                </a:solidFill>
                <a:round/>
                <a:headEnd/>
                <a:tailEnd/>
              </a:ln>
            </p:spPr>
            <p:txBody>
              <a:bodyPr/>
              <a:lstStyle/>
              <a:p>
                <a:endParaRPr lang="en-US"/>
              </a:p>
            </p:txBody>
          </p:sp>
          <p:sp>
            <p:nvSpPr>
              <p:cNvPr id="192" name="Freeform 516"/>
              <p:cNvSpPr>
                <a:spLocks/>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solidFill>
                  <a:schemeClr val="accent1"/>
                </a:solidFill>
                <a:round/>
                <a:headEnd/>
                <a:tailEnd/>
              </a:ln>
            </p:spPr>
            <p:txBody>
              <a:bodyPr/>
              <a:lstStyle/>
              <a:p>
                <a:endParaRPr lang="en-US"/>
              </a:p>
            </p:txBody>
          </p:sp>
          <p:sp>
            <p:nvSpPr>
              <p:cNvPr id="193" name="Freeform 517"/>
              <p:cNvSpPr>
                <a:spLocks/>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solidFill>
                  <a:schemeClr val="accent1"/>
                </a:solidFill>
                <a:round/>
                <a:headEnd/>
                <a:tailEnd/>
              </a:ln>
            </p:spPr>
            <p:txBody>
              <a:bodyPr/>
              <a:lstStyle/>
              <a:p>
                <a:endParaRPr lang="en-US"/>
              </a:p>
            </p:txBody>
          </p:sp>
          <p:sp>
            <p:nvSpPr>
              <p:cNvPr id="194" name="Freeform 518"/>
              <p:cNvSpPr>
                <a:spLocks/>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solidFill>
                  <a:schemeClr val="accent1"/>
                </a:solidFill>
                <a:round/>
                <a:headEnd/>
                <a:tailEnd/>
              </a:ln>
            </p:spPr>
            <p:txBody>
              <a:bodyPr/>
              <a:lstStyle/>
              <a:p>
                <a:endParaRPr lang="en-US"/>
              </a:p>
            </p:txBody>
          </p:sp>
          <p:sp>
            <p:nvSpPr>
              <p:cNvPr id="195" name="Freeform 519"/>
              <p:cNvSpPr>
                <a:spLocks/>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solidFill>
                  <a:schemeClr val="accent1"/>
                </a:solidFill>
                <a:round/>
                <a:headEnd/>
                <a:tailEnd/>
              </a:ln>
            </p:spPr>
            <p:txBody>
              <a:bodyPr/>
              <a:lstStyle/>
              <a:p>
                <a:endParaRPr lang="en-US"/>
              </a:p>
            </p:txBody>
          </p:sp>
          <p:sp>
            <p:nvSpPr>
              <p:cNvPr id="196" name="Freeform 520"/>
              <p:cNvSpPr>
                <a:spLocks/>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solidFill>
                  <a:schemeClr val="accent1"/>
                </a:solidFill>
                <a:round/>
                <a:headEnd/>
                <a:tailEnd/>
              </a:ln>
            </p:spPr>
            <p:txBody>
              <a:bodyPr/>
              <a:lstStyle/>
              <a:p>
                <a:endParaRPr lang="en-US"/>
              </a:p>
            </p:txBody>
          </p:sp>
          <p:sp>
            <p:nvSpPr>
              <p:cNvPr id="197" name="Freeform 521"/>
              <p:cNvSpPr>
                <a:spLocks/>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solidFill>
                  <a:schemeClr val="accent1"/>
                </a:solidFill>
                <a:round/>
                <a:headEnd/>
                <a:tailEnd/>
              </a:ln>
            </p:spPr>
            <p:txBody>
              <a:bodyPr/>
              <a:lstStyle/>
              <a:p>
                <a:endParaRPr lang="en-US"/>
              </a:p>
            </p:txBody>
          </p:sp>
          <p:sp>
            <p:nvSpPr>
              <p:cNvPr id="198" name="Freeform 522"/>
              <p:cNvSpPr>
                <a:spLocks/>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solidFill>
                  <a:schemeClr val="accent1"/>
                </a:solidFill>
                <a:round/>
                <a:headEnd/>
                <a:tailEnd/>
              </a:ln>
            </p:spPr>
            <p:txBody>
              <a:bodyPr/>
              <a:lstStyle/>
              <a:p>
                <a:endParaRPr lang="en-US"/>
              </a:p>
            </p:txBody>
          </p:sp>
          <p:sp>
            <p:nvSpPr>
              <p:cNvPr id="199" name="Freeform 523"/>
              <p:cNvSpPr>
                <a:spLocks/>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solidFill>
                  <a:schemeClr val="accent1"/>
                </a:solidFill>
                <a:round/>
                <a:headEnd/>
                <a:tailEnd/>
              </a:ln>
            </p:spPr>
            <p:txBody>
              <a:bodyPr/>
              <a:lstStyle/>
              <a:p>
                <a:endParaRPr lang="en-US"/>
              </a:p>
            </p:txBody>
          </p:sp>
          <p:sp>
            <p:nvSpPr>
              <p:cNvPr id="200" name="Freeform 524"/>
              <p:cNvSpPr>
                <a:spLocks/>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solidFill>
                  <a:schemeClr val="accent1"/>
                </a:solidFill>
                <a:round/>
                <a:headEnd/>
                <a:tailEnd/>
              </a:ln>
            </p:spPr>
            <p:txBody>
              <a:bodyPr/>
              <a:lstStyle/>
              <a:p>
                <a:endParaRPr lang="en-US"/>
              </a:p>
            </p:txBody>
          </p:sp>
          <p:sp>
            <p:nvSpPr>
              <p:cNvPr id="201" name="Freeform 525"/>
              <p:cNvSpPr>
                <a:spLocks/>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202" name="Freeform 526"/>
              <p:cNvSpPr>
                <a:spLocks/>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solidFill>
                  <a:schemeClr val="accent1"/>
                </a:solidFill>
                <a:round/>
                <a:headEnd/>
                <a:tailEnd/>
              </a:ln>
            </p:spPr>
            <p:txBody>
              <a:bodyPr/>
              <a:lstStyle/>
              <a:p>
                <a:endParaRPr lang="en-US"/>
              </a:p>
            </p:txBody>
          </p:sp>
          <p:sp>
            <p:nvSpPr>
              <p:cNvPr id="203" name="Freeform 527"/>
              <p:cNvSpPr>
                <a:spLocks/>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04" name="Freeform 528"/>
              <p:cNvSpPr>
                <a:spLocks/>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05" name="Freeform 529"/>
              <p:cNvSpPr>
                <a:spLocks/>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solidFill>
                  <a:schemeClr val="accent1"/>
                </a:solidFill>
                <a:round/>
                <a:headEnd/>
                <a:tailEnd/>
              </a:ln>
            </p:spPr>
            <p:txBody>
              <a:bodyPr/>
              <a:lstStyle/>
              <a:p>
                <a:endParaRPr lang="en-US"/>
              </a:p>
            </p:txBody>
          </p:sp>
          <p:sp>
            <p:nvSpPr>
              <p:cNvPr id="206" name="Freeform 530"/>
              <p:cNvSpPr>
                <a:spLocks/>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07" name="Freeform 531"/>
              <p:cNvSpPr>
                <a:spLocks/>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208" name="Freeform 532"/>
              <p:cNvSpPr>
                <a:spLocks/>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solidFill>
                  <a:schemeClr val="accent1"/>
                </a:solidFill>
                <a:round/>
                <a:headEnd/>
                <a:tailEnd/>
              </a:ln>
            </p:spPr>
            <p:txBody>
              <a:bodyPr/>
              <a:lstStyle/>
              <a:p>
                <a:endParaRPr lang="en-US"/>
              </a:p>
            </p:txBody>
          </p:sp>
          <p:sp>
            <p:nvSpPr>
              <p:cNvPr id="209" name="Freeform 533"/>
              <p:cNvSpPr>
                <a:spLocks/>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210" name="Freeform 534"/>
              <p:cNvSpPr>
                <a:spLocks/>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11" name="Freeform 535"/>
              <p:cNvSpPr>
                <a:spLocks/>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212" name="Freeform 536"/>
              <p:cNvSpPr>
                <a:spLocks/>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13" name="Freeform 537"/>
              <p:cNvSpPr>
                <a:spLocks/>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solidFill>
                  <a:schemeClr val="accent1"/>
                </a:solidFill>
                <a:round/>
                <a:headEnd/>
                <a:tailEnd/>
              </a:ln>
            </p:spPr>
            <p:txBody>
              <a:bodyPr/>
              <a:lstStyle/>
              <a:p>
                <a:endParaRPr lang="en-US"/>
              </a:p>
            </p:txBody>
          </p:sp>
          <p:sp>
            <p:nvSpPr>
              <p:cNvPr id="214" name="Freeform 538"/>
              <p:cNvSpPr>
                <a:spLocks/>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solidFill>
                  <a:schemeClr val="accent1"/>
                </a:solidFill>
                <a:round/>
                <a:headEnd/>
                <a:tailEnd/>
              </a:ln>
            </p:spPr>
            <p:txBody>
              <a:bodyPr/>
              <a:lstStyle/>
              <a:p>
                <a:endParaRPr lang="en-US"/>
              </a:p>
            </p:txBody>
          </p:sp>
          <p:sp>
            <p:nvSpPr>
              <p:cNvPr id="215" name="Freeform 539"/>
              <p:cNvSpPr>
                <a:spLocks/>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216" name="Freeform 540"/>
              <p:cNvSpPr>
                <a:spLocks/>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17" name="Freeform 541"/>
              <p:cNvSpPr>
                <a:spLocks/>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solidFill>
                  <a:schemeClr val="accent1"/>
                </a:solidFill>
                <a:round/>
                <a:headEnd/>
                <a:tailEnd/>
              </a:ln>
            </p:spPr>
            <p:txBody>
              <a:bodyPr/>
              <a:lstStyle/>
              <a:p>
                <a:endParaRPr lang="en-US"/>
              </a:p>
            </p:txBody>
          </p:sp>
          <p:sp>
            <p:nvSpPr>
              <p:cNvPr id="218" name="Freeform 542"/>
              <p:cNvSpPr>
                <a:spLocks/>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19" name="Freeform 543"/>
              <p:cNvSpPr>
                <a:spLocks/>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solidFill>
                  <a:schemeClr val="accent1"/>
                </a:solidFill>
                <a:round/>
                <a:headEnd/>
                <a:tailEnd/>
              </a:ln>
            </p:spPr>
            <p:txBody>
              <a:bodyPr/>
              <a:lstStyle/>
              <a:p>
                <a:endParaRPr lang="en-US"/>
              </a:p>
            </p:txBody>
          </p:sp>
          <p:sp>
            <p:nvSpPr>
              <p:cNvPr id="220" name="Freeform 544"/>
              <p:cNvSpPr>
                <a:spLocks/>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solidFill>
                  <a:schemeClr val="accent1"/>
                </a:solidFill>
                <a:round/>
                <a:headEnd/>
                <a:tailEnd/>
              </a:ln>
            </p:spPr>
            <p:txBody>
              <a:bodyPr/>
              <a:lstStyle/>
              <a:p>
                <a:endParaRPr lang="en-US"/>
              </a:p>
            </p:txBody>
          </p:sp>
          <p:sp>
            <p:nvSpPr>
              <p:cNvPr id="221" name="Freeform 545"/>
              <p:cNvSpPr>
                <a:spLocks/>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solidFill>
                  <a:schemeClr val="accent1"/>
                </a:solidFill>
                <a:round/>
                <a:headEnd/>
                <a:tailEnd/>
              </a:ln>
            </p:spPr>
            <p:txBody>
              <a:bodyPr/>
              <a:lstStyle/>
              <a:p>
                <a:endParaRPr lang="en-US"/>
              </a:p>
            </p:txBody>
          </p:sp>
          <p:sp>
            <p:nvSpPr>
              <p:cNvPr id="222" name="Freeform 546"/>
              <p:cNvSpPr>
                <a:spLocks/>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solidFill>
                  <a:schemeClr val="accent1"/>
                </a:solidFill>
                <a:round/>
                <a:headEnd/>
                <a:tailEnd/>
              </a:ln>
            </p:spPr>
            <p:txBody>
              <a:bodyPr/>
              <a:lstStyle/>
              <a:p>
                <a:endParaRPr lang="en-US"/>
              </a:p>
            </p:txBody>
          </p:sp>
          <p:sp>
            <p:nvSpPr>
              <p:cNvPr id="223" name="Freeform 547"/>
              <p:cNvSpPr>
                <a:spLocks/>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solidFill>
                  <a:schemeClr val="accent1"/>
                </a:solidFill>
                <a:round/>
                <a:headEnd/>
                <a:tailEnd/>
              </a:ln>
            </p:spPr>
            <p:txBody>
              <a:bodyPr/>
              <a:lstStyle/>
              <a:p>
                <a:endParaRPr lang="en-US"/>
              </a:p>
            </p:txBody>
          </p:sp>
          <p:sp>
            <p:nvSpPr>
              <p:cNvPr id="224" name="Freeform 548"/>
              <p:cNvSpPr>
                <a:spLocks/>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solidFill>
                  <a:schemeClr val="accent1"/>
                </a:solidFill>
                <a:round/>
                <a:headEnd/>
                <a:tailEnd/>
              </a:ln>
            </p:spPr>
            <p:txBody>
              <a:bodyPr/>
              <a:lstStyle/>
              <a:p>
                <a:endParaRPr lang="en-US"/>
              </a:p>
            </p:txBody>
          </p:sp>
          <p:sp>
            <p:nvSpPr>
              <p:cNvPr id="225" name="Freeform 549"/>
              <p:cNvSpPr>
                <a:spLocks/>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26" name="Freeform 550"/>
              <p:cNvSpPr>
                <a:spLocks/>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227" name="Freeform 551"/>
              <p:cNvSpPr>
                <a:spLocks/>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228" name="Freeform 552"/>
              <p:cNvSpPr>
                <a:spLocks/>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29" name="Freeform 553"/>
              <p:cNvSpPr>
                <a:spLocks/>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30" name="Rectangle 554"/>
              <p:cNvSpPr>
                <a:spLocks noChangeArrowheads="1"/>
              </p:cNvSpPr>
              <p:nvPr/>
            </p:nvSpPr>
            <p:spPr bwMode="auto">
              <a:xfrm>
                <a:off x="525" y="2267"/>
                <a:ext cx="9" cy="6"/>
              </a:xfrm>
              <a:prstGeom prst="rect">
                <a:avLst/>
              </a:prstGeom>
              <a:solidFill>
                <a:srgbClr val="E6E6E6"/>
              </a:solidFill>
              <a:ln w="9525">
                <a:solidFill>
                  <a:schemeClr val="accent1"/>
                </a:solidFill>
                <a:miter lim="800000"/>
                <a:headEnd/>
                <a:tailEnd/>
              </a:ln>
            </p:spPr>
            <p:txBody>
              <a:bodyPr/>
              <a:lstStyle/>
              <a:p>
                <a:endParaRPr lang="en-US"/>
              </a:p>
            </p:txBody>
          </p:sp>
          <p:sp>
            <p:nvSpPr>
              <p:cNvPr id="231" name="Freeform 555"/>
              <p:cNvSpPr>
                <a:spLocks/>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232" name="Freeform 556"/>
              <p:cNvSpPr>
                <a:spLocks/>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solidFill>
                  <a:schemeClr val="accent1"/>
                </a:solidFill>
                <a:round/>
                <a:headEnd/>
                <a:tailEnd/>
              </a:ln>
            </p:spPr>
            <p:txBody>
              <a:bodyPr/>
              <a:lstStyle/>
              <a:p>
                <a:endParaRPr lang="en-US"/>
              </a:p>
            </p:txBody>
          </p:sp>
          <p:sp>
            <p:nvSpPr>
              <p:cNvPr id="233" name="Freeform 557"/>
              <p:cNvSpPr>
                <a:spLocks/>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234" name="Freeform 558"/>
              <p:cNvSpPr>
                <a:spLocks/>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solidFill>
                  <a:schemeClr val="accent1"/>
                </a:solidFill>
                <a:round/>
                <a:headEnd/>
                <a:tailEnd/>
              </a:ln>
            </p:spPr>
            <p:txBody>
              <a:bodyPr/>
              <a:lstStyle/>
              <a:p>
                <a:endParaRPr lang="en-US"/>
              </a:p>
            </p:txBody>
          </p:sp>
          <p:sp>
            <p:nvSpPr>
              <p:cNvPr id="235" name="Rectangle 559"/>
              <p:cNvSpPr>
                <a:spLocks noChangeArrowheads="1"/>
              </p:cNvSpPr>
              <p:nvPr/>
            </p:nvSpPr>
            <p:spPr bwMode="auto">
              <a:xfrm>
                <a:off x="600" y="2263"/>
                <a:ext cx="8" cy="10"/>
              </a:xfrm>
              <a:prstGeom prst="rect">
                <a:avLst/>
              </a:prstGeom>
              <a:solidFill>
                <a:srgbClr val="E6E6E6"/>
              </a:solidFill>
              <a:ln w="9525">
                <a:solidFill>
                  <a:schemeClr val="accent1"/>
                </a:solidFill>
                <a:miter lim="800000"/>
                <a:headEnd/>
                <a:tailEnd/>
              </a:ln>
            </p:spPr>
            <p:txBody>
              <a:bodyPr/>
              <a:lstStyle/>
              <a:p>
                <a:endParaRPr lang="en-US"/>
              </a:p>
            </p:txBody>
          </p:sp>
          <p:sp>
            <p:nvSpPr>
              <p:cNvPr id="236" name="Freeform 560"/>
              <p:cNvSpPr>
                <a:spLocks/>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solidFill>
                  <a:schemeClr val="accent1"/>
                </a:solidFill>
                <a:round/>
                <a:headEnd/>
                <a:tailEnd/>
              </a:ln>
            </p:spPr>
            <p:txBody>
              <a:bodyPr/>
              <a:lstStyle/>
              <a:p>
                <a:endParaRPr lang="en-US"/>
              </a:p>
            </p:txBody>
          </p:sp>
          <p:sp>
            <p:nvSpPr>
              <p:cNvPr id="237" name="Freeform 561"/>
              <p:cNvSpPr>
                <a:spLocks/>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solidFill>
                  <a:schemeClr val="accent1"/>
                </a:solidFill>
                <a:round/>
                <a:headEnd/>
                <a:tailEnd/>
              </a:ln>
            </p:spPr>
            <p:txBody>
              <a:bodyPr/>
              <a:lstStyle/>
              <a:p>
                <a:endParaRPr lang="en-US"/>
              </a:p>
            </p:txBody>
          </p:sp>
          <p:sp>
            <p:nvSpPr>
              <p:cNvPr id="238" name="Rectangle 562"/>
              <p:cNvSpPr>
                <a:spLocks noChangeArrowheads="1"/>
              </p:cNvSpPr>
              <p:nvPr/>
            </p:nvSpPr>
            <p:spPr bwMode="auto">
              <a:xfrm>
                <a:off x="525" y="2283"/>
                <a:ext cx="9" cy="5"/>
              </a:xfrm>
              <a:prstGeom prst="rect">
                <a:avLst/>
              </a:prstGeom>
              <a:solidFill>
                <a:srgbClr val="E6E6E6"/>
              </a:solidFill>
              <a:ln w="9525">
                <a:solidFill>
                  <a:schemeClr val="accent1"/>
                </a:solidFill>
                <a:miter lim="800000"/>
                <a:headEnd/>
                <a:tailEnd/>
              </a:ln>
            </p:spPr>
            <p:txBody>
              <a:bodyPr/>
              <a:lstStyle/>
              <a:p>
                <a:endParaRPr lang="en-US"/>
              </a:p>
            </p:txBody>
          </p:sp>
          <p:sp>
            <p:nvSpPr>
              <p:cNvPr id="239" name="Freeform 563"/>
              <p:cNvSpPr>
                <a:spLocks/>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40" name="Freeform 564"/>
              <p:cNvSpPr>
                <a:spLocks/>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241" name="Freeform 565"/>
              <p:cNvSpPr>
                <a:spLocks/>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242" name="Rectangle 566"/>
              <p:cNvSpPr>
                <a:spLocks noChangeArrowheads="1"/>
              </p:cNvSpPr>
              <p:nvPr/>
            </p:nvSpPr>
            <p:spPr bwMode="auto">
              <a:xfrm>
                <a:off x="556" y="2283"/>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243" name="Freeform 567"/>
              <p:cNvSpPr>
                <a:spLocks/>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244" name="Freeform 568"/>
              <p:cNvSpPr>
                <a:spLocks/>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solidFill>
                  <a:schemeClr val="accent1"/>
                </a:solidFill>
                <a:round/>
                <a:headEnd/>
                <a:tailEnd/>
              </a:ln>
            </p:spPr>
            <p:txBody>
              <a:bodyPr/>
              <a:lstStyle/>
              <a:p>
                <a:endParaRPr lang="en-US"/>
              </a:p>
            </p:txBody>
          </p:sp>
          <p:sp>
            <p:nvSpPr>
              <p:cNvPr id="245" name="Freeform 569"/>
              <p:cNvSpPr>
                <a:spLocks/>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46" name="Rectangle 570"/>
              <p:cNvSpPr>
                <a:spLocks noChangeArrowheads="1"/>
              </p:cNvSpPr>
              <p:nvPr/>
            </p:nvSpPr>
            <p:spPr bwMode="auto">
              <a:xfrm>
                <a:off x="600" y="2283"/>
                <a:ext cx="8" cy="5"/>
              </a:xfrm>
              <a:prstGeom prst="rect">
                <a:avLst/>
              </a:prstGeom>
              <a:solidFill>
                <a:srgbClr val="E6E6E6"/>
              </a:solidFill>
              <a:ln w="9525">
                <a:solidFill>
                  <a:schemeClr val="accent1"/>
                </a:solidFill>
                <a:miter lim="800000"/>
                <a:headEnd/>
                <a:tailEnd/>
              </a:ln>
            </p:spPr>
            <p:txBody>
              <a:bodyPr/>
              <a:lstStyle/>
              <a:p>
                <a:endParaRPr lang="en-US"/>
              </a:p>
            </p:txBody>
          </p:sp>
          <p:sp>
            <p:nvSpPr>
              <p:cNvPr id="247" name="Freeform 571"/>
              <p:cNvSpPr>
                <a:spLocks/>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48" name="Freeform 572"/>
              <p:cNvSpPr>
                <a:spLocks/>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solidFill>
                  <a:schemeClr val="accent1"/>
                </a:solidFill>
                <a:round/>
                <a:headEnd/>
                <a:tailEnd/>
              </a:ln>
            </p:spPr>
            <p:txBody>
              <a:bodyPr/>
              <a:lstStyle/>
              <a:p>
                <a:endParaRPr lang="en-US"/>
              </a:p>
            </p:txBody>
          </p:sp>
          <p:sp>
            <p:nvSpPr>
              <p:cNvPr id="249" name="Freeform 573"/>
              <p:cNvSpPr>
                <a:spLocks/>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solidFill>
                  <a:schemeClr val="accent1"/>
                </a:solidFill>
                <a:round/>
                <a:headEnd/>
                <a:tailEnd/>
              </a:ln>
            </p:spPr>
            <p:txBody>
              <a:bodyPr/>
              <a:lstStyle/>
              <a:p>
                <a:endParaRPr lang="en-US"/>
              </a:p>
            </p:txBody>
          </p:sp>
          <p:sp>
            <p:nvSpPr>
              <p:cNvPr id="250" name="Freeform 574"/>
              <p:cNvSpPr>
                <a:spLocks/>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solidFill>
                  <a:schemeClr val="accent1"/>
                </a:solidFill>
                <a:round/>
                <a:headEnd/>
                <a:tailEnd/>
              </a:ln>
            </p:spPr>
            <p:txBody>
              <a:bodyPr/>
              <a:lstStyle/>
              <a:p>
                <a:endParaRPr lang="en-US"/>
              </a:p>
            </p:txBody>
          </p:sp>
          <p:sp>
            <p:nvSpPr>
              <p:cNvPr id="251" name="Rectangle 575"/>
              <p:cNvSpPr>
                <a:spLocks noChangeArrowheads="1"/>
              </p:cNvSpPr>
              <p:nvPr/>
            </p:nvSpPr>
            <p:spPr bwMode="auto">
              <a:xfrm>
                <a:off x="556" y="2298"/>
                <a:ext cx="7" cy="5"/>
              </a:xfrm>
              <a:prstGeom prst="rect">
                <a:avLst/>
              </a:prstGeom>
              <a:solidFill>
                <a:srgbClr val="E6E6E6"/>
              </a:solidFill>
              <a:ln w="9525">
                <a:solidFill>
                  <a:schemeClr val="accent1"/>
                </a:solidFill>
                <a:miter lim="800000"/>
                <a:headEnd/>
                <a:tailEnd/>
              </a:ln>
            </p:spPr>
            <p:txBody>
              <a:bodyPr/>
              <a:lstStyle/>
              <a:p>
                <a:endParaRPr lang="en-US"/>
              </a:p>
            </p:txBody>
          </p:sp>
          <p:sp>
            <p:nvSpPr>
              <p:cNvPr id="252" name="Freeform 576"/>
              <p:cNvSpPr>
                <a:spLocks/>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solidFill>
                  <a:schemeClr val="accent1"/>
                </a:solidFill>
                <a:round/>
                <a:headEnd/>
                <a:tailEnd/>
              </a:ln>
            </p:spPr>
            <p:txBody>
              <a:bodyPr/>
              <a:lstStyle/>
              <a:p>
                <a:endParaRPr lang="en-US"/>
              </a:p>
            </p:txBody>
          </p:sp>
        </p:grpSp>
        <p:grpSp>
          <p:nvGrpSpPr>
            <p:cNvPr id="253" name="Group 836"/>
            <p:cNvGrpSpPr>
              <a:grpSpLocks/>
            </p:cNvGrpSpPr>
            <p:nvPr/>
          </p:nvGrpSpPr>
          <p:grpSpPr bwMode="auto">
            <a:xfrm rot="1706785">
              <a:off x="7010400" y="1322371"/>
              <a:ext cx="415925" cy="1273175"/>
              <a:chOff x="4416" y="2064"/>
              <a:chExt cx="262" cy="802"/>
            </a:xfrm>
          </p:grpSpPr>
          <p:sp>
            <p:nvSpPr>
              <p:cNvPr id="254" name="Freeform 830"/>
              <p:cNvSpPr>
                <a:spLocks noChangeAspect="1"/>
              </p:cNvSpPr>
              <p:nvPr/>
            </p:nvSpPr>
            <p:spPr bwMode="auto">
              <a:xfrm>
                <a:off x="4416" y="2190"/>
                <a:ext cx="262" cy="676"/>
              </a:xfrm>
              <a:custGeom>
                <a:avLst/>
                <a:gdLst>
                  <a:gd name="T0" fmla="*/ 88 w 117"/>
                  <a:gd name="T1" fmla="*/ 0 h 269"/>
                  <a:gd name="T2" fmla="*/ 0 w 117"/>
                  <a:gd name="T3" fmla="*/ 161 h 269"/>
                  <a:gd name="T4" fmla="*/ 117 w 117"/>
                  <a:gd name="T5" fmla="*/ 108 h 269"/>
                  <a:gd name="T6" fmla="*/ 28 w 117"/>
                  <a:gd name="T7" fmla="*/ 269 h 269"/>
                  <a:gd name="T8" fmla="*/ 0 60000 65536"/>
                  <a:gd name="T9" fmla="*/ 0 60000 65536"/>
                  <a:gd name="T10" fmla="*/ 0 60000 65536"/>
                  <a:gd name="T11" fmla="*/ 0 60000 65536"/>
                  <a:gd name="T12" fmla="*/ 0 w 117"/>
                  <a:gd name="T13" fmla="*/ 0 h 269"/>
                  <a:gd name="T14" fmla="*/ 117 w 117"/>
                  <a:gd name="T15" fmla="*/ 269 h 269"/>
                </a:gdLst>
                <a:ahLst/>
                <a:cxnLst>
                  <a:cxn ang="T8">
                    <a:pos x="T0" y="T1"/>
                  </a:cxn>
                  <a:cxn ang="T9">
                    <a:pos x="T2" y="T3"/>
                  </a:cxn>
                  <a:cxn ang="T10">
                    <a:pos x="T4" y="T5"/>
                  </a:cxn>
                  <a:cxn ang="T11">
                    <a:pos x="T6" y="T7"/>
                  </a:cxn>
                </a:cxnLst>
                <a:rect l="T12" t="T13" r="T14" b="T15"/>
                <a:pathLst>
                  <a:path w="117" h="269">
                    <a:moveTo>
                      <a:pt x="88" y="0"/>
                    </a:moveTo>
                    <a:lnTo>
                      <a:pt x="0" y="161"/>
                    </a:lnTo>
                    <a:lnTo>
                      <a:pt x="117" y="108"/>
                    </a:lnTo>
                    <a:lnTo>
                      <a:pt x="28" y="269"/>
                    </a:lnTo>
                  </a:path>
                </a:pathLst>
              </a:custGeom>
              <a:noFill/>
              <a:ln w="38100">
                <a:solidFill>
                  <a:schemeClr val="bg2"/>
                </a:solidFill>
                <a:round/>
                <a:headEnd/>
                <a:tailEnd/>
              </a:ln>
            </p:spPr>
            <p:txBody>
              <a:bodyPr/>
              <a:lstStyle/>
              <a:p>
                <a:endParaRPr lang="en-US"/>
              </a:p>
            </p:txBody>
          </p:sp>
          <p:sp>
            <p:nvSpPr>
              <p:cNvPr id="255" name="Freeform 831"/>
              <p:cNvSpPr>
                <a:spLocks noChangeAspect="1"/>
              </p:cNvSpPr>
              <p:nvPr/>
            </p:nvSpPr>
            <p:spPr bwMode="auto">
              <a:xfrm>
                <a:off x="4564" y="2064"/>
                <a:ext cx="114" cy="164"/>
              </a:xfrm>
              <a:custGeom>
                <a:avLst/>
                <a:gdLst>
                  <a:gd name="T0" fmla="*/ 0 w 51"/>
                  <a:gd name="T1" fmla="*/ 46 h 65"/>
                  <a:gd name="T2" fmla="*/ 51 w 51"/>
                  <a:gd name="T3" fmla="*/ 0 h 65"/>
                  <a:gd name="T4" fmla="*/ 41 w 51"/>
                  <a:gd name="T5" fmla="*/ 65 h 65"/>
                  <a:gd name="T6" fmla="*/ 0 w 51"/>
                  <a:gd name="T7" fmla="*/ 46 h 65"/>
                  <a:gd name="T8" fmla="*/ 0 60000 65536"/>
                  <a:gd name="T9" fmla="*/ 0 60000 65536"/>
                  <a:gd name="T10" fmla="*/ 0 60000 65536"/>
                  <a:gd name="T11" fmla="*/ 0 60000 65536"/>
                  <a:gd name="T12" fmla="*/ 0 w 51"/>
                  <a:gd name="T13" fmla="*/ 0 h 65"/>
                  <a:gd name="T14" fmla="*/ 51 w 51"/>
                  <a:gd name="T15" fmla="*/ 65 h 65"/>
                </a:gdLst>
                <a:ahLst/>
                <a:cxnLst>
                  <a:cxn ang="T8">
                    <a:pos x="T0" y="T1"/>
                  </a:cxn>
                  <a:cxn ang="T9">
                    <a:pos x="T2" y="T3"/>
                  </a:cxn>
                  <a:cxn ang="T10">
                    <a:pos x="T4" y="T5"/>
                  </a:cxn>
                  <a:cxn ang="T11">
                    <a:pos x="T6" y="T7"/>
                  </a:cxn>
                </a:cxnLst>
                <a:rect l="T12" t="T13" r="T14" b="T15"/>
                <a:pathLst>
                  <a:path w="51" h="65">
                    <a:moveTo>
                      <a:pt x="0" y="46"/>
                    </a:moveTo>
                    <a:lnTo>
                      <a:pt x="51" y="0"/>
                    </a:lnTo>
                    <a:lnTo>
                      <a:pt x="41" y="65"/>
                    </a:lnTo>
                    <a:lnTo>
                      <a:pt x="0" y="46"/>
                    </a:lnTo>
                    <a:close/>
                  </a:path>
                </a:pathLst>
              </a:custGeom>
              <a:solidFill>
                <a:schemeClr val="bg2"/>
              </a:solidFill>
              <a:ln w="19050">
                <a:solidFill>
                  <a:schemeClr val="bg2"/>
                </a:solidFill>
                <a:round/>
                <a:headEnd/>
                <a:tailEnd/>
              </a:ln>
            </p:spPr>
            <p:txBody>
              <a:bodyPr/>
              <a:lstStyle/>
              <a:p>
                <a:endParaRPr lang="en-US"/>
              </a:p>
            </p:txBody>
          </p:sp>
        </p:grpSp>
        <p:grpSp>
          <p:nvGrpSpPr>
            <p:cNvPr id="256" name="Group 835"/>
            <p:cNvGrpSpPr>
              <a:grpSpLocks/>
            </p:cNvGrpSpPr>
            <p:nvPr/>
          </p:nvGrpSpPr>
          <p:grpSpPr bwMode="auto">
            <a:xfrm rot="-242889">
              <a:off x="1079500" y="1452546"/>
              <a:ext cx="6584950" cy="533400"/>
              <a:chOff x="576" y="2112"/>
              <a:chExt cx="4148" cy="336"/>
            </a:xfrm>
          </p:grpSpPr>
          <p:sp>
            <p:nvSpPr>
              <p:cNvPr id="257" name="Freeform 826"/>
              <p:cNvSpPr>
                <a:spLocks noChangeAspect="1"/>
              </p:cNvSpPr>
              <p:nvPr/>
            </p:nvSpPr>
            <p:spPr bwMode="auto">
              <a:xfrm rot="17049592" flipV="1">
                <a:off x="4585" y="2087"/>
                <a:ext cx="114" cy="164"/>
              </a:xfrm>
              <a:custGeom>
                <a:avLst/>
                <a:gdLst>
                  <a:gd name="T0" fmla="*/ 0 w 51"/>
                  <a:gd name="T1" fmla="*/ 46 h 65"/>
                  <a:gd name="T2" fmla="*/ 51 w 51"/>
                  <a:gd name="T3" fmla="*/ 0 h 65"/>
                  <a:gd name="T4" fmla="*/ 41 w 51"/>
                  <a:gd name="T5" fmla="*/ 65 h 65"/>
                  <a:gd name="T6" fmla="*/ 0 w 51"/>
                  <a:gd name="T7" fmla="*/ 46 h 65"/>
                  <a:gd name="T8" fmla="*/ 0 60000 65536"/>
                  <a:gd name="T9" fmla="*/ 0 60000 65536"/>
                  <a:gd name="T10" fmla="*/ 0 60000 65536"/>
                  <a:gd name="T11" fmla="*/ 0 60000 65536"/>
                  <a:gd name="T12" fmla="*/ 0 w 51"/>
                  <a:gd name="T13" fmla="*/ 0 h 65"/>
                  <a:gd name="T14" fmla="*/ 51 w 51"/>
                  <a:gd name="T15" fmla="*/ 65 h 65"/>
                </a:gdLst>
                <a:ahLst/>
                <a:cxnLst>
                  <a:cxn ang="T8">
                    <a:pos x="T0" y="T1"/>
                  </a:cxn>
                  <a:cxn ang="T9">
                    <a:pos x="T2" y="T3"/>
                  </a:cxn>
                  <a:cxn ang="T10">
                    <a:pos x="T4" y="T5"/>
                  </a:cxn>
                  <a:cxn ang="T11">
                    <a:pos x="T6" y="T7"/>
                  </a:cxn>
                </a:cxnLst>
                <a:rect l="T12" t="T13" r="T14" b="T15"/>
                <a:pathLst>
                  <a:path w="51" h="65">
                    <a:moveTo>
                      <a:pt x="0" y="46"/>
                    </a:moveTo>
                    <a:lnTo>
                      <a:pt x="51" y="0"/>
                    </a:lnTo>
                    <a:lnTo>
                      <a:pt x="41" y="65"/>
                    </a:lnTo>
                    <a:lnTo>
                      <a:pt x="0" y="46"/>
                    </a:lnTo>
                    <a:close/>
                  </a:path>
                </a:pathLst>
              </a:custGeom>
              <a:solidFill>
                <a:schemeClr val="accent1"/>
              </a:solidFill>
              <a:ln w="19050">
                <a:solidFill>
                  <a:schemeClr val="accent1"/>
                </a:solidFill>
                <a:round/>
                <a:headEnd/>
                <a:tailEnd/>
              </a:ln>
            </p:spPr>
            <p:txBody>
              <a:bodyPr/>
              <a:lstStyle/>
              <a:p>
                <a:endParaRPr lang="en-US"/>
              </a:p>
            </p:txBody>
          </p:sp>
          <p:sp>
            <p:nvSpPr>
              <p:cNvPr id="258" name="Line 832"/>
              <p:cNvSpPr>
                <a:spLocks noChangeShapeType="1"/>
              </p:cNvSpPr>
              <p:nvPr/>
            </p:nvSpPr>
            <p:spPr bwMode="auto">
              <a:xfrm flipV="1">
                <a:off x="576" y="2208"/>
                <a:ext cx="2352" cy="240"/>
              </a:xfrm>
              <a:prstGeom prst="line">
                <a:avLst/>
              </a:prstGeom>
              <a:noFill/>
              <a:ln w="38100">
                <a:solidFill>
                  <a:schemeClr val="accent1"/>
                </a:solidFill>
                <a:round/>
                <a:headEnd/>
                <a:tailEnd/>
              </a:ln>
            </p:spPr>
            <p:txBody>
              <a:bodyPr wrap="none" lIns="90000" tIns="46800" rIns="90000" bIns="46800" anchor="ctr"/>
              <a:lstStyle/>
              <a:p>
                <a:endParaRPr lang="en-US"/>
              </a:p>
            </p:txBody>
          </p:sp>
          <p:sp>
            <p:nvSpPr>
              <p:cNvPr id="259" name="Line 833"/>
              <p:cNvSpPr>
                <a:spLocks noChangeShapeType="1"/>
              </p:cNvSpPr>
              <p:nvPr/>
            </p:nvSpPr>
            <p:spPr bwMode="auto">
              <a:xfrm flipV="1">
                <a:off x="2256" y="2160"/>
                <a:ext cx="2352" cy="240"/>
              </a:xfrm>
              <a:prstGeom prst="line">
                <a:avLst/>
              </a:prstGeom>
              <a:noFill/>
              <a:ln w="38100">
                <a:solidFill>
                  <a:schemeClr val="accent1"/>
                </a:solidFill>
                <a:round/>
                <a:headEnd/>
                <a:tailEnd/>
              </a:ln>
            </p:spPr>
            <p:txBody>
              <a:bodyPr wrap="none" lIns="90000" tIns="46800" rIns="90000" bIns="46800" anchor="ctr"/>
              <a:lstStyle/>
              <a:p>
                <a:endParaRPr lang="en-US"/>
              </a:p>
            </p:txBody>
          </p:sp>
          <p:sp>
            <p:nvSpPr>
              <p:cNvPr id="260" name="Line 834"/>
              <p:cNvSpPr>
                <a:spLocks noChangeShapeType="1"/>
              </p:cNvSpPr>
              <p:nvPr/>
            </p:nvSpPr>
            <p:spPr bwMode="auto">
              <a:xfrm flipV="1">
                <a:off x="2256" y="2208"/>
                <a:ext cx="672" cy="192"/>
              </a:xfrm>
              <a:prstGeom prst="line">
                <a:avLst/>
              </a:prstGeom>
              <a:noFill/>
              <a:ln w="38100">
                <a:solidFill>
                  <a:schemeClr val="accent1"/>
                </a:solidFill>
                <a:round/>
                <a:headEnd/>
                <a:tailEnd/>
              </a:ln>
            </p:spPr>
            <p:txBody>
              <a:bodyPr wrap="none" lIns="90000" tIns="46800" rIns="90000" bIns="46800" anchor="ctr"/>
              <a:lstStyle/>
              <a:p>
                <a:endParaRPr lang="en-US"/>
              </a:p>
            </p:txBody>
          </p:sp>
        </p:grpSp>
      </p:grpSp>
      <p:sp>
        <p:nvSpPr>
          <p:cNvPr id="261" name="Text Box 3"/>
          <p:cNvSpPr txBox="1">
            <a:spLocks noChangeArrowheads="1"/>
          </p:cNvSpPr>
          <p:nvPr/>
        </p:nvSpPr>
        <p:spPr bwMode="auto">
          <a:xfrm>
            <a:off x="2873356" y="214290"/>
            <a:ext cx="3413156"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Timing Advance</a:t>
            </a:r>
          </a:p>
        </p:txBody>
      </p:sp>
      <p:grpSp>
        <p:nvGrpSpPr>
          <p:cNvPr id="265" name="Group 264"/>
          <p:cNvGrpSpPr/>
          <p:nvPr/>
        </p:nvGrpSpPr>
        <p:grpSpPr>
          <a:xfrm>
            <a:off x="1214414" y="2786058"/>
            <a:ext cx="7190623" cy="3714776"/>
            <a:chOff x="1214414" y="2786058"/>
            <a:chExt cx="7190623" cy="3714776"/>
          </a:xfrm>
        </p:grpSpPr>
        <p:pic>
          <p:nvPicPr>
            <p:cNvPr id="105474" name="Picture 2"/>
            <p:cNvPicPr>
              <a:picLocks noChangeAspect="1" noChangeArrowheads="1"/>
            </p:cNvPicPr>
            <p:nvPr/>
          </p:nvPicPr>
          <p:blipFill>
            <a:blip r:embed="rId8"/>
            <a:srcRect/>
            <a:stretch>
              <a:fillRect/>
            </a:stretch>
          </p:blipFill>
          <p:spPr bwMode="auto">
            <a:xfrm>
              <a:off x="1214414" y="2786058"/>
              <a:ext cx="7190623" cy="3714776"/>
            </a:xfrm>
            <a:prstGeom prst="rect">
              <a:avLst/>
            </a:prstGeom>
            <a:noFill/>
            <a:ln w="9525">
              <a:solidFill>
                <a:schemeClr val="tx1"/>
              </a:solidFill>
              <a:miter lim="800000"/>
              <a:headEnd/>
              <a:tailEnd/>
            </a:ln>
            <a:effectLst/>
          </p:spPr>
        </p:pic>
        <p:sp>
          <p:nvSpPr>
            <p:cNvPr id="264" name="Rounded Rectangle 263"/>
            <p:cNvSpPr/>
            <p:nvPr/>
          </p:nvSpPr>
          <p:spPr>
            <a:xfrm>
              <a:off x="3562341" y="3738564"/>
              <a:ext cx="947746" cy="100013"/>
            </a:xfrm>
            <a:prstGeom prst="round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257800" y="3581400"/>
            <a:ext cx="1676400" cy="533400"/>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200" b="1" dirty="0">
                <a:solidFill>
                  <a:schemeClr val="tx1"/>
                </a:solidFill>
                <a:latin typeface="+mj-lt"/>
                <a:cs typeface="Times New Roman" pitchFamily="18" charset="0"/>
              </a:rPr>
              <a:t>Record Change History</a:t>
            </a:r>
          </a:p>
        </p:txBody>
      </p:sp>
      <p:sp>
        <p:nvSpPr>
          <p:cNvPr id="13" name="Rectangle 12"/>
          <p:cNvSpPr/>
          <p:nvPr/>
        </p:nvSpPr>
        <p:spPr>
          <a:xfrm>
            <a:off x="5257800" y="2895600"/>
            <a:ext cx="1676400" cy="381000"/>
          </a:xfrm>
          <a:prstGeom prst="rect">
            <a:avLst/>
          </a:prstGeom>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r>
              <a:rPr lang="en-US" sz="1200" b="1" dirty="0">
                <a:solidFill>
                  <a:schemeClr val="tx1"/>
                </a:solidFill>
                <a:latin typeface="+mj-lt"/>
                <a:cs typeface="Times New Roman" pitchFamily="18" charset="0"/>
              </a:rPr>
              <a:t>Track Change</a:t>
            </a:r>
          </a:p>
        </p:txBody>
      </p:sp>
      <p:sp>
        <p:nvSpPr>
          <p:cNvPr id="14" name="Flowchart: Multidocument 13"/>
          <p:cNvSpPr/>
          <p:nvPr/>
        </p:nvSpPr>
        <p:spPr>
          <a:xfrm>
            <a:off x="5232400" y="6019800"/>
            <a:ext cx="1828800" cy="762000"/>
          </a:xfrm>
          <a:prstGeom prst="flowChartMultidocumen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200" dirty="0">
                <a:latin typeface="+mj-lt"/>
                <a:cs typeface="Times New Roman" pitchFamily="18" charset="0"/>
              </a:rPr>
              <a:t>Report Action Progress</a:t>
            </a:r>
          </a:p>
        </p:txBody>
      </p:sp>
      <p:sp>
        <p:nvSpPr>
          <p:cNvPr id="15" name="Rectangle 14"/>
          <p:cNvSpPr/>
          <p:nvPr/>
        </p:nvSpPr>
        <p:spPr>
          <a:xfrm>
            <a:off x="4953000" y="2133600"/>
            <a:ext cx="2133600" cy="381000"/>
          </a:xfrm>
          <a:prstGeom prst="rect">
            <a:avLst/>
          </a:prstGeom>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r>
              <a:rPr lang="en-US" sz="1200" b="1" dirty="0">
                <a:solidFill>
                  <a:schemeClr val="tx1"/>
                </a:solidFill>
                <a:latin typeface="+mj-lt"/>
                <a:cs typeface="Times New Roman" pitchFamily="18" charset="0"/>
              </a:rPr>
              <a:t>Implement </a:t>
            </a:r>
            <a:r>
              <a:rPr lang="en-US" sz="1200" b="1" dirty="0" smtClean="0">
                <a:solidFill>
                  <a:schemeClr val="tx1"/>
                </a:solidFill>
                <a:latin typeface="+mj-lt"/>
                <a:cs typeface="Times New Roman" pitchFamily="18" charset="0"/>
              </a:rPr>
              <a:t>Action</a:t>
            </a:r>
            <a:endParaRPr lang="en-US" sz="1200" b="1" dirty="0">
              <a:solidFill>
                <a:schemeClr val="tx1"/>
              </a:solidFill>
              <a:latin typeface="+mj-lt"/>
              <a:cs typeface="Times New Roman" pitchFamily="18" charset="0"/>
            </a:endParaRPr>
          </a:p>
        </p:txBody>
      </p:sp>
      <p:sp>
        <p:nvSpPr>
          <p:cNvPr id="17" name="Rectangle 16"/>
          <p:cNvSpPr/>
          <p:nvPr/>
        </p:nvSpPr>
        <p:spPr>
          <a:xfrm>
            <a:off x="4714876" y="1415142"/>
            <a:ext cx="2786082" cy="381000"/>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200" b="1" dirty="0">
                <a:solidFill>
                  <a:schemeClr val="tx1"/>
                </a:solidFill>
                <a:latin typeface="+mj-lt"/>
                <a:cs typeface="Times New Roman" pitchFamily="18" charset="0"/>
              </a:rPr>
              <a:t>Action Plan </a:t>
            </a:r>
            <a:r>
              <a:rPr lang="en-US" sz="1200" b="1" dirty="0" smtClean="0">
                <a:solidFill>
                  <a:schemeClr val="tx1"/>
                </a:solidFill>
                <a:latin typeface="+mj-lt"/>
                <a:cs typeface="Times New Roman" pitchFamily="18" charset="0"/>
              </a:rPr>
              <a:t>Request to client by RNO</a:t>
            </a:r>
            <a:endParaRPr lang="en-US" sz="1200" b="1" dirty="0">
              <a:solidFill>
                <a:schemeClr val="tx1"/>
              </a:solidFill>
              <a:latin typeface="+mj-lt"/>
              <a:cs typeface="Times New Roman" pitchFamily="18" charset="0"/>
            </a:endParaRPr>
          </a:p>
        </p:txBody>
      </p:sp>
      <p:sp>
        <p:nvSpPr>
          <p:cNvPr id="19" name="Rectangle 18"/>
          <p:cNvSpPr/>
          <p:nvPr/>
        </p:nvSpPr>
        <p:spPr>
          <a:xfrm>
            <a:off x="5257800" y="685800"/>
            <a:ext cx="1676400" cy="381000"/>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r>
              <a:rPr lang="en-US" sz="1200" b="1" dirty="0">
                <a:solidFill>
                  <a:schemeClr val="tx1"/>
                </a:solidFill>
                <a:latin typeface="+mj-lt"/>
                <a:cs typeface="Times New Roman" pitchFamily="18" charset="0"/>
              </a:rPr>
              <a:t>Solution, Suggestion </a:t>
            </a:r>
            <a:r>
              <a:rPr lang="en-US" sz="1200" b="1" dirty="0" smtClean="0">
                <a:solidFill>
                  <a:schemeClr val="tx1"/>
                </a:solidFill>
                <a:latin typeface="+mj-lt"/>
                <a:cs typeface="Times New Roman" pitchFamily="18" charset="0"/>
              </a:rPr>
              <a:t>by </a:t>
            </a:r>
            <a:r>
              <a:rPr lang="en-US" sz="1200" b="1" dirty="0" err="1" smtClean="0">
                <a:solidFill>
                  <a:schemeClr val="tx1"/>
                </a:solidFill>
                <a:latin typeface="+mj-lt"/>
                <a:cs typeface="Times New Roman" pitchFamily="18" charset="0"/>
              </a:rPr>
              <a:t>Optimiser</a:t>
            </a:r>
            <a:endParaRPr lang="en-US" sz="1200" b="1" dirty="0">
              <a:solidFill>
                <a:schemeClr val="tx1"/>
              </a:solidFill>
              <a:latin typeface="+mj-lt"/>
              <a:cs typeface="Times New Roman" pitchFamily="18" charset="0"/>
            </a:endParaRPr>
          </a:p>
        </p:txBody>
      </p:sp>
      <p:sp>
        <p:nvSpPr>
          <p:cNvPr id="22" name="Down Arrow 21"/>
          <p:cNvSpPr/>
          <p:nvPr/>
        </p:nvSpPr>
        <p:spPr>
          <a:xfrm>
            <a:off x="5867400" y="1066800"/>
            <a:ext cx="381000" cy="3048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b="1">
              <a:solidFill>
                <a:schemeClr val="tx1"/>
              </a:solidFill>
              <a:latin typeface="+mj-lt"/>
              <a:cs typeface="Times New Roman" pitchFamily="18" charset="0"/>
            </a:endParaRPr>
          </a:p>
        </p:txBody>
      </p:sp>
      <p:sp>
        <p:nvSpPr>
          <p:cNvPr id="23" name="Down Arrow 22"/>
          <p:cNvSpPr/>
          <p:nvPr/>
        </p:nvSpPr>
        <p:spPr>
          <a:xfrm>
            <a:off x="5867400" y="1828800"/>
            <a:ext cx="381000" cy="3048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b="1">
              <a:solidFill>
                <a:schemeClr val="tx1"/>
              </a:solidFill>
              <a:latin typeface="+mj-lt"/>
              <a:cs typeface="Times New Roman" pitchFamily="18" charset="0"/>
            </a:endParaRPr>
          </a:p>
        </p:txBody>
      </p:sp>
      <p:sp>
        <p:nvSpPr>
          <p:cNvPr id="24" name="Down Arrow 23"/>
          <p:cNvSpPr/>
          <p:nvPr/>
        </p:nvSpPr>
        <p:spPr>
          <a:xfrm>
            <a:off x="5867400" y="2514600"/>
            <a:ext cx="381000" cy="3810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b="1">
              <a:solidFill>
                <a:schemeClr val="tx1"/>
              </a:solidFill>
              <a:latin typeface="+mj-lt"/>
              <a:cs typeface="Times New Roman" pitchFamily="18" charset="0"/>
            </a:endParaRPr>
          </a:p>
        </p:txBody>
      </p:sp>
      <p:sp>
        <p:nvSpPr>
          <p:cNvPr id="25" name="Down Arrow 24"/>
          <p:cNvSpPr/>
          <p:nvPr/>
        </p:nvSpPr>
        <p:spPr>
          <a:xfrm>
            <a:off x="5867400" y="3276600"/>
            <a:ext cx="381000" cy="3048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b="1">
              <a:solidFill>
                <a:schemeClr val="tx1"/>
              </a:solidFill>
              <a:latin typeface="+mj-lt"/>
              <a:cs typeface="Times New Roman" pitchFamily="18" charset="0"/>
            </a:endParaRPr>
          </a:p>
        </p:txBody>
      </p:sp>
      <p:grpSp>
        <p:nvGrpSpPr>
          <p:cNvPr id="2" name="Group 30"/>
          <p:cNvGrpSpPr>
            <a:grpSpLocks/>
          </p:cNvGrpSpPr>
          <p:nvPr/>
        </p:nvGrpSpPr>
        <p:grpSpPr bwMode="auto">
          <a:xfrm>
            <a:off x="5105400" y="4114801"/>
            <a:ext cx="2057400" cy="1916112"/>
            <a:chOff x="3048000" y="4114800"/>
            <a:chExt cx="2057400" cy="1916017"/>
          </a:xfrm>
          <a:solidFill>
            <a:schemeClr val="accent4">
              <a:lumMod val="75000"/>
            </a:schemeClr>
          </a:solidFill>
        </p:grpSpPr>
        <p:sp>
          <p:nvSpPr>
            <p:cNvPr id="29" name="Down Arrow 28"/>
            <p:cNvSpPr/>
            <p:nvPr/>
          </p:nvSpPr>
          <p:spPr>
            <a:xfrm>
              <a:off x="3048000" y="4125817"/>
              <a:ext cx="2057400" cy="1905000"/>
            </a:xfrm>
            <a:prstGeom prst="downArrow">
              <a:avLst/>
            </a:prstGeom>
            <a:grp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b="1" dirty="0">
                <a:solidFill>
                  <a:schemeClr val="tx1"/>
                </a:solidFill>
                <a:latin typeface="+mj-lt"/>
                <a:cs typeface="Times New Roman" pitchFamily="18" charset="0"/>
              </a:endParaRPr>
            </a:p>
          </p:txBody>
        </p:sp>
        <p:sp>
          <p:nvSpPr>
            <p:cNvPr id="30" name="TextBox 29"/>
            <p:cNvSpPr txBox="1"/>
            <p:nvPr/>
          </p:nvSpPr>
          <p:spPr>
            <a:xfrm rot="16200000">
              <a:off x="3314738" y="4466820"/>
              <a:ext cx="1535037" cy="830997"/>
            </a:xfrm>
            <a:prstGeom prst="rect">
              <a:avLst/>
            </a:prstGeom>
            <a:grpFill/>
          </p:spPr>
          <p:txBody>
            <a:bodyPr>
              <a:spAutoFit/>
            </a:bodyPr>
            <a:lstStyle/>
            <a:p>
              <a:pPr>
                <a:defRPr/>
              </a:pPr>
              <a:r>
                <a:rPr lang="en-US" sz="1200" b="1" dirty="0">
                  <a:latin typeface="+mj-lt"/>
                </a:rPr>
                <a:t>Long Term Planning, New Features,  Services,  Coverage &amp; Capacity Expansion</a:t>
              </a:r>
            </a:p>
          </p:txBody>
        </p:sp>
      </p:grpSp>
      <p:sp>
        <p:nvSpPr>
          <p:cNvPr id="18" name="Bent Arrow 17"/>
          <p:cNvSpPr/>
          <p:nvPr/>
        </p:nvSpPr>
        <p:spPr>
          <a:xfrm rot="16200000">
            <a:off x="3200405" y="1128485"/>
            <a:ext cx="914400" cy="3200401"/>
          </a:xfrm>
          <a:prstGeom prst="bentArrow">
            <a:avLst/>
          </a:prstGeom>
          <a:solidFill>
            <a:schemeClr val="accent4">
              <a:lumMod val="75000"/>
            </a:scheme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endParaRPr lang="en-US" sz="1200" b="1">
              <a:solidFill>
                <a:schemeClr val="tx1"/>
              </a:solidFill>
            </a:endParaRPr>
          </a:p>
        </p:txBody>
      </p:sp>
      <p:sp>
        <p:nvSpPr>
          <p:cNvPr id="20" name="Flowchart: Off-page Connector 19"/>
          <p:cNvSpPr/>
          <p:nvPr/>
        </p:nvSpPr>
        <p:spPr>
          <a:xfrm rot="10800000">
            <a:off x="1781629" y="1600199"/>
            <a:ext cx="1066800" cy="609600"/>
          </a:xfrm>
          <a:prstGeom prst="flowChartOffpageConnector">
            <a:avLst/>
          </a:prstGeom>
        </p:spPr>
        <p:style>
          <a:lnRef idx="0">
            <a:schemeClr val="accent1"/>
          </a:lnRef>
          <a:fillRef idx="3">
            <a:schemeClr val="accent1"/>
          </a:fillRef>
          <a:effectRef idx="3">
            <a:schemeClr val="accent1"/>
          </a:effectRef>
          <a:fontRef idx="minor">
            <a:schemeClr val="lt1"/>
          </a:fontRef>
        </p:style>
        <p:txBody>
          <a:bodyPr anchor="ctr"/>
          <a:lstStyle/>
          <a:p>
            <a:pPr algn="ctr">
              <a:defRPr/>
            </a:pPr>
            <a:endParaRPr lang="en-US" sz="1200" b="1" dirty="0">
              <a:solidFill>
                <a:schemeClr val="tx1"/>
              </a:solidFill>
            </a:endParaRPr>
          </a:p>
        </p:txBody>
      </p:sp>
      <p:sp>
        <p:nvSpPr>
          <p:cNvPr id="27" name="TextBox 26"/>
          <p:cNvSpPr txBox="1"/>
          <p:nvPr/>
        </p:nvSpPr>
        <p:spPr>
          <a:xfrm>
            <a:off x="1857375" y="1747838"/>
            <a:ext cx="927100" cy="461665"/>
          </a:xfrm>
          <a:prstGeom prst="rect">
            <a:avLst/>
          </a:prstGeom>
          <a:noFill/>
        </p:spPr>
        <p:txBody>
          <a:bodyPr>
            <a:spAutoFit/>
          </a:bodyPr>
          <a:lstStyle/>
          <a:p>
            <a:pPr>
              <a:defRPr/>
            </a:pPr>
            <a:r>
              <a:rPr lang="en-US" sz="1200" b="1" dirty="0">
                <a:latin typeface="+mn-lt"/>
              </a:rPr>
              <a:t>To Previous</a:t>
            </a:r>
          </a:p>
          <a:p>
            <a:pPr>
              <a:defRPr/>
            </a:pPr>
            <a:r>
              <a:rPr lang="en-US" sz="1200" b="1" dirty="0">
                <a:latin typeface="+mn-lt"/>
              </a:rPr>
              <a:t> Slide</a:t>
            </a:r>
          </a:p>
        </p:txBody>
      </p:sp>
      <p:sp>
        <p:nvSpPr>
          <p:cNvPr id="28" name="Flowchart: Off-page Connector 27"/>
          <p:cNvSpPr/>
          <p:nvPr/>
        </p:nvSpPr>
        <p:spPr>
          <a:xfrm>
            <a:off x="5486400" y="61686"/>
            <a:ext cx="1066800" cy="609600"/>
          </a:xfrm>
          <a:prstGeom prst="flowChartOffpageConnector">
            <a:avLst/>
          </a:prstGeom>
        </p:spPr>
        <p:style>
          <a:lnRef idx="0">
            <a:schemeClr val="accent1"/>
          </a:lnRef>
          <a:fillRef idx="3">
            <a:schemeClr val="accent1"/>
          </a:fillRef>
          <a:effectRef idx="3">
            <a:schemeClr val="accent1"/>
          </a:effectRef>
          <a:fontRef idx="minor">
            <a:schemeClr val="lt1"/>
          </a:fontRef>
        </p:style>
        <p:txBody>
          <a:bodyPr anchor="ctr"/>
          <a:lstStyle/>
          <a:p>
            <a:pPr algn="ctr">
              <a:defRPr/>
            </a:pPr>
            <a:endParaRPr lang="en-US" sz="1200" b="1" dirty="0">
              <a:solidFill>
                <a:schemeClr val="tx1"/>
              </a:solidFill>
            </a:endParaRPr>
          </a:p>
        </p:txBody>
      </p:sp>
      <p:sp>
        <p:nvSpPr>
          <p:cNvPr id="31" name="TextBox 30"/>
          <p:cNvSpPr txBox="1"/>
          <p:nvPr/>
        </p:nvSpPr>
        <p:spPr>
          <a:xfrm>
            <a:off x="5486400" y="61913"/>
            <a:ext cx="1049338" cy="646331"/>
          </a:xfrm>
          <a:prstGeom prst="rect">
            <a:avLst/>
          </a:prstGeom>
          <a:noFill/>
        </p:spPr>
        <p:txBody>
          <a:bodyPr>
            <a:spAutoFit/>
          </a:bodyPr>
          <a:lstStyle/>
          <a:p>
            <a:pPr algn="ctr">
              <a:defRPr/>
            </a:pPr>
            <a:r>
              <a:rPr lang="en-US" sz="1200" b="1" dirty="0">
                <a:latin typeface="+mn-lt"/>
              </a:rPr>
              <a:t>From Previous Slide</a:t>
            </a:r>
          </a:p>
        </p:txBody>
      </p:sp>
      <p:sp>
        <p:nvSpPr>
          <p:cNvPr id="21" name="Rectangle 20"/>
          <p:cNvSpPr/>
          <p:nvPr/>
        </p:nvSpPr>
        <p:spPr>
          <a:xfrm>
            <a:off x="1066800" y="4876800"/>
            <a:ext cx="1676400" cy="381000"/>
          </a:xfrm>
          <a:prstGeom prst="rect">
            <a:avLst/>
          </a:prstGeom>
        </p:spPr>
        <p:style>
          <a:lnRef idx="0">
            <a:schemeClr val="accent2"/>
          </a:lnRef>
          <a:fillRef idx="3">
            <a:schemeClr val="accent2"/>
          </a:fillRef>
          <a:effectRef idx="3">
            <a:schemeClr val="accent2"/>
          </a:effectRef>
          <a:fontRef idx="minor">
            <a:schemeClr val="lt1"/>
          </a:fontRef>
        </p:style>
        <p:txBody>
          <a:bodyPr anchor="ctr"/>
          <a:lstStyle/>
          <a:p>
            <a:pPr algn="ctr" fontAlgn="auto">
              <a:spcBef>
                <a:spcPts val="0"/>
              </a:spcBef>
              <a:spcAft>
                <a:spcPts val="0"/>
              </a:spcAft>
              <a:defRPr/>
            </a:pPr>
            <a:endParaRPr lang="en-US" sz="1200" b="1" dirty="0">
              <a:solidFill>
                <a:schemeClr val="tx1"/>
              </a:solidFill>
              <a:latin typeface="+mj-lt"/>
              <a:cs typeface="Times New Roman" pitchFamily="18" charset="0"/>
            </a:endParaRPr>
          </a:p>
        </p:txBody>
      </p:sp>
      <p:sp>
        <p:nvSpPr>
          <p:cNvPr id="26" name="Rectangle 25"/>
          <p:cNvSpPr/>
          <p:nvPr/>
        </p:nvSpPr>
        <p:spPr>
          <a:xfrm>
            <a:off x="1066800" y="5486400"/>
            <a:ext cx="1676400" cy="381000"/>
          </a:xfrm>
          <a:prstGeom prst="rect">
            <a:avLst/>
          </a:prstGeom>
        </p:spPr>
        <p:style>
          <a:lnRef idx="0">
            <a:schemeClr val="accent3"/>
          </a:lnRef>
          <a:fillRef idx="3">
            <a:schemeClr val="accent3"/>
          </a:fillRef>
          <a:effectRef idx="3">
            <a:schemeClr val="accent3"/>
          </a:effectRef>
          <a:fontRef idx="minor">
            <a:schemeClr val="lt1"/>
          </a:fontRef>
        </p:style>
        <p:txBody>
          <a:bodyPr anchor="ctr"/>
          <a:lstStyle/>
          <a:p>
            <a:pPr algn="ctr" fontAlgn="auto">
              <a:spcBef>
                <a:spcPts val="0"/>
              </a:spcBef>
              <a:spcAft>
                <a:spcPts val="0"/>
              </a:spcAft>
              <a:defRPr/>
            </a:pPr>
            <a:endParaRPr lang="en-US" sz="1200" b="1" dirty="0">
              <a:solidFill>
                <a:schemeClr val="tx1"/>
              </a:solidFill>
              <a:latin typeface="+mj-lt"/>
              <a:cs typeface="Times New Roman" pitchFamily="18" charset="0"/>
            </a:endParaRPr>
          </a:p>
        </p:txBody>
      </p:sp>
      <p:sp>
        <p:nvSpPr>
          <p:cNvPr id="33842" name="TextBox 31"/>
          <p:cNvSpPr txBox="1">
            <a:spLocks noChangeArrowheads="1"/>
          </p:cNvSpPr>
          <p:nvPr/>
        </p:nvSpPr>
        <p:spPr bwMode="auto">
          <a:xfrm>
            <a:off x="2895600" y="4876800"/>
            <a:ext cx="555152" cy="276999"/>
          </a:xfrm>
          <a:prstGeom prst="rect">
            <a:avLst/>
          </a:prstGeom>
          <a:noFill/>
          <a:ln w="9525">
            <a:noFill/>
            <a:miter lim="800000"/>
            <a:headEnd/>
            <a:tailEnd/>
          </a:ln>
        </p:spPr>
        <p:txBody>
          <a:bodyPr wrap="none">
            <a:spAutoFit/>
          </a:bodyPr>
          <a:lstStyle/>
          <a:p>
            <a:r>
              <a:rPr lang="en-US" sz="1200" b="1" dirty="0" smtClean="0"/>
              <a:t>Client</a:t>
            </a:r>
            <a:endParaRPr lang="en-US" sz="1200" b="1" dirty="0"/>
          </a:p>
        </p:txBody>
      </p:sp>
      <p:sp>
        <p:nvSpPr>
          <p:cNvPr id="33843" name="TextBox 32"/>
          <p:cNvSpPr txBox="1">
            <a:spLocks noChangeArrowheads="1"/>
          </p:cNvSpPr>
          <p:nvPr/>
        </p:nvSpPr>
        <p:spPr bwMode="auto">
          <a:xfrm>
            <a:off x="2971800" y="5486400"/>
            <a:ext cx="441146" cy="276999"/>
          </a:xfrm>
          <a:prstGeom prst="rect">
            <a:avLst/>
          </a:prstGeom>
          <a:noFill/>
          <a:ln w="9525">
            <a:noFill/>
            <a:miter lim="800000"/>
            <a:headEnd/>
            <a:tailEnd/>
          </a:ln>
        </p:spPr>
        <p:txBody>
          <a:bodyPr wrap="none">
            <a:spAutoFit/>
          </a:bodyPr>
          <a:lstStyle/>
          <a:p>
            <a:r>
              <a:rPr lang="en-US" sz="1200" b="1" dirty="0"/>
              <a:t>UCE</a:t>
            </a:r>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p:cNvPicPr>
            <a:picLocks noChangeAspect="1" noChangeArrowheads="1"/>
          </p:cNvPicPr>
          <p:nvPr/>
        </p:nvPicPr>
        <p:blipFill>
          <a:blip r:embed="rId2"/>
          <a:srcRect/>
          <a:stretch>
            <a:fillRect/>
          </a:stretch>
        </p:blipFill>
        <p:spPr bwMode="auto">
          <a:xfrm>
            <a:off x="428597" y="1000108"/>
            <a:ext cx="5953462" cy="3071834"/>
          </a:xfrm>
          <a:prstGeom prst="rect">
            <a:avLst/>
          </a:prstGeom>
          <a:noFill/>
          <a:ln w="9525">
            <a:solidFill>
              <a:schemeClr val="tx1"/>
            </a:solidFill>
            <a:miter lim="800000"/>
            <a:headEnd/>
            <a:tailEnd/>
          </a:ln>
          <a:effectLst/>
        </p:spPr>
      </p:pic>
      <p:sp>
        <p:nvSpPr>
          <p:cNvPr id="4" name="Text Box 3"/>
          <p:cNvSpPr txBox="1">
            <a:spLocks noChangeArrowheads="1"/>
          </p:cNvSpPr>
          <p:nvPr/>
        </p:nvSpPr>
        <p:spPr bwMode="auto">
          <a:xfrm>
            <a:off x="2873356" y="214290"/>
            <a:ext cx="4487425"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err="1"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RxQual</a:t>
            </a: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 Measurement</a:t>
            </a:r>
          </a:p>
        </p:txBody>
      </p:sp>
      <p:pic>
        <p:nvPicPr>
          <p:cNvPr id="106499" name="Picture 3"/>
          <p:cNvPicPr>
            <a:picLocks noChangeAspect="1" noChangeArrowheads="1"/>
          </p:cNvPicPr>
          <p:nvPr/>
        </p:nvPicPr>
        <p:blipFill>
          <a:blip r:embed="rId3"/>
          <a:srcRect/>
          <a:stretch>
            <a:fillRect/>
          </a:stretch>
        </p:blipFill>
        <p:spPr bwMode="auto">
          <a:xfrm>
            <a:off x="6458416" y="1000108"/>
            <a:ext cx="2593053" cy="4576772"/>
          </a:xfrm>
          <a:prstGeom prst="rect">
            <a:avLst/>
          </a:prstGeom>
          <a:noFill/>
          <a:ln w="9525">
            <a:solidFill>
              <a:schemeClr val="tx1"/>
            </a:solidFill>
            <a:miter lim="800000"/>
            <a:headEnd/>
            <a:tailEnd/>
          </a:ln>
          <a:effectLst/>
        </p:spPr>
      </p:pic>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
          <p:cNvSpPr txBox="1">
            <a:spLocks noChangeArrowheads="1"/>
          </p:cNvSpPr>
          <p:nvPr/>
        </p:nvSpPr>
        <p:spPr bwMode="auto">
          <a:xfrm>
            <a:off x="2442239" y="214290"/>
            <a:ext cx="4630091"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err="1"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RxLevel</a:t>
            </a: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 Measurement</a:t>
            </a:r>
          </a:p>
        </p:txBody>
      </p:sp>
      <p:pic>
        <p:nvPicPr>
          <p:cNvPr id="107522" name="Picture 2"/>
          <p:cNvPicPr>
            <a:picLocks noChangeAspect="1" noChangeArrowheads="1"/>
          </p:cNvPicPr>
          <p:nvPr/>
        </p:nvPicPr>
        <p:blipFill>
          <a:blip r:embed="rId2"/>
          <a:srcRect/>
          <a:stretch>
            <a:fillRect/>
          </a:stretch>
        </p:blipFill>
        <p:spPr bwMode="auto">
          <a:xfrm>
            <a:off x="428596" y="928670"/>
            <a:ext cx="6072230" cy="3103371"/>
          </a:xfrm>
          <a:prstGeom prst="rect">
            <a:avLst/>
          </a:prstGeom>
          <a:noFill/>
          <a:ln w="9525">
            <a:solidFill>
              <a:schemeClr val="tx1"/>
            </a:solidFill>
            <a:miter lim="800000"/>
            <a:headEnd/>
            <a:tailEnd/>
          </a:ln>
          <a:effectLst/>
        </p:spPr>
      </p:pic>
      <p:pic>
        <p:nvPicPr>
          <p:cNvPr id="107523" name="Picture 3"/>
          <p:cNvPicPr>
            <a:picLocks noChangeAspect="1" noChangeArrowheads="1"/>
          </p:cNvPicPr>
          <p:nvPr/>
        </p:nvPicPr>
        <p:blipFill>
          <a:blip r:embed="rId3"/>
          <a:srcRect/>
          <a:stretch>
            <a:fillRect/>
          </a:stretch>
        </p:blipFill>
        <p:spPr bwMode="auto">
          <a:xfrm>
            <a:off x="6643702" y="928670"/>
            <a:ext cx="2255928" cy="4162432"/>
          </a:xfrm>
          <a:prstGeom prst="rect">
            <a:avLst/>
          </a:prstGeom>
          <a:noFill/>
          <a:ln w="9525">
            <a:solidFill>
              <a:schemeClr val="tx1"/>
            </a:solidFill>
            <a:miter lim="800000"/>
            <a:headEnd/>
            <a:tailEnd/>
          </a:ln>
          <a:effectLst/>
        </p:spPr>
      </p:pic>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
          <p:cNvSpPr txBox="1">
            <a:spLocks noChangeArrowheads="1"/>
          </p:cNvSpPr>
          <p:nvPr/>
        </p:nvSpPr>
        <p:spPr bwMode="auto">
          <a:xfrm>
            <a:off x="2442239" y="214290"/>
            <a:ext cx="3557682"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C/I Measurement</a:t>
            </a:r>
          </a:p>
        </p:txBody>
      </p:sp>
      <p:grpSp>
        <p:nvGrpSpPr>
          <p:cNvPr id="7" name="Group 6"/>
          <p:cNvGrpSpPr/>
          <p:nvPr/>
        </p:nvGrpSpPr>
        <p:grpSpPr>
          <a:xfrm>
            <a:off x="428596" y="928694"/>
            <a:ext cx="8515867" cy="4500570"/>
            <a:chOff x="428596" y="785794"/>
            <a:chExt cx="8515867" cy="4500570"/>
          </a:xfrm>
        </p:grpSpPr>
        <p:pic>
          <p:nvPicPr>
            <p:cNvPr id="103426" name="Picture 2"/>
            <p:cNvPicPr>
              <a:picLocks noChangeAspect="1" noChangeArrowheads="1"/>
            </p:cNvPicPr>
            <p:nvPr/>
          </p:nvPicPr>
          <p:blipFill>
            <a:blip r:embed="rId2"/>
            <a:srcRect/>
            <a:stretch>
              <a:fillRect/>
            </a:stretch>
          </p:blipFill>
          <p:spPr bwMode="auto">
            <a:xfrm>
              <a:off x="428596" y="785794"/>
              <a:ext cx="8034544" cy="4376745"/>
            </a:xfrm>
            <a:prstGeom prst="rect">
              <a:avLst/>
            </a:prstGeom>
            <a:noFill/>
            <a:ln w="9525">
              <a:solidFill>
                <a:schemeClr val="tx1"/>
              </a:solidFill>
              <a:miter lim="800000"/>
              <a:headEnd/>
              <a:tailEnd/>
            </a:ln>
            <a:effectLst/>
          </p:spPr>
        </p:pic>
        <p:pic>
          <p:nvPicPr>
            <p:cNvPr id="103427" name="Picture 3"/>
            <p:cNvPicPr>
              <a:picLocks noChangeAspect="1" noChangeArrowheads="1"/>
            </p:cNvPicPr>
            <p:nvPr/>
          </p:nvPicPr>
          <p:blipFill>
            <a:blip r:embed="rId3"/>
            <a:srcRect/>
            <a:stretch>
              <a:fillRect/>
            </a:stretch>
          </p:blipFill>
          <p:spPr bwMode="auto">
            <a:xfrm>
              <a:off x="7143768" y="3714752"/>
              <a:ext cx="1800695" cy="1571612"/>
            </a:xfrm>
            <a:prstGeom prst="rect">
              <a:avLst/>
            </a:prstGeom>
            <a:noFill/>
            <a:ln w="9525">
              <a:solidFill>
                <a:schemeClr val="tx1"/>
              </a:solidFill>
              <a:miter lim="800000"/>
              <a:headEnd/>
              <a:tailEnd/>
            </a:ln>
            <a:effectLst/>
          </p:spPr>
        </p:pic>
      </p:gr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 name="Date Placeholder 1"/>
          <p:cNvSpPr>
            <a:spLocks noGrp="1"/>
          </p:cNvSpPr>
          <p:nvPr>
            <p:ph type="dt" sz="quarter" idx="10"/>
          </p:nvPr>
        </p:nvSpPr>
        <p:spPr/>
        <p:txBody>
          <a:bodyPr/>
          <a:lstStyle/>
          <a:p>
            <a:pPr>
              <a:defRPr/>
            </a:pPr>
            <a:fld id="{B7EF09BA-3B11-4B52-B5C5-45538FBBE00E}" type="datetime4">
              <a:rPr lang="en-GB"/>
              <a:pPr>
                <a:defRPr/>
              </a:pPr>
              <a:t>27 February 2010</a:t>
            </a:fld>
            <a:endParaRPr lang="en-GB"/>
          </a:p>
        </p:txBody>
      </p:sp>
      <p:sp>
        <p:nvSpPr>
          <p:cNvPr id="201" name="Slide Number Placeholder 3"/>
          <p:cNvSpPr>
            <a:spLocks noGrp="1"/>
          </p:cNvSpPr>
          <p:nvPr>
            <p:ph type="sldNum" sz="quarter" idx="12"/>
          </p:nvPr>
        </p:nvSpPr>
        <p:spPr/>
        <p:txBody>
          <a:bodyPr/>
          <a:lstStyle/>
          <a:p>
            <a:pPr>
              <a:defRPr/>
            </a:pPr>
            <a:r>
              <a:rPr lang="en-GB"/>
              <a:t>Slide </a:t>
            </a:r>
            <a:fld id="{FE9317BB-CFD9-412F-827F-3F404345EF1E}" type="slidenum">
              <a:rPr lang="en-GB"/>
              <a:pPr>
                <a:defRPr/>
              </a:pPr>
              <a:t>63</a:t>
            </a:fld>
            <a:endParaRPr lang="en-GB"/>
          </a:p>
        </p:txBody>
      </p:sp>
      <p:grpSp>
        <p:nvGrpSpPr>
          <p:cNvPr id="2" name="Group 225"/>
          <p:cNvGrpSpPr>
            <a:grpSpLocks noChangeAspect="1"/>
          </p:cNvGrpSpPr>
          <p:nvPr/>
        </p:nvGrpSpPr>
        <p:grpSpPr bwMode="auto">
          <a:xfrm>
            <a:off x="3886200" y="2209800"/>
            <a:ext cx="1919288" cy="1377950"/>
            <a:chOff x="676" y="1534"/>
            <a:chExt cx="1005" cy="722"/>
          </a:xfrm>
        </p:grpSpPr>
        <p:sp>
          <p:nvSpPr>
            <p:cNvPr id="2244" name="Oval 218"/>
            <p:cNvSpPr>
              <a:spLocks noChangeAspect="1" noChangeArrowheads="1"/>
            </p:cNvSpPr>
            <p:nvPr/>
          </p:nvSpPr>
          <p:spPr bwMode="auto">
            <a:xfrm>
              <a:off x="676" y="1627"/>
              <a:ext cx="427" cy="376"/>
            </a:xfrm>
            <a:prstGeom prst="ellipse">
              <a:avLst/>
            </a:prstGeom>
            <a:solidFill>
              <a:srgbClr val="FFCCCC"/>
            </a:solidFill>
            <a:ln w="0">
              <a:solidFill>
                <a:srgbClr val="000000"/>
              </a:solidFill>
              <a:round/>
              <a:headEnd/>
              <a:tailEnd/>
            </a:ln>
          </p:spPr>
          <p:txBody>
            <a:bodyPr/>
            <a:lstStyle/>
            <a:p>
              <a:endParaRPr lang="en-US"/>
            </a:p>
          </p:txBody>
        </p:sp>
        <p:sp>
          <p:nvSpPr>
            <p:cNvPr id="2245" name="Oval 219"/>
            <p:cNvSpPr>
              <a:spLocks noChangeAspect="1" noChangeArrowheads="1"/>
            </p:cNvSpPr>
            <p:nvPr/>
          </p:nvSpPr>
          <p:spPr bwMode="auto">
            <a:xfrm>
              <a:off x="1001" y="1534"/>
              <a:ext cx="427" cy="375"/>
            </a:xfrm>
            <a:prstGeom prst="ellipse">
              <a:avLst/>
            </a:prstGeom>
            <a:solidFill>
              <a:srgbClr val="FFCCCC"/>
            </a:solidFill>
            <a:ln w="0">
              <a:solidFill>
                <a:srgbClr val="000000"/>
              </a:solidFill>
              <a:round/>
              <a:headEnd/>
              <a:tailEnd/>
            </a:ln>
          </p:spPr>
          <p:txBody>
            <a:bodyPr/>
            <a:lstStyle/>
            <a:p>
              <a:endParaRPr lang="en-US"/>
            </a:p>
          </p:txBody>
        </p:sp>
        <p:sp>
          <p:nvSpPr>
            <p:cNvPr id="2246" name="Oval 220"/>
            <p:cNvSpPr>
              <a:spLocks noChangeAspect="1" noChangeArrowheads="1"/>
            </p:cNvSpPr>
            <p:nvPr/>
          </p:nvSpPr>
          <p:spPr bwMode="auto">
            <a:xfrm>
              <a:off x="712" y="1880"/>
              <a:ext cx="426" cy="376"/>
            </a:xfrm>
            <a:prstGeom prst="ellipse">
              <a:avLst/>
            </a:prstGeom>
            <a:solidFill>
              <a:srgbClr val="FFCCCC"/>
            </a:solidFill>
            <a:ln w="0">
              <a:solidFill>
                <a:srgbClr val="000000"/>
              </a:solidFill>
              <a:round/>
              <a:headEnd/>
              <a:tailEnd/>
            </a:ln>
          </p:spPr>
          <p:txBody>
            <a:bodyPr/>
            <a:lstStyle/>
            <a:p>
              <a:endParaRPr lang="en-US"/>
            </a:p>
          </p:txBody>
        </p:sp>
        <p:sp>
          <p:nvSpPr>
            <p:cNvPr id="2247" name="Oval 221"/>
            <p:cNvSpPr>
              <a:spLocks noChangeAspect="1" noChangeArrowheads="1"/>
            </p:cNvSpPr>
            <p:nvPr/>
          </p:nvSpPr>
          <p:spPr bwMode="auto">
            <a:xfrm>
              <a:off x="1037" y="1815"/>
              <a:ext cx="427" cy="377"/>
            </a:xfrm>
            <a:prstGeom prst="ellipse">
              <a:avLst/>
            </a:prstGeom>
            <a:solidFill>
              <a:srgbClr val="FFCCCC"/>
            </a:solidFill>
            <a:ln w="0">
              <a:solidFill>
                <a:srgbClr val="000000"/>
              </a:solidFill>
              <a:round/>
              <a:headEnd/>
              <a:tailEnd/>
            </a:ln>
          </p:spPr>
          <p:txBody>
            <a:bodyPr/>
            <a:lstStyle/>
            <a:p>
              <a:endParaRPr lang="en-US"/>
            </a:p>
          </p:txBody>
        </p:sp>
        <p:sp>
          <p:nvSpPr>
            <p:cNvPr id="2248" name="Oval 222"/>
            <p:cNvSpPr>
              <a:spLocks noChangeAspect="1" noChangeArrowheads="1"/>
            </p:cNvSpPr>
            <p:nvPr/>
          </p:nvSpPr>
          <p:spPr bwMode="auto">
            <a:xfrm>
              <a:off x="1254" y="1562"/>
              <a:ext cx="427" cy="377"/>
            </a:xfrm>
            <a:prstGeom prst="ellipse">
              <a:avLst/>
            </a:prstGeom>
            <a:solidFill>
              <a:srgbClr val="FFCCCC"/>
            </a:solidFill>
            <a:ln w="0">
              <a:solidFill>
                <a:srgbClr val="000000"/>
              </a:solidFill>
              <a:round/>
              <a:headEnd/>
              <a:tailEnd/>
            </a:ln>
          </p:spPr>
          <p:txBody>
            <a:bodyPr/>
            <a:lstStyle/>
            <a:p>
              <a:endParaRPr lang="en-US"/>
            </a:p>
          </p:txBody>
        </p:sp>
        <p:sp>
          <p:nvSpPr>
            <p:cNvPr id="2249" name="Rectangle 223"/>
            <p:cNvSpPr>
              <a:spLocks noChangeAspect="1" noChangeArrowheads="1"/>
            </p:cNvSpPr>
            <p:nvPr/>
          </p:nvSpPr>
          <p:spPr bwMode="auto">
            <a:xfrm>
              <a:off x="818" y="1691"/>
              <a:ext cx="582" cy="411"/>
            </a:xfrm>
            <a:prstGeom prst="rect">
              <a:avLst/>
            </a:prstGeom>
            <a:solidFill>
              <a:srgbClr val="FFCCCC"/>
            </a:solidFill>
            <a:ln w="9525">
              <a:noFill/>
              <a:miter lim="800000"/>
              <a:headEnd/>
              <a:tailEnd/>
            </a:ln>
          </p:spPr>
          <p:txBody>
            <a:bodyPr/>
            <a:lstStyle/>
            <a:p>
              <a:endParaRPr lang="en-US"/>
            </a:p>
          </p:txBody>
        </p:sp>
      </p:grpSp>
      <p:grpSp>
        <p:nvGrpSpPr>
          <p:cNvPr id="9" name="Group 191"/>
          <p:cNvGrpSpPr>
            <a:grpSpLocks/>
          </p:cNvGrpSpPr>
          <p:nvPr/>
        </p:nvGrpSpPr>
        <p:grpSpPr bwMode="auto">
          <a:xfrm>
            <a:off x="6553200" y="762000"/>
            <a:ext cx="2455863" cy="1936750"/>
            <a:chOff x="4128" y="672"/>
            <a:chExt cx="1547" cy="1220"/>
          </a:xfrm>
        </p:grpSpPr>
        <p:grpSp>
          <p:nvGrpSpPr>
            <p:cNvPr id="10" name="Group 147"/>
            <p:cNvGrpSpPr>
              <a:grpSpLocks/>
            </p:cNvGrpSpPr>
            <p:nvPr/>
          </p:nvGrpSpPr>
          <p:grpSpPr bwMode="auto">
            <a:xfrm>
              <a:off x="4128" y="1344"/>
              <a:ext cx="470" cy="548"/>
              <a:chOff x="2592" y="1258"/>
              <a:chExt cx="470" cy="548"/>
            </a:xfrm>
          </p:grpSpPr>
          <p:sp>
            <p:nvSpPr>
              <p:cNvPr id="2081" name="Freeform 148"/>
              <p:cNvSpPr>
                <a:spLocks/>
              </p:cNvSpPr>
              <p:nvPr/>
            </p:nvSpPr>
            <p:spPr bwMode="auto">
              <a:xfrm flipH="1">
                <a:off x="2803" y="1306"/>
                <a:ext cx="58" cy="111"/>
              </a:xfrm>
              <a:custGeom>
                <a:avLst/>
                <a:gdLst>
                  <a:gd name="T0" fmla="*/ 24 w 25"/>
                  <a:gd name="T1" fmla="*/ 0 h 71"/>
                  <a:gd name="T2" fmla="*/ 20 w 25"/>
                  <a:gd name="T3" fmla="*/ 14 h 71"/>
                  <a:gd name="T4" fmla="*/ 14 w 25"/>
                  <a:gd name="T5" fmla="*/ 27 h 71"/>
                  <a:gd name="T6" fmla="*/ 6 w 25"/>
                  <a:gd name="T7" fmla="*/ 37 h 71"/>
                  <a:gd name="T8" fmla="*/ 0 w 25"/>
                  <a:gd name="T9" fmla="*/ 43 h 71"/>
                  <a:gd name="T10" fmla="*/ 5 w 25"/>
                  <a:gd name="T11" fmla="*/ 48 h 71"/>
                  <a:gd name="T12" fmla="*/ 10 w 25"/>
                  <a:gd name="T13" fmla="*/ 53 h 71"/>
                  <a:gd name="T14" fmla="*/ 13 w 25"/>
                  <a:gd name="T15" fmla="*/ 61 h 71"/>
                  <a:gd name="T16" fmla="*/ 16 w 25"/>
                  <a:gd name="T17" fmla="*/ 7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24" y="0"/>
                    </a:moveTo>
                    <a:lnTo>
                      <a:pt x="20" y="14"/>
                    </a:lnTo>
                    <a:lnTo>
                      <a:pt x="14" y="27"/>
                    </a:lnTo>
                    <a:lnTo>
                      <a:pt x="6" y="37"/>
                    </a:lnTo>
                    <a:lnTo>
                      <a:pt x="0" y="43"/>
                    </a:lnTo>
                    <a:lnTo>
                      <a:pt x="5" y="48"/>
                    </a:lnTo>
                    <a:lnTo>
                      <a:pt x="10" y="53"/>
                    </a:lnTo>
                    <a:lnTo>
                      <a:pt x="13" y="61"/>
                    </a:lnTo>
                    <a:lnTo>
                      <a:pt x="16" y="70"/>
                    </a:lnTo>
                  </a:path>
                </a:pathLst>
              </a:custGeom>
              <a:noFill/>
              <a:ln w="12700" cap="rnd">
                <a:solidFill>
                  <a:srgbClr val="000000"/>
                </a:solidFill>
                <a:round/>
                <a:headEnd type="none" w="sm" len="sm"/>
                <a:tailEnd type="none" w="sm" len="sm"/>
              </a:ln>
            </p:spPr>
            <p:txBody>
              <a:bodyPr/>
              <a:lstStyle/>
              <a:p>
                <a:endParaRPr lang="en-US"/>
              </a:p>
            </p:txBody>
          </p:sp>
          <p:sp>
            <p:nvSpPr>
              <p:cNvPr id="2082" name="Freeform 149"/>
              <p:cNvSpPr>
                <a:spLocks/>
              </p:cNvSpPr>
              <p:nvPr/>
            </p:nvSpPr>
            <p:spPr bwMode="auto">
              <a:xfrm flipH="1">
                <a:off x="2617" y="1502"/>
                <a:ext cx="445" cy="304"/>
              </a:xfrm>
              <a:custGeom>
                <a:avLst/>
                <a:gdLst>
                  <a:gd name="T0" fmla="*/ 34 w 194"/>
                  <a:gd name="T1" fmla="*/ 193 h 194"/>
                  <a:gd name="T2" fmla="*/ 20 w 194"/>
                  <a:gd name="T3" fmla="*/ 167 h 194"/>
                  <a:gd name="T4" fmla="*/ 7 w 194"/>
                  <a:gd name="T5" fmla="*/ 144 h 194"/>
                  <a:gd name="T6" fmla="*/ 1 w 194"/>
                  <a:gd name="T7" fmla="*/ 130 h 194"/>
                  <a:gd name="T8" fmla="*/ 0 w 194"/>
                  <a:gd name="T9" fmla="*/ 121 h 194"/>
                  <a:gd name="T10" fmla="*/ 3 w 194"/>
                  <a:gd name="T11" fmla="*/ 109 h 194"/>
                  <a:gd name="T12" fmla="*/ 12 w 194"/>
                  <a:gd name="T13" fmla="*/ 87 h 194"/>
                  <a:gd name="T14" fmla="*/ 21 w 194"/>
                  <a:gd name="T15" fmla="*/ 71 h 194"/>
                  <a:gd name="T16" fmla="*/ 27 w 194"/>
                  <a:gd name="T17" fmla="*/ 55 h 194"/>
                  <a:gd name="T18" fmla="*/ 30 w 194"/>
                  <a:gd name="T19" fmla="*/ 44 h 194"/>
                  <a:gd name="T20" fmla="*/ 32 w 194"/>
                  <a:gd name="T21" fmla="*/ 34 h 194"/>
                  <a:gd name="T22" fmla="*/ 33 w 194"/>
                  <a:gd name="T23" fmla="*/ 21 h 194"/>
                  <a:gd name="T24" fmla="*/ 34 w 194"/>
                  <a:gd name="T25" fmla="*/ 13 h 194"/>
                  <a:gd name="T26" fmla="*/ 37 w 194"/>
                  <a:gd name="T27" fmla="*/ 7 h 194"/>
                  <a:gd name="T28" fmla="*/ 43 w 194"/>
                  <a:gd name="T29" fmla="*/ 5 h 194"/>
                  <a:gd name="T30" fmla="*/ 51 w 194"/>
                  <a:gd name="T31" fmla="*/ 6 h 194"/>
                  <a:gd name="T32" fmla="*/ 55 w 194"/>
                  <a:gd name="T33" fmla="*/ 7 h 194"/>
                  <a:gd name="T34" fmla="*/ 61 w 194"/>
                  <a:gd name="T35" fmla="*/ 5 h 194"/>
                  <a:gd name="T36" fmla="*/ 67 w 194"/>
                  <a:gd name="T37" fmla="*/ 0 h 194"/>
                  <a:gd name="T38" fmla="*/ 81 w 194"/>
                  <a:gd name="T39" fmla="*/ 9 h 194"/>
                  <a:gd name="T40" fmla="*/ 93 w 194"/>
                  <a:gd name="T41" fmla="*/ 9 h 194"/>
                  <a:gd name="T42" fmla="*/ 114 w 194"/>
                  <a:gd name="T43" fmla="*/ 20 h 194"/>
                  <a:gd name="T44" fmla="*/ 137 w 194"/>
                  <a:gd name="T45" fmla="*/ 27 h 194"/>
                  <a:gd name="T46" fmla="*/ 152 w 194"/>
                  <a:gd name="T47" fmla="*/ 19 h 194"/>
                  <a:gd name="T48" fmla="*/ 162 w 194"/>
                  <a:gd name="T49" fmla="*/ 17 h 194"/>
                  <a:gd name="T50" fmla="*/ 168 w 194"/>
                  <a:gd name="T51" fmla="*/ 18 h 194"/>
                  <a:gd name="T52" fmla="*/ 172 w 194"/>
                  <a:gd name="T53" fmla="*/ 20 h 194"/>
                  <a:gd name="T54" fmla="*/ 175 w 194"/>
                  <a:gd name="T55" fmla="*/ 23 h 194"/>
                  <a:gd name="T56" fmla="*/ 177 w 194"/>
                  <a:gd name="T57" fmla="*/ 27 h 194"/>
                  <a:gd name="T58" fmla="*/ 178 w 194"/>
                  <a:gd name="T59" fmla="*/ 33 h 194"/>
                  <a:gd name="T60" fmla="*/ 178 w 194"/>
                  <a:gd name="T61" fmla="*/ 41 h 194"/>
                  <a:gd name="T62" fmla="*/ 177 w 194"/>
                  <a:gd name="T63" fmla="*/ 48 h 194"/>
                  <a:gd name="T64" fmla="*/ 177 w 194"/>
                  <a:gd name="T65" fmla="*/ 57 h 194"/>
                  <a:gd name="T66" fmla="*/ 176 w 194"/>
                  <a:gd name="T67" fmla="*/ 68 h 194"/>
                  <a:gd name="T68" fmla="*/ 177 w 194"/>
                  <a:gd name="T69" fmla="*/ 76 h 194"/>
                  <a:gd name="T70" fmla="*/ 179 w 194"/>
                  <a:gd name="T71" fmla="*/ 86 h 194"/>
                  <a:gd name="T72" fmla="*/ 181 w 194"/>
                  <a:gd name="T73" fmla="*/ 97 h 194"/>
                  <a:gd name="T74" fmla="*/ 187 w 194"/>
                  <a:gd name="T75" fmla="*/ 119 h 194"/>
                  <a:gd name="T76" fmla="*/ 193 w 194"/>
                  <a:gd name="T77" fmla="*/ 142 h 194"/>
                  <a:gd name="T78" fmla="*/ 191 w 194"/>
                  <a:gd name="T79" fmla="*/ 171 h 194"/>
                  <a:gd name="T80" fmla="*/ 183 w 194"/>
                  <a:gd name="T81" fmla="*/ 193 h 194"/>
                  <a:gd name="T82" fmla="*/ 34 w 194"/>
                  <a:gd name="T83" fmla="*/ 193 h 1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4"/>
                  <a:gd name="T127" fmla="*/ 0 h 194"/>
                  <a:gd name="T128" fmla="*/ 194 w 194"/>
                  <a:gd name="T129" fmla="*/ 194 h 1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4" h="194">
                    <a:moveTo>
                      <a:pt x="34" y="193"/>
                    </a:moveTo>
                    <a:lnTo>
                      <a:pt x="20" y="167"/>
                    </a:lnTo>
                    <a:lnTo>
                      <a:pt x="7" y="144"/>
                    </a:lnTo>
                    <a:lnTo>
                      <a:pt x="1" y="130"/>
                    </a:lnTo>
                    <a:lnTo>
                      <a:pt x="0" y="121"/>
                    </a:lnTo>
                    <a:lnTo>
                      <a:pt x="3" y="109"/>
                    </a:lnTo>
                    <a:lnTo>
                      <a:pt x="12" y="87"/>
                    </a:lnTo>
                    <a:lnTo>
                      <a:pt x="21" y="71"/>
                    </a:lnTo>
                    <a:lnTo>
                      <a:pt x="27" y="55"/>
                    </a:lnTo>
                    <a:lnTo>
                      <a:pt x="30" y="44"/>
                    </a:lnTo>
                    <a:lnTo>
                      <a:pt x="32" y="34"/>
                    </a:lnTo>
                    <a:lnTo>
                      <a:pt x="33" y="21"/>
                    </a:lnTo>
                    <a:lnTo>
                      <a:pt x="34" y="13"/>
                    </a:lnTo>
                    <a:lnTo>
                      <a:pt x="37" y="7"/>
                    </a:lnTo>
                    <a:lnTo>
                      <a:pt x="43" y="5"/>
                    </a:lnTo>
                    <a:lnTo>
                      <a:pt x="51" y="6"/>
                    </a:lnTo>
                    <a:lnTo>
                      <a:pt x="55" y="7"/>
                    </a:lnTo>
                    <a:lnTo>
                      <a:pt x="61" y="5"/>
                    </a:lnTo>
                    <a:lnTo>
                      <a:pt x="67" y="0"/>
                    </a:lnTo>
                    <a:lnTo>
                      <a:pt x="81" y="9"/>
                    </a:lnTo>
                    <a:lnTo>
                      <a:pt x="93" y="9"/>
                    </a:lnTo>
                    <a:lnTo>
                      <a:pt x="114" y="20"/>
                    </a:lnTo>
                    <a:lnTo>
                      <a:pt x="137" y="27"/>
                    </a:lnTo>
                    <a:lnTo>
                      <a:pt x="152" y="19"/>
                    </a:lnTo>
                    <a:lnTo>
                      <a:pt x="162" y="17"/>
                    </a:lnTo>
                    <a:lnTo>
                      <a:pt x="168" y="18"/>
                    </a:lnTo>
                    <a:lnTo>
                      <a:pt x="172" y="20"/>
                    </a:lnTo>
                    <a:lnTo>
                      <a:pt x="175" y="23"/>
                    </a:lnTo>
                    <a:lnTo>
                      <a:pt x="177" y="27"/>
                    </a:lnTo>
                    <a:lnTo>
                      <a:pt x="178" y="33"/>
                    </a:lnTo>
                    <a:lnTo>
                      <a:pt x="178" y="41"/>
                    </a:lnTo>
                    <a:lnTo>
                      <a:pt x="177" y="48"/>
                    </a:lnTo>
                    <a:lnTo>
                      <a:pt x="177" y="57"/>
                    </a:lnTo>
                    <a:lnTo>
                      <a:pt x="176" y="68"/>
                    </a:lnTo>
                    <a:lnTo>
                      <a:pt x="177" y="76"/>
                    </a:lnTo>
                    <a:lnTo>
                      <a:pt x="179" y="86"/>
                    </a:lnTo>
                    <a:lnTo>
                      <a:pt x="181" y="97"/>
                    </a:lnTo>
                    <a:lnTo>
                      <a:pt x="187" y="119"/>
                    </a:lnTo>
                    <a:lnTo>
                      <a:pt x="193" y="142"/>
                    </a:lnTo>
                    <a:lnTo>
                      <a:pt x="191" y="171"/>
                    </a:lnTo>
                    <a:lnTo>
                      <a:pt x="183" y="193"/>
                    </a:lnTo>
                    <a:lnTo>
                      <a:pt x="34" y="193"/>
                    </a:lnTo>
                  </a:path>
                </a:pathLst>
              </a:custGeom>
              <a:solidFill>
                <a:srgbClr val="B2B2B2"/>
              </a:solidFill>
              <a:ln w="12700" cap="rnd">
                <a:solidFill>
                  <a:srgbClr val="000000"/>
                </a:solidFill>
                <a:round/>
                <a:headEnd/>
                <a:tailEnd/>
              </a:ln>
            </p:spPr>
            <p:txBody>
              <a:bodyPr/>
              <a:lstStyle/>
              <a:p>
                <a:endParaRPr lang="en-US"/>
              </a:p>
            </p:txBody>
          </p:sp>
          <p:sp>
            <p:nvSpPr>
              <p:cNvPr id="2083" name="Freeform 150"/>
              <p:cNvSpPr>
                <a:spLocks/>
              </p:cNvSpPr>
              <p:nvPr/>
            </p:nvSpPr>
            <p:spPr bwMode="auto">
              <a:xfrm flipH="1">
                <a:off x="2826" y="1501"/>
                <a:ext cx="94" cy="113"/>
              </a:xfrm>
              <a:custGeom>
                <a:avLst/>
                <a:gdLst>
                  <a:gd name="T0" fmla="*/ 5 w 41"/>
                  <a:gd name="T1" fmla="*/ 0 h 72"/>
                  <a:gd name="T2" fmla="*/ 2 w 41"/>
                  <a:gd name="T3" fmla="*/ 17 h 72"/>
                  <a:gd name="T4" fmla="*/ 0 w 41"/>
                  <a:gd name="T5" fmla="*/ 41 h 72"/>
                  <a:gd name="T6" fmla="*/ 0 w 41"/>
                  <a:gd name="T7" fmla="*/ 71 h 72"/>
                  <a:gd name="T8" fmla="*/ 6 w 41"/>
                  <a:gd name="T9" fmla="*/ 61 h 72"/>
                  <a:gd name="T10" fmla="*/ 12 w 41"/>
                  <a:gd name="T11" fmla="*/ 51 h 72"/>
                  <a:gd name="T12" fmla="*/ 21 w 41"/>
                  <a:gd name="T13" fmla="*/ 36 h 72"/>
                  <a:gd name="T14" fmla="*/ 30 w 41"/>
                  <a:gd name="T15" fmla="*/ 52 h 72"/>
                  <a:gd name="T16" fmla="*/ 40 w 41"/>
                  <a:gd name="T17" fmla="*/ 67 h 72"/>
                  <a:gd name="T18" fmla="*/ 36 w 41"/>
                  <a:gd name="T19" fmla="*/ 49 h 72"/>
                  <a:gd name="T20" fmla="*/ 36 w 41"/>
                  <a:gd name="T21" fmla="*/ 28 h 72"/>
                  <a:gd name="T22" fmla="*/ 30 w 41"/>
                  <a:gd name="T23" fmla="*/ 9 h 72"/>
                  <a:gd name="T24" fmla="*/ 29 w 41"/>
                  <a:gd name="T25" fmla="*/ 17 h 72"/>
                  <a:gd name="T26" fmla="*/ 22 w 41"/>
                  <a:gd name="T27" fmla="*/ 23 h 72"/>
                  <a:gd name="T28" fmla="*/ 11 w 41"/>
                  <a:gd name="T29" fmla="*/ 13 h 72"/>
                  <a:gd name="T30" fmla="*/ 5 w 41"/>
                  <a:gd name="T31" fmla="*/ 0 h 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
                  <a:gd name="T49" fmla="*/ 0 h 72"/>
                  <a:gd name="T50" fmla="*/ 41 w 41"/>
                  <a:gd name="T51" fmla="*/ 72 h 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 h="72">
                    <a:moveTo>
                      <a:pt x="5" y="0"/>
                    </a:moveTo>
                    <a:lnTo>
                      <a:pt x="2" y="17"/>
                    </a:lnTo>
                    <a:lnTo>
                      <a:pt x="0" y="41"/>
                    </a:lnTo>
                    <a:lnTo>
                      <a:pt x="0" y="71"/>
                    </a:lnTo>
                    <a:lnTo>
                      <a:pt x="6" y="61"/>
                    </a:lnTo>
                    <a:lnTo>
                      <a:pt x="12" y="51"/>
                    </a:lnTo>
                    <a:lnTo>
                      <a:pt x="21" y="36"/>
                    </a:lnTo>
                    <a:lnTo>
                      <a:pt x="30" y="52"/>
                    </a:lnTo>
                    <a:lnTo>
                      <a:pt x="40" y="67"/>
                    </a:lnTo>
                    <a:lnTo>
                      <a:pt x="36" y="49"/>
                    </a:lnTo>
                    <a:lnTo>
                      <a:pt x="36" y="28"/>
                    </a:lnTo>
                    <a:lnTo>
                      <a:pt x="30" y="9"/>
                    </a:lnTo>
                    <a:lnTo>
                      <a:pt x="29" y="17"/>
                    </a:lnTo>
                    <a:lnTo>
                      <a:pt x="22" y="23"/>
                    </a:lnTo>
                    <a:lnTo>
                      <a:pt x="11" y="13"/>
                    </a:lnTo>
                    <a:lnTo>
                      <a:pt x="5" y="0"/>
                    </a:lnTo>
                  </a:path>
                </a:pathLst>
              </a:custGeom>
              <a:solidFill>
                <a:srgbClr val="A0C0FF"/>
              </a:solidFill>
              <a:ln w="12700" cap="rnd">
                <a:solidFill>
                  <a:srgbClr val="000000"/>
                </a:solidFill>
                <a:round/>
                <a:headEnd/>
                <a:tailEnd/>
              </a:ln>
            </p:spPr>
            <p:txBody>
              <a:bodyPr/>
              <a:lstStyle/>
              <a:p>
                <a:endParaRPr lang="en-US"/>
              </a:p>
            </p:txBody>
          </p:sp>
          <p:sp>
            <p:nvSpPr>
              <p:cNvPr id="2084" name="Freeform 151"/>
              <p:cNvSpPr>
                <a:spLocks/>
              </p:cNvSpPr>
              <p:nvPr/>
            </p:nvSpPr>
            <p:spPr bwMode="auto">
              <a:xfrm flipH="1">
                <a:off x="2840" y="1538"/>
                <a:ext cx="66" cy="267"/>
              </a:xfrm>
              <a:custGeom>
                <a:avLst/>
                <a:gdLst>
                  <a:gd name="T0" fmla="*/ 8 w 29"/>
                  <a:gd name="T1" fmla="*/ 11 h 170"/>
                  <a:gd name="T2" fmla="*/ 16 w 29"/>
                  <a:gd name="T3" fmla="*/ 0 h 170"/>
                  <a:gd name="T4" fmla="*/ 22 w 29"/>
                  <a:gd name="T5" fmla="*/ 13 h 170"/>
                  <a:gd name="T6" fmla="*/ 18 w 29"/>
                  <a:gd name="T7" fmla="*/ 32 h 170"/>
                  <a:gd name="T8" fmla="*/ 23 w 29"/>
                  <a:gd name="T9" fmla="*/ 55 h 170"/>
                  <a:gd name="T10" fmla="*/ 28 w 29"/>
                  <a:gd name="T11" fmla="*/ 70 h 170"/>
                  <a:gd name="T12" fmla="*/ 23 w 29"/>
                  <a:gd name="T13" fmla="*/ 109 h 170"/>
                  <a:gd name="T14" fmla="*/ 18 w 29"/>
                  <a:gd name="T15" fmla="*/ 169 h 170"/>
                  <a:gd name="T16" fmla="*/ 10 w 29"/>
                  <a:gd name="T17" fmla="*/ 169 h 170"/>
                  <a:gd name="T18" fmla="*/ 3 w 29"/>
                  <a:gd name="T19" fmla="*/ 109 h 170"/>
                  <a:gd name="T20" fmla="*/ 0 w 29"/>
                  <a:gd name="T21" fmla="*/ 70 h 170"/>
                  <a:gd name="T22" fmla="*/ 4 w 29"/>
                  <a:gd name="T23" fmla="*/ 54 h 170"/>
                  <a:gd name="T24" fmla="*/ 11 w 29"/>
                  <a:gd name="T25" fmla="*/ 31 h 170"/>
                  <a:gd name="T26" fmla="*/ 8 w 29"/>
                  <a:gd name="T27" fmla="*/ 11 h 1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70"/>
                  <a:gd name="T44" fmla="*/ 29 w 29"/>
                  <a:gd name="T45" fmla="*/ 170 h 1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70">
                    <a:moveTo>
                      <a:pt x="8" y="11"/>
                    </a:moveTo>
                    <a:lnTo>
                      <a:pt x="16" y="0"/>
                    </a:lnTo>
                    <a:lnTo>
                      <a:pt x="22" y="13"/>
                    </a:lnTo>
                    <a:lnTo>
                      <a:pt x="18" y="32"/>
                    </a:lnTo>
                    <a:lnTo>
                      <a:pt x="23" y="55"/>
                    </a:lnTo>
                    <a:lnTo>
                      <a:pt x="28" y="70"/>
                    </a:lnTo>
                    <a:lnTo>
                      <a:pt x="23" y="109"/>
                    </a:lnTo>
                    <a:lnTo>
                      <a:pt x="18" y="169"/>
                    </a:lnTo>
                    <a:lnTo>
                      <a:pt x="10" y="169"/>
                    </a:lnTo>
                    <a:lnTo>
                      <a:pt x="3" y="109"/>
                    </a:lnTo>
                    <a:lnTo>
                      <a:pt x="0" y="70"/>
                    </a:lnTo>
                    <a:lnTo>
                      <a:pt x="4" y="54"/>
                    </a:lnTo>
                    <a:lnTo>
                      <a:pt x="11" y="31"/>
                    </a:lnTo>
                    <a:lnTo>
                      <a:pt x="8" y="11"/>
                    </a:lnTo>
                  </a:path>
                </a:pathLst>
              </a:custGeom>
              <a:solidFill>
                <a:srgbClr val="FF0000"/>
              </a:solidFill>
              <a:ln w="12700" cap="rnd">
                <a:solidFill>
                  <a:srgbClr val="000000"/>
                </a:solidFill>
                <a:round/>
                <a:headEnd/>
                <a:tailEnd/>
              </a:ln>
            </p:spPr>
            <p:txBody>
              <a:bodyPr/>
              <a:lstStyle/>
              <a:p>
                <a:endParaRPr lang="en-US"/>
              </a:p>
            </p:txBody>
          </p:sp>
          <p:sp>
            <p:nvSpPr>
              <p:cNvPr id="2085" name="Freeform 152"/>
              <p:cNvSpPr>
                <a:spLocks/>
              </p:cNvSpPr>
              <p:nvPr/>
            </p:nvSpPr>
            <p:spPr bwMode="auto">
              <a:xfrm flipH="1">
                <a:off x="2652" y="1573"/>
                <a:ext cx="39" cy="27"/>
              </a:xfrm>
              <a:custGeom>
                <a:avLst/>
                <a:gdLst>
                  <a:gd name="T0" fmla="*/ 10 w 17"/>
                  <a:gd name="T1" fmla="*/ 0 h 18"/>
                  <a:gd name="T2" fmla="*/ 16 w 17"/>
                  <a:gd name="T3" fmla="*/ 3 h 18"/>
                  <a:gd name="T4" fmla="*/ 13 w 17"/>
                  <a:gd name="T5" fmla="*/ 7 h 18"/>
                  <a:gd name="T6" fmla="*/ 8 w 17"/>
                  <a:gd name="T7" fmla="*/ 12 h 18"/>
                  <a:gd name="T8" fmla="*/ 0 w 17"/>
                  <a:gd name="T9" fmla="*/ 17 h 18"/>
                  <a:gd name="T10" fmla="*/ 0 60000 65536"/>
                  <a:gd name="T11" fmla="*/ 0 60000 65536"/>
                  <a:gd name="T12" fmla="*/ 0 60000 65536"/>
                  <a:gd name="T13" fmla="*/ 0 60000 65536"/>
                  <a:gd name="T14" fmla="*/ 0 60000 65536"/>
                  <a:gd name="T15" fmla="*/ 0 w 17"/>
                  <a:gd name="T16" fmla="*/ 0 h 18"/>
                  <a:gd name="T17" fmla="*/ 17 w 17"/>
                  <a:gd name="T18" fmla="*/ 18 h 18"/>
                </a:gdLst>
                <a:ahLst/>
                <a:cxnLst>
                  <a:cxn ang="T10">
                    <a:pos x="T0" y="T1"/>
                  </a:cxn>
                  <a:cxn ang="T11">
                    <a:pos x="T2" y="T3"/>
                  </a:cxn>
                  <a:cxn ang="T12">
                    <a:pos x="T4" y="T5"/>
                  </a:cxn>
                  <a:cxn ang="T13">
                    <a:pos x="T6" y="T7"/>
                  </a:cxn>
                  <a:cxn ang="T14">
                    <a:pos x="T8" y="T9"/>
                  </a:cxn>
                </a:cxnLst>
                <a:rect l="T15" t="T16" r="T17" b="T18"/>
                <a:pathLst>
                  <a:path w="17" h="18">
                    <a:moveTo>
                      <a:pt x="10" y="0"/>
                    </a:moveTo>
                    <a:lnTo>
                      <a:pt x="16" y="3"/>
                    </a:lnTo>
                    <a:lnTo>
                      <a:pt x="13" y="7"/>
                    </a:lnTo>
                    <a:lnTo>
                      <a:pt x="8" y="12"/>
                    </a:lnTo>
                    <a:lnTo>
                      <a:pt x="0" y="17"/>
                    </a:lnTo>
                  </a:path>
                </a:pathLst>
              </a:custGeom>
              <a:noFill/>
              <a:ln w="12700" cap="rnd">
                <a:solidFill>
                  <a:srgbClr val="000000"/>
                </a:solidFill>
                <a:round/>
                <a:headEnd type="none" w="sm" len="sm"/>
                <a:tailEnd type="none" w="sm" len="sm"/>
              </a:ln>
            </p:spPr>
            <p:txBody>
              <a:bodyPr/>
              <a:lstStyle/>
              <a:p>
                <a:endParaRPr lang="en-US"/>
              </a:p>
            </p:txBody>
          </p:sp>
          <p:sp>
            <p:nvSpPr>
              <p:cNvPr id="2086" name="Freeform 153"/>
              <p:cNvSpPr>
                <a:spLocks/>
              </p:cNvSpPr>
              <p:nvPr/>
            </p:nvSpPr>
            <p:spPr bwMode="auto">
              <a:xfrm flipH="1">
                <a:off x="2640" y="1596"/>
                <a:ext cx="127" cy="85"/>
              </a:xfrm>
              <a:custGeom>
                <a:avLst/>
                <a:gdLst>
                  <a:gd name="T0" fmla="*/ 5 w 55"/>
                  <a:gd name="T1" fmla="*/ 42 h 54"/>
                  <a:gd name="T2" fmla="*/ 0 w 55"/>
                  <a:gd name="T3" fmla="*/ 32 h 54"/>
                  <a:gd name="T4" fmla="*/ 30 w 55"/>
                  <a:gd name="T5" fmla="*/ 0 h 54"/>
                  <a:gd name="T6" fmla="*/ 54 w 55"/>
                  <a:gd name="T7" fmla="*/ 53 h 54"/>
                  <a:gd name="T8" fmla="*/ 0 60000 65536"/>
                  <a:gd name="T9" fmla="*/ 0 60000 65536"/>
                  <a:gd name="T10" fmla="*/ 0 60000 65536"/>
                  <a:gd name="T11" fmla="*/ 0 60000 65536"/>
                  <a:gd name="T12" fmla="*/ 0 w 55"/>
                  <a:gd name="T13" fmla="*/ 0 h 54"/>
                  <a:gd name="T14" fmla="*/ 55 w 55"/>
                  <a:gd name="T15" fmla="*/ 54 h 54"/>
                </a:gdLst>
                <a:ahLst/>
                <a:cxnLst>
                  <a:cxn ang="T8">
                    <a:pos x="T0" y="T1"/>
                  </a:cxn>
                  <a:cxn ang="T9">
                    <a:pos x="T2" y="T3"/>
                  </a:cxn>
                  <a:cxn ang="T10">
                    <a:pos x="T4" y="T5"/>
                  </a:cxn>
                  <a:cxn ang="T11">
                    <a:pos x="T6" y="T7"/>
                  </a:cxn>
                </a:cxnLst>
                <a:rect l="T12" t="T13" r="T14" b="T15"/>
                <a:pathLst>
                  <a:path w="55" h="54">
                    <a:moveTo>
                      <a:pt x="5" y="42"/>
                    </a:moveTo>
                    <a:lnTo>
                      <a:pt x="0" y="32"/>
                    </a:lnTo>
                    <a:lnTo>
                      <a:pt x="30" y="0"/>
                    </a:lnTo>
                    <a:lnTo>
                      <a:pt x="54" y="53"/>
                    </a:lnTo>
                  </a:path>
                </a:pathLst>
              </a:custGeom>
              <a:noFill/>
              <a:ln w="12700" cap="rnd">
                <a:solidFill>
                  <a:srgbClr val="000000"/>
                </a:solidFill>
                <a:round/>
                <a:headEnd type="none" w="sm" len="sm"/>
                <a:tailEnd type="none" w="sm" len="sm"/>
              </a:ln>
            </p:spPr>
            <p:txBody>
              <a:bodyPr/>
              <a:lstStyle/>
              <a:p>
                <a:endParaRPr lang="en-US"/>
              </a:p>
            </p:txBody>
          </p:sp>
          <p:sp>
            <p:nvSpPr>
              <p:cNvPr id="2087" name="Freeform 154"/>
              <p:cNvSpPr>
                <a:spLocks/>
              </p:cNvSpPr>
              <p:nvPr/>
            </p:nvSpPr>
            <p:spPr bwMode="auto">
              <a:xfrm flipH="1">
                <a:off x="2755" y="1279"/>
                <a:ext cx="238" cy="256"/>
              </a:xfrm>
              <a:custGeom>
                <a:avLst/>
                <a:gdLst>
                  <a:gd name="T0" fmla="*/ 80 w 104"/>
                  <a:gd name="T1" fmla="*/ 7 h 163"/>
                  <a:gd name="T2" fmla="*/ 59 w 104"/>
                  <a:gd name="T3" fmla="*/ 0 h 163"/>
                  <a:gd name="T4" fmla="*/ 40 w 104"/>
                  <a:gd name="T5" fmla="*/ 7 h 163"/>
                  <a:gd name="T6" fmla="*/ 30 w 104"/>
                  <a:gd name="T7" fmla="*/ 29 h 163"/>
                  <a:gd name="T8" fmla="*/ 21 w 104"/>
                  <a:gd name="T9" fmla="*/ 46 h 163"/>
                  <a:gd name="T10" fmla="*/ 17 w 104"/>
                  <a:gd name="T11" fmla="*/ 66 h 163"/>
                  <a:gd name="T12" fmla="*/ 15 w 104"/>
                  <a:gd name="T13" fmla="*/ 70 h 163"/>
                  <a:gd name="T14" fmla="*/ 9 w 104"/>
                  <a:gd name="T15" fmla="*/ 62 h 163"/>
                  <a:gd name="T16" fmla="*/ 2 w 104"/>
                  <a:gd name="T17" fmla="*/ 66 h 163"/>
                  <a:gd name="T18" fmla="*/ 0 w 104"/>
                  <a:gd name="T19" fmla="*/ 74 h 163"/>
                  <a:gd name="T20" fmla="*/ 1 w 104"/>
                  <a:gd name="T21" fmla="*/ 85 h 163"/>
                  <a:gd name="T22" fmla="*/ 7 w 104"/>
                  <a:gd name="T23" fmla="*/ 94 h 163"/>
                  <a:gd name="T24" fmla="*/ 12 w 104"/>
                  <a:gd name="T25" fmla="*/ 95 h 163"/>
                  <a:gd name="T26" fmla="*/ 17 w 104"/>
                  <a:gd name="T27" fmla="*/ 92 h 163"/>
                  <a:gd name="T28" fmla="*/ 17 w 104"/>
                  <a:gd name="T29" fmla="*/ 95 h 163"/>
                  <a:gd name="T30" fmla="*/ 17 w 104"/>
                  <a:gd name="T31" fmla="*/ 109 h 163"/>
                  <a:gd name="T32" fmla="*/ 20 w 104"/>
                  <a:gd name="T33" fmla="*/ 122 h 163"/>
                  <a:gd name="T34" fmla="*/ 26 w 104"/>
                  <a:gd name="T35" fmla="*/ 134 h 163"/>
                  <a:gd name="T36" fmla="*/ 34 w 104"/>
                  <a:gd name="T37" fmla="*/ 140 h 163"/>
                  <a:gd name="T38" fmla="*/ 38 w 104"/>
                  <a:gd name="T39" fmla="*/ 147 h 163"/>
                  <a:gd name="T40" fmla="*/ 42 w 104"/>
                  <a:gd name="T41" fmla="*/ 156 h 163"/>
                  <a:gd name="T42" fmla="*/ 49 w 104"/>
                  <a:gd name="T43" fmla="*/ 161 h 163"/>
                  <a:gd name="T44" fmla="*/ 55 w 104"/>
                  <a:gd name="T45" fmla="*/ 160 h 163"/>
                  <a:gd name="T46" fmla="*/ 59 w 104"/>
                  <a:gd name="T47" fmla="*/ 160 h 163"/>
                  <a:gd name="T48" fmla="*/ 65 w 104"/>
                  <a:gd name="T49" fmla="*/ 158 h 163"/>
                  <a:gd name="T50" fmla="*/ 71 w 104"/>
                  <a:gd name="T51" fmla="*/ 150 h 163"/>
                  <a:gd name="T52" fmla="*/ 80 w 104"/>
                  <a:gd name="T53" fmla="*/ 138 h 163"/>
                  <a:gd name="T54" fmla="*/ 91 w 104"/>
                  <a:gd name="T55" fmla="*/ 125 h 163"/>
                  <a:gd name="T56" fmla="*/ 97 w 104"/>
                  <a:gd name="T57" fmla="*/ 115 h 163"/>
                  <a:gd name="T58" fmla="*/ 102 w 104"/>
                  <a:gd name="T59" fmla="*/ 95 h 163"/>
                  <a:gd name="T60" fmla="*/ 102 w 104"/>
                  <a:gd name="T61" fmla="*/ 81 h 163"/>
                  <a:gd name="T62" fmla="*/ 103 w 104"/>
                  <a:gd name="T63" fmla="*/ 64 h 163"/>
                  <a:gd name="T64" fmla="*/ 101 w 104"/>
                  <a:gd name="T65" fmla="*/ 38 h 163"/>
                  <a:gd name="T66" fmla="*/ 88 w 104"/>
                  <a:gd name="T67" fmla="*/ 14 h 1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4"/>
                  <a:gd name="T103" fmla="*/ 0 h 163"/>
                  <a:gd name="T104" fmla="*/ 104 w 104"/>
                  <a:gd name="T105" fmla="*/ 163 h 1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4" h="163">
                    <a:moveTo>
                      <a:pt x="88" y="14"/>
                    </a:moveTo>
                    <a:lnTo>
                      <a:pt x="80" y="7"/>
                    </a:lnTo>
                    <a:lnTo>
                      <a:pt x="69" y="0"/>
                    </a:lnTo>
                    <a:lnTo>
                      <a:pt x="59" y="0"/>
                    </a:lnTo>
                    <a:lnTo>
                      <a:pt x="49" y="3"/>
                    </a:lnTo>
                    <a:lnTo>
                      <a:pt x="40" y="7"/>
                    </a:lnTo>
                    <a:lnTo>
                      <a:pt x="34" y="17"/>
                    </a:lnTo>
                    <a:lnTo>
                      <a:pt x="30" y="29"/>
                    </a:lnTo>
                    <a:lnTo>
                      <a:pt x="26" y="37"/>
                    </a:lnTo>
                    <a:lnTo>
                      <a:pt x="21" y="46"/>
                    </a:lnTo>
                    <a:lnTo>
                      <a:pt x="19" y="56"/>
                    </a:lnTo>
                    <a:lnTo>
                      <a:pt x="17" y="66"/>
                    </a:lnTo>
                    <a:lnTo>
                      <a:pt x="17" y="74"/>
                    </a:lnTo>
                    <a:lnTo>
                      <a:pt x="15" y="70"/>
                    </a:lnTo>
                    <a:lnTo>
                      <a:pt x="12" y="64"/>
                    </a:lnTo>
                    <a:lnTo>
                      <a:pt x="9" y="62"/>
                    </a:lnTo>
                    <a:lnTo>
                      <a:pt x="5" y="63"/>
                    </a:lnTo>
                    <a:lnTo>
                      <a:pt x="2" y="66"/>
                    </a:lnTo>
                    <a:lnTo>
                      <a:pt x="0" y="68"/>
                    </a:lnTo>
                    <a:lnTo>
                      <a:pt x="0" y="74"/>
                    </a:lnTo>
                    <a:lnTo>
                      <a:pt x="0" y="80"/>
                    </a:lnTo>
                    <a:lnTo>
                      <a:pt x="1" y="85"/>
                    </a:lnTo>
                    <a:lnTo>
                      <a:pt x="4" y="90"/>
                    </a:lnTo>
                    <a:lnTo>
                      <a:pt x="7" y="94"/>
                    </a:lnTo>
                    <a:lnTo>
                      <a:pt x="9" y="95"/>
                    </a:lnTo>
                    <a:lnTo>
                      <a:pt x="12" y="95"/>
                    </a:lnTo>
                    <a:lnTo>
                      <a:pt x="14" y="93"/>
                    </a:lnTo>
                    <a:lnTo>
                      <a:pt x="17" y="92"/>
                    </a:lnTo>
                    <a:lnTo>
                      <a:pt x="18" y="91"/>
                    </a:lnTo>
                    <a:lnTo>
                      <a:pt x="17" y="95"/>
                    </a:lnTo>
                    <a:lnTo>
                      <a:pt x="15" y="103"/>
                    </a:lnTo>
                    <a:lnTo>
                      <a:pt x="17" y="109"/>
                    </a:lnTo>
                    <a:lnTo>
                      <a:pt x="18" y="116"/>
                    </a:lnTo>
                    <a:lnTo>
                      <a:pt x="20" y="122"/>
                    </a:lnTo>
                    <a:lnTo>
                      <a:pt x="23" y="128"/>
                    </a:lnTo>
                    <a:lnTo>
                      <a:pt x="26" y="134"/>
                    </a:lnTo>
                    <a:lnTo>
                      <a:pt x="30" y="138"/>
                    </a:lnTo>
                    <a:lnTo>
                      <a:pt x="34" y="140"/>
                    </a:lnTo>
                    <a:lnTo>
                      <a:pt x="38" y="143"/>
                    </a:lnTo>
                    <a:lnTo>
                      <a:pt x="38" y="147"/>
                    </a:lnTo>
                    <a:lnTo>
                      <a:pt x="40" y="152"/>
                    </a:lnTo>
                    <a:lnTo>
                      <a:pt x="42" y="156"/>
                    </a:lnTo>
                    <a:lnTo>
                      <a:pt x="46" y="159"/>
                    </a:lnTo>
                    <a:lnTo>
                      <a:pt x="49" y="161"/>
                    </a:lnTo>
                    <a:lnTo>
                      <a:pt x="53" y="162"/>
                    </a:lnTo>
                    <a:lnTo>
                      <a:pt x="55" y="160"/>
                    </a:lnTo>
                    <a:lnTo>
                      <a:pt x="57" y="156"/>
                    </a:lnTo>
                    <a:lnTo>
                      <a:pt x="59" y="160"/>
                    </a:lnTo>
                    <a:lnTo>
                      <a:pt x="62" y="160"/>
                    </a:lnTo>
                    <a:lnTo>
                      <a:pt x="65" y="158"/>
                    </a:lnTo>
                    <a:lnTo>
                      <a:pt x="68" y="155"/>
                    </a:lnTo>
                    <a:lnTo>
                      <a:pt x="71" y="150"/>
                    </a:lnTo>
                    <a:lnTo>
                      <a:pt x="75" y="144"/>
                    </a:lnTo>
                    <a:lnTo>
                      <a:pt x="80" y="138"/>
                    </a:lnTo>
                    <a:lnTo>
                      <a:pt x="85" y="132"/>
                    </a:lnTo>
                    <a:lnTo>
                      <a:pt x="91" y="125"/>
                    </a:lnTo>
                    <a:lnTo>
                      <a:pt x="94" y="119"/>
                    </a:lnTo>
                    <a:lnTo>
                      <a:pt x="97" y="115"/>
                    </a:lnTo>
                    <a:lnTo>
                      <a:pt x="101" y="109"/>
                    </a:lnTo>
                    <a:lnTo>
                      <a:pt x="102" y="95"/>
                    </a:lnTo>
                    <a:lnTo>
                      <a:pt x="103" y="85"/>
                    </a:lnTo>
                    <a:lnTo>
                      <a:pt x="102" y="81"/>
                    </a:lnTo>
                    <a:lnTo>
                      <a:pt x="102" y="76"/>
                    </a:lnTo>
                    <a:lnTo>
                      <a:pt x="103" y="64"/>
                    </a:lnTo>
                    <a:lnTo>
                      <a:pt x="103" y="50"/>
                    </a:lnTo>
                    <a:lnTo>
                      <a:pt x="101" y="38"/>
                    </a:lnTo>
                    <a:lnTo>
                      <a:pt x="96" y="27"/>
                    </a:lnTo>
                    <a:lnTo>
                      <a:pt x="88" y="14"/>
                    </a:lnTo>
                  </a:path>
                </a:pathLst>
              </a:custGeom>
              <a:solidFill>
                <a:srgbClr val="E0A080"/>
              </a:solidFill>
              <a:ln w="12700" cap="rnd">
                <a:solidFill>
                  <a:srgbClr val="000000"/>
                </a:solidFill>
                <a:round/>
                <a:headEnd/>
                <a:tailEnd/>
              </a:ln>
            </p:spPr>
            <p:txBody>
              <a:bodyPr/>
              <a:lstStyle/>
              <a:p>
                <a:endParaRPr lang="en-US"/>
              </a:p>
            </p:txBody>
          </p:sp>
          <p:sp>
            <p:nvSpPr>
              <p:cNvPr id="2088" name="Freeform 155"/>
              <p:cNvSpPr>
                <a:spLocks/>
              </p:cNvSpPr>
              <p:nvPr/>
            </p:nvSpPr>
            <p:spPr bwMode="auto">
              <a:xfrm flipH="1">
                <a:off x="2869" y="1405"/>
                <a:ext cx="40" cy="27"/>
              </a:xfrm>
              <a:custGeom>
                <a:avLst/>
                <a:gdLst>
                  <a:gd name="T0" fmla="*/ 16 w 17"/>
                  <a:gd name="T1" fmla="*/ 0 h 17"/>
                  <a:gd name="T2" fmla="*/ 10 w 17"/>
                  <a:gd name="T3" fmla="*/ 1 h 17"/>
                  <a:gd name="T4" fmla="*/ 6 w 17"/>
                  <a:gd name="T5" fmla="*/ 3 h 17"/>
                  <a:gd name="T6" fmla="*/ 2 w 17"/>
                  <a:gd name="T7" fmla="*/ 5 h 17"/>
                  <a:gd name="T8" fmla="*/ 0 w 17"/>
                  <a:gd name="T9" fmla="*/ 9 h 17"/>
                  <a:gd name="T10" fmla="*/ 2 w 17"/>
                  <a:gd name="T11" fmla="*/ 12 h 17"/>
                  <a:gd name="T12" fmla="*/ 4 w 17"/>
                  <a:gd name="T13" fmla="*/ 16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16" y="0"/>
                    </a:moveTo>
                    <a:lnTo>
                      <a:pt x="10" y="1"/>
                    </a:lnTo>
                    <a:lnTo>
                      <a:pt x="6" y="3"/>
                    </a:lnTo>
                    <a:lnTo>
                      <a:pt x="2" y="5"/>
                    </a:lnTo>
                    <a:lnTo>
                      <a:pt x="0" y="9"/>
                    </a:lnTo>
                    <a:lnTo>
                      <a:pt x="2" y="12"/>
                    </a:lnTo>
                    <a:lnTo>
                      <a:pt x="4" y="16"/>
                    </a:lnTo>
                  </a:path>
                </a:pathLst>
              </a:custGeom>
              <a:noFill/>
              <a:ln w="12700" cap="rnd">
                <a:solidFill>
                  <a:srgbClr val="000000"/>
                </a:solidFill>
                <a:round/>
                <a:headEnd type="none" w="sm" len="sm"/>
                <a:tailEnd type="none" w="sm" len="sm"/>
              </a:ln>
            </p:spPr>
            <p:txBody>
              <a:bodyPr/>
              <a:lstStyle/>
              <a:p>
                <a:endParaRPr lang="en-US"/>
              </a:p>
            </p:txBody>
          </p:sp>
          <p:sp>
            <p:nvSpPr>
              <p:cNvPr id="2089" name="Freeform 156"/>
              <p:cNvSpPr>
                <a:spLocks/>
              </p:cNvSpPr>
              <p:nvPr/>
            </p:nvSpPr>
            <p:spPr bwMode="auto">
              <a:xfrm flipH="1">
                <a:off x="2806" y="1406"/>
                <a:ext cx="100" cy="40"/>
              </a:xfrm>
              <a:custGeom>
                <a:avLst/>
                <a:gdLst>
                  <a:gd name="T0" fmla="*/ 0 w 44"/>
                  <a:gd name="T1" fmla="*/ 4 h 25"/>
                  <a:gd name="T2" fmla="*/ 1 w 44"/>
                  <a:gd name="T3" fmla="*/ 8 h 25"/>
                  <a:gd name="T4" fmla="*/ 2 w 44"/>
                  <a:gd name="T5" fmla="*/ 11 h 25"/>
                  <a:gd name="T6" fmla="*/ 5 w 44"/>
                  <a:gd name="T7" fmla="*/ 14 h 25"/>
                  <a:gd name="T8" fmla="*/ 7 w 44"/>
                  <a:gd name="T9" fmla="*/ 18 h 25"/>
                  <a:gd name="T10" fmla="*/ 9 w 44"/>
                  <a:gd name="T11" fmla="*/ 20 h 25"/>
                  <a:gd name="T12" fmla="*/ 13 w 44"/>
                  <a:gd name="T13" fmla="*/ 22 h 25"/>
                  <a:gd name="T14" fmla="*/ 17 w 44"/>
                  <a:gd name="T15" fmla="*/ 23 h 25"/>
                  <a:gd name="T16" fmla="*/ 22 w 44"/>
                  <a:gd name="T17" fmla="*/ 24 h 25"/>
                  <a:gd name="T18" fmla="*/ 27 w 44"/>
                  <a:gd name="T19" fmla="*/ 23 h 25"/>
                  <a:gd name="T20" fmla="*/ 30 w 44"/>
                  <a:gd name="T21" fmla="*/ 22 h 25"/>
                  <a:gd name="T22" fmla="*/ 34 w 44"/>
                  <a:gd name="T23" fmla="*/ 20 h 25"/>
                  <a:gd name="T24" fmla="*/ 37 w 44"/>
                  <a:gd name="T25" fmla="*/ 16 h 25"/>
                  <a:gd name="T26" fmla="*/ 39 w 44"/>
                  <a:gd name="T27" fmla="*/ 12 h 25"/>
                  <a:gd name="T28" fmla="*/ 41 w 44"/>
                  <a:gd name="T29" fmla="*/ 8 h 25"/>
                  <a:gd name="T30" fmla="*/ 41 w 44"/>
                  <a:gd name="T31" fmla="*/ 4 h 25"/>
                  <a:gd name="T32" fmla="*/ 43 w 4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25"/>
                  <a:gd name="T53" fmla="*/ 44 w 4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25">
                    <a:moveTo>
                      <a:pt x="0" y="4"/>
                    </a:moveTo>
                    <a:lnTo>
                      <a:pt x="1" y="8"/>
                    </a:lnTo>
                    <a:lnTo>
                      <a:pt x="2" y="11"/>
                    </a:lnTo>
                    <a:lnTo>
                      <a:pt x="5" y="14"/>
                    </a:lnTo>
                    <a:lnTo>
                      <a:pt x="7" y="18"/>
                    </a:lnTo>
                    <a:lnTo>
                      <a:pt x="9" y="20"/>
                    </a:lnTo>
                    <a:lnTo>
                      <a:pt x="13" y="22"/>
                    </a:lnTo>
                    <a:lnTo>
                      <a:pt x="17" y="23"/>
                    </a:lnTo>
                    <a:lnTo>
                      <a:pt x="22" y="24"/>
                    </a:lnTo>
                    <a:lnTo>
                      <a:pt x="27" y="23"/>
                    </a:lnTo>
                    <a:lnTo>
                      <a:pt x="30" y="22"/>
                    </a:lnTo>
                    <a:lnTo>
                      <a:pt x="34" y="20"/>
                    </a:lnTo>
                    <a:lnTo>
                      <a:pt x="37" y="16"/>
                    </a:lnTo>
                    <a:lnTo>
                      <a:pt x="39" y="12"/>
                    </a:lnTo>
                    <a:lnTo>
                      <a:pt x="41" y="8"/>
                    </a:lnTo>
                    <a:lnTo>
                      <a:pt x="41" y="4"/>
                    </a:lnTo>
                    <a:lnTo>
                      <a:pt x="43" y="0"/>
                    </a:lnTo>
                  </a:path>
                </a:pathLst>
              </a:custGeom>
              <a:noFill/>
              <a:ln w="12700" cap="rnd">
                <a:solidFill>
                  <a:srgbClr val="000000"/>
                </a:solidFill>
                <a:round/>
                <a:headEnd type="none" w="sm" len="sm"/>
                <a:tailEnd type="none" w="sm" len="sm"/>
              </a:ln>
            </p:spPr>
            <p:txBody>
              <a:bodyPr/>
              <a:lstStyle/>
              <a:p>
                <a:endParaRPr lang="en-US"/>
              </a:p>
            </p:txBody>
          </p:sp>
          <p:sp>
            <p:nvSpPr>
              <p:cNvPr id="2090" name="Freeform 157"/>
              <p:cNvSpPr>
                <a:spLocks/>
              </p:cNvSpPr>
              <p:nvPr/>
            </p:nvSpPr>
            <p:spPr bwMode="auto">
              <a:xfrm flipH="1">
                <a:off x="2782" y="1402"/>
                <a:ext cx="40" cy="26"/>
              </a:xfrm>
              <a:custGeom>
                <a:avLst/>
                <a:gdLst>
                  <a:gd name="T0" fmla="*/ 0 w 17"/>
                  <a:gd name="T1" fmla="*/ 0 h 17"/>
                  <a:gd name="T2" fmla="*/ 3 w 17"/>
                  <a:gd name="T3" fmla="*/ 1 h 17"/>
                  <a:gd name="T4" fmla="*/ 6 w 17"/>
                  <a:gd name="T5" fmla="*/ 2 h 17"/>
                  <a:gd name="T6" fmla="*/ 10 w 17"/>
                  <a:gd name="T7" fmla="*/ 5 h 17"/>
                  <a:gd name="T8" fmla="*/ 13 w 17"/>
                  <a:gd name="T9" fmla="*/ 8 h 17"/>
                  <a:gd name="T10" fmla="*/ 14 w 17"/>
                  <a:gd name="T11" fmla="*/ 12 h 17"/>
                  <a:gd name="T12" fmla="*/ 16 w 17"/>
                  <a:gd name="T13" fmla="*/ 16 h 17"/>
                  <a:gd name="T14" fmla="*/ 0 60000 65536"/>
                  <a:gd name="T15" fmla="*/ 0 60000 65536"/>
                  <a:gd name="T16" fmla="*/ 0 60000 65536"/>
                  <a:gd name="T17" fmla="*/ 0 60000 65536"/>
                  <a:gd name="T18" fmla="*/ 0 60000 65536"/>
                  <a:gd name="T19" fmla="*/ 0 60000 65536"/>
                  <a:gd name="T20" fmla="*/ 0 60000 65536"/>
                  <a:gd name="T21" fmla="*/ 0 w 17"/>
                  <a:gd name="T22" fmla="*/ 0 h 17"/>
                  <a:gd name="T23" fmla="*/ 17 w 1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7">
                    <a:moveTo>
                      <a:pt x="0" y="0"/>
                    </a:moveTo>
                    <a:lnTo>
                      <a:pt x="3" y="1"/>
                    </a:lnTo>
                    <a:lnTo>
                      <a:pt x="6" y="2"/>
                    </a:lnTo>
                    <a:lnTo>
                      <a:pt x="10" y="5"/>
                    </a:lnTo>
                    <a:lnTo>
                      <a:pt x="13" y="8"/>
                    </a:lnTo>
                    <a:lnTo>
                      <a:pt x="14" y="12"/>
                    </a:lnTo>
                    <a:lnTo>
                      <a:pt x="16" y="16"/>
                    </a:lnTo>
                  </a:path>
                </a:pathLst>
              </a:custGeom>
              <a:noFill/>
              <a:ln w="12700" cap="rnd">
                <a:solidFill>
                  <a:srgbClr val="000000"/>
                </a:solidFill>
                <a:round/>
                <a:headEnd type="none" w="sm" len="sm"/>
                <a:tailEnd type="none" w="sm" len="sm"/>
              </a:ln>
            </p:spPr>
            <p:txBody>
              <a:bodyPr/>
              <a:lstStyle/>
              <a:p>
                <a:endParaRPr lang="en-US"/>
              </a:p>
            </p:txBody>
          </p:sp>
          <p:sp>
            <p:nvSpPr>
              <p:cNvPr id="2091" name="Freeform 158"/>
              <p:cNvSpPr>
                <a:spLocks/>
              </p:cNvSpPr>
              <p:nvPr/>
            </p:nvSpPr>
            <p:spPr bwMode="auto">
              <a:xfrm flipH="1">
                <a:off x="2831" y="1344"/>
                <a:ext cx="50" cy="65"/>
              </a:xfrm>
              <a:custGeom>
                <a:avLst/>
                <a:gdLst>
                  <a:gd name="T0" fmla="*/ 9 w 22"/>
                  <a:gd name="T1" fmla="*/ 0 h 42"/>
                  <a:gd name="T2" fmla="*/ 6 w 22"/>
                  <a:gd name="T3" fmla="*/ 6 h 42"/>
                  <a:gd name="T4" fmla="*/ 3 w 22"/>
                  <a:gd name="T5" fmla="*/ 10 h 42"/>
                  <a:gd name="T6" fmla="*/ 2 w 22"/>
                  <a:gd name="T7" fmla="*/ 15 h 42"/>
                  <a:gd name="T8" fmla="*/ 0 w 22"/>
                  <a:gd name="T9" fmla="*/ 21 h 42"/>
                  <a:gd name="T10" fmla="*/ 0 w 22"/>
                  <a:gd name="T11" fmla="*/ 26 h 42"/>
                  <a:gd name="T12" fmla="*/ 0 w 22"/>
                  <a:gd name="T13" fmla="*/ 31 h 42"/>
                  <a:gd name="T14" fmla="*/ 0 w 22"/>
                  <a:gd name="T15" fmla="*/ 35 h 42"/>
                  <a:gd name="T16" fmla="*/ 2 w 22"/>
                  <a:gd name="T17" fmla="*/ 39 h 42"/>
                  <a:gd name="T18" fmla="*/ 5 w 22"/>
                  <a:gd name="T19" fmla="*/ 41 h 42"/>
                  <a:gd name="T20" fmla="*/ 9 w 22"/>
                  <a:gd name="T21" fmla="*/ 41 h 42"/>
                  <a:gd name="T22" fmla="*/ 13 w 22"/>
                  <a:gd name="T23" fmla="*/ 40 h 42"/>
                  <a:gd name="T24" fmla="*/ 16 w 22"/>
                  <a:gd name="T25" fmla="*/ 39 h 42"/>
                  <a:gd name="T26" fmla="*/ 19 w 22"/>
                  <a:gd name="T27" fmla="*/ 37 h 42"/>
                  <a:gd name="T28" fmla="*/ 19 w 22"/>
                  <a:gd name="T29" fmla="*/ 34 h 42"/>
                  <a:gd name="T30" fmla="*/ 21 w 22"/>
                  <a:gd name="T31" fmla="*/ 29 h 42"/>
                  <a:gd name="T32" fmla="*/ 21 w 22"/>
                  <a:gd name="T33" fmla="*/ 25 h 42"/>
                  <a:gd name="T34" fmla="*/ 21 w 22"/>
                  <a:gd name="T35" fmla="*/ 21 h 42"/>
                  <a:gd name="T36" fmla="*/ 19 w 22"/>
                  <a:gd name="T37" fmla="*/ 18 h 42"/>
                  <a:gd name="T38" fmla="*/ 18 w 22"/>
                  <a:gd name="T39" fmla="*/ 17 h 42"/>
                  <a:gd name="T40" fmla="*/ 17 w 22"/>
                  <a:gd name="T41" fmla="*/ 15 h 42"/>
                  <a:gd name="T42" fmla="*/ 15 w 22"/>
                  <a:gd name="T43" fmla="*/ 15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
                  <a:gd name="T67" fmla="*/ 0 h 42"/>
                  <a:gd name="T68" fmla="*/ 22 w 22"/>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 h="42">
                    <a:moveTo>
                      <a:pt x="9" y="0"/>
                    </a:moveTo>
                    <a:lnTo>
                      <a:pt x="6" y="6"/>
                    </a:lnTo>
                    <a:lnTo>
                      <a:pt x="3" y="10"/>
                    </a:lnTo>
                    <a:lnTo>
                      <a:pt x="2" y="15"/>
                    </a:lnTo>
                    <a:lnTo>
                      <a:pt x="0" y="21"/>
                    </a:lnTo>
                    <a:lnTo>
                      <a:pt x="0" y="26"/>
                    </a:lnTo>
                    <a:lnTo>
                      <a:pt x="0" y="31"/>
                    </a:lnTo>
                    <a:lnTo>
                      <a:pt x="0" y="35"/>
                    </a:lnTo>
                    <a:lnTo>
                      <a:pt x="2" y="39"/>
                    </a:lnTo>
                    <a:lnTo>
                      <a:pt x="5" y="41"/>
                    </a:lnTo>
                    <a:lnTo>
                      <a:pt x="9" y="41"/>
                    </a:lnTo>
                    <a:lnTo>
                      <a:pt x="13" y="40"/>
                    </a:lnTo>
                    <a:lnTo>
                      <a:pt x="16" y="39"/>
                    </a:lnTo>
                    <a:lnTo>
                      <a:pt x="19" y="37"/>
                    </a:lnTo>
                    <a:lnTo>
                      <a:pt x="19" y="34"/>
                    </a:lnTo>
                    <a:lnTo>
                      <a:pt x="21" y="29"/>
                    </a:lnTo>
                    <a:lnTo>
                      <a:pt x="21" y="25"/>
                    </a:lnTo>
                    <a:lnTo>
                      <a:pt x="21" y="21"/>
                    </a:lnTo>
                    <a:lnTo>
                      <a:pt x="19" y="18"/>
                    </a:lnTo>
                    <a:lnTo>
                      <a:pt x="18" y="17"/>
                    </a:lnTo>
                    <a:lnTo>
                      <a:pt x="17" y="15"/>
                    </a:lnTo>
                    <a:lnTo>
                      <a:pt x="15" y="15"/>
                    </a:lnTo>
                  </a:path>
                </a:pathLst>
              </a:custGeom>
              <a:noFill/>
              <a:ln w="12700" cap="rnd">
                <a:solidFill>
                  <a:srgbClr val="000000"/>
                </a:solidFill>
                <a:round/>
                <a:headEnd type="none" w="sm" len="sm"/>
                <a:tailEnd type="none" w="sm" len="sm"/>
              </a:ln>
            </p:spPr>
            <p:txBody>
              <a:bodyPr/>
              <a:lstStyle/>
              <a:p>
                <a:endParaRPr lang="en-US"/>
              </a:p>
            </p:txBody>
          </p:sp>
          <p:sp>
            <p:nvSpPr>
              <p:cNvPr id="2092" name="Freeform 159"/>
              <p:cNvSpPr>
                <a:spLocks/>
              </p:cNvSpPr>
              <p:nvPr/>
            </p:nvSpPr>
            <p:spPr bwMode="auto">
              <a:xfrm flipH="1">
                <a:off x="2806" y="1337"/>
                <a:ext cx="38" cy="28"/>
              </a:xfrm>
              <a:custGeom>
                <a:avLst/>
                <a:gdLst>
                  <a:gd name="T0" fmla="*/ 0 w 17"/>
                  <a:gd name="T1" fmla="*/ 4 h 17"/>
                  <a:gd name="T2" fmla="*/ 3 w 17"/>
                  <a:gd name="T3" fmla="*/ 1 h 17"/>
                  <a:gd name="T4" fmla="*/ 6 w 17"/>
                  <a:gd name="T5" fmla="*/ 0 h 17"/>
                  <a:gd name="T6" fmla="*/ 10 w 17"/>
                  <a:gd name="T7" fmla="*/ 2 h 17"/>
                  <a:gd name="T8" fmla="*/ 13 w 17"/>
                  <a:gd name="T9" fmla="*/ 5 h 17"/>
                  <a:gd name="T10" fmla="*/ 16 w 17"/>
                  <a:gd name="T11" fmla="*/ 13 h 17"/>
                  <a:gd name="T12" fmla="*/ 13 w 17"/>
                  <a:gd name="T13" fmla="*/ 16 h 17"/>
                  <a:gd name="T14" fmla="*/ 11 w 17"/>
                  <a:gd name="T15" fmla="*/ 16 h 17"/>
                  <a:gd name="T16" fmla="*/ 9 w 17"/>
                  <a:gd name="T17" fmla="*/ 16 h 17"/>
                  <a:gd name="T18" fmla="*/ 8 w 17"/>
                  <a:gd name="T19" fmla="*/ 14 h 17"/>
                  <a:gd name="T20" fmla="*/ 7 w 17"/>
                  <a:gd name="T21" fmla="*/ 12 h 17"/>
                  <a:gd name="T22" fmla="*/ 8 w 17"/>
                  <a:gd name="T23" fmla="*/ 6 h 17"/>
                  <a:gd name="T24" fmla="*/ 8 w 17"/>
                  <a:gd name="T25" fmla="*/ 4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0" y="4"/>
                    </a:moveTo>
                    <a:lnTo>
                      <a:pt x="3" y="1"/>
                    </a:lnTo>
                    <a:lnTo>
                      <a:pt x="6" y="0"/>
                    </a:lnTo>
                    <a:lnTo>
                      <a:pt x="10" y="2"/>
                    </a:lnTo>
                    <a:lnTo>
                      <a:pt x="13" y="5"/>
                    </a:lnTo>
                    <a:lnTo>
                      <a:pt x="16" y="13"/>
                    </a:lnTo>
                    <a:lnTo>
                      <a:pt x="13" y="16"/>
                    </a:lnTo>
                    <a:lnTo>
                      <a:pt x="11" y="16"/>
                    </a:lnTo>
                    <a:lnTo>
                      <a:pt x="9" y="16"/>
                    </a:lnTo>
                    <a:lnTo>
                      <a:pt x="8" y="14"/>
                    </a:lnTo>
                    <a:lnTo>
                      <a:pt x="7" y="12"/>
                    </a:lnTo>
                    <a:lnTo>
                      <a:pt x="8" y="6"/>
                    </a:lnTo>
                    <a:lnTo>
                      <a:pt x="8" y="4"/>
                    </a:lnTo>
                  </a:path>
                </a:pathLst>
              </a:custGeom>
              <a:noFill/>
              <a:ln w="12700" cap="rnd">
                <a:solidFill>
                  <a:srgbClr val="000000"/>
                </a:solidFill>
                <a:round/>
                <a:headEnd type="none" w="sm" len="sm"/>
                <a:tailEnd type="none" w="sm" len="sm"/>
              </a:ln>
            </p:spPr>
            <p:txBody>
              <a:bodyPr/>
              <a:lstStyle/>
              <a:p>
                <a:endParaRPr lang="en-US"/>
              </a:p>
            </p:txBody>
          </p:sp>
          <p:sp>
            <p:nvSpPr>
              <p:cNvPr id="2093" name="Freeform 160"/>
              <p:cNvSpPr>
                <a:spLocks/>
              </p:cNvSpPr>
              <p:nvPr/>
            </p:nvSpPr>
            <p:spPr bwMode="auto">
              <a:xfrm flipH="1">
                <a:off x="2865" y="1341"/>
                <a:ext cx="39" cy="27"/>
              </a:xfrm>
              <a:custGeom>
                <a:avLst/>
                <a:gdLst>
                  <a:gd name="T0" fmla="*/ 0 w 17"/>
                  <a:gd name="T1" fmla="*/ 16 h 17"/>
                  <a:gd name="T2" fmla="*/ 2 w 17"/>
                  <a:gd name="T3" fmla="*/ 13 h 17"/>
                  <a:gd name="T4" fmla="*/ 4 w 17"/>
                  <a:gd name="T5" fmla="*/ 9 h 17"/>
                  <a:gd name="T6" fmla="*/ 5 w 17"/>
                  <a:gd name="T7" fmla="*/ 6 h 17"/>
                  <a:gd name="T8" fmla="*/ 8 w 17"/>
                  <a:gd name="T9" fmla="*/ 6 h 17"/>
                  <a:gd name="T10" fmla="*/ 11 w 17"/>
                  <a:gd name="T11" fmla="*/ 6 h 17"/>
                  <a:gd name="T12" fmla="*/ 13 w 17"/>
                  <a:gd name="T13" fmla="*/ 3 h 17"/>
                  <a:gd name="T14" fmla="*/ 16 w 17"/>
                  <a:gd name="T15" fmla="*/ 0 h 17"/>
                  <a:gd name="T16" fmla="*/ 13 w 17"/>
                  <a:gd name="T17" fmla="*/ 3 h 17"/>
                  <a:gd name="T18" fmla="*/ 13 w 17"/>
                  <a:gd name="T19" fmla="*/ 7 h 17"/>
                  <a:gd name="T20" fmla="*/ 11 w 17"/>
                  <a:gd name="T21" fmla="*/ 11 h 17"/>
                  <a:gd name="T22" fmla="*/ 10 w 17"/>
                  <a:gd name="T23" fmla="*/ 12 h 17"/>
                  <a:gd name="T24" fmla="*/ 8 w 17"/>
                  <a:gd name="T25" fmla="*/ 8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0" y="16"/>
                    </a:moveTo>
                    <a:lnTo>
                      <a:pt x="2" y="13"/>
                    </a:lnTo>
                    <a:lnTo>
                      <a:pt x="4" y="9"/>
                    </a:lnTo>
                    <a:lnTo>
                      <a:pt x="5" y="6"/>
                    </a:lnTo>
                    <a:lnTo>
                      <a:pt x="8" y="6"/>
                    </a:lnTo>
                    <a:lnTo>
                      <a:pt x="11" y="6"/>
                    </a:lnTo>
                    <a:lnTo>
                      <a:pt x="13" y="3"/>
                    </a:lnTo>
                    <a:lnTo>
                      <a:pt x="16" y="0"/>
                    </a:lnTo>
                    <a:lnTo>
                      <a:pt x="13" y="3"/>
                    </a:lnTo>
                    <a:lnTo>
                      <a:pt x="13" y="7"/>
                    </a:lnTo>
                    <a:lnTo>
                      <a:pt x="11" y="11"/>
                    </a:lnTo>
                    <a:lnTo>
                      <a:pt x="10" y="12"/>
                    </a:lnTo>
                    <a:lnTo>
                      <a:pt x="8" y="8"/>
                    </a:lnTo>
                  </a:path>
                </a:pathLst>
              </a:custGeom>
              <a:noFill/>
              <a:ln w="12700" cap="rnd">
                <a:solidFill>
                  <a:srgbClr val="000000"/>
                </a:solidFill>
                <a:round/>
                <a:headEnd type="none" w="sm" len="sm"/>
                <a:tailEnd type="none" w="sm" len="sm"/>
              </a:ln>
            </p:spPr>
            <p:txBody>
              <a:bodyPr/>
              <a:lstStyle/>
              <a:p>
                <a:endParaRPr lang="en-US"/>
              </a:p>
            </p:txBody>
          </p:sp>
          <p:sp>
            <p:nvSpPr>
              <p:cNvPr id="2094" name="Freeform 161"/>
              <p:cNvSpPr>
                <a:spLocks/>
              </p:cNvSpPr>
              <p:nvPr/>
            </p:nvSpPr>
            <p:spPr bwMode="auto">
              <a:xfrm flipH="1">
                <a:off x="2807" y="1324"/>
                <a:ext cx="40" cy="26"/>
              </a:xfrm>
              <a:custGeom>
                <a:avLst/>
                <a:gdLst>
                  <a:gd name="T0" fmla="*/ 0 w 17"/>
                  <a:gd name="T1" fmla="*/ 4 h 17"/>
                  <a:gd name="T2" fmla="*/ 0 w 17"/>
                  <a:gd name="T3" fmla="*/ 7 h 17"/>
                  <a:gd name="T4" fmla="*/ 0 w 17"/>
                  <a:gd name="T5" fmla="*/ 11 h 17"/>
                  <a:gd name="T6" fmla="*/ 1 w 17"/>
                  <a:gd name="T7" fmla="*/ 13 h 17"/>
                  <a:gd name="T8" fmla="*/ 3 w 17"/>
                  <a:gd name="T9" fmla="*/ 13 h 17"/>
                  <a:gd name="T10" fmla="*/ 5 w 17"/>
                  <a:gd name="T11" fmla="*/ 12 h 17"/>
                  <a:gd name="T12" fmla="*/ 7 w 17"/>
                  <a:gd name="T13" fmla="*/ 11 h 17"/>
                  <a:gd name="T14" fmla="*/ 10 w 17"/>
                  <a:gd name="T15" fmla="*/ 12 h 17"/>
                  <a:gd name="T16" fmla="*/ 12 w 17"/>
                  <a:gd name="T17" fmla="*/ 14 h 17"/>
                  <a:gd name="T18" fmla="*/ 14 w 17"/>
                  <a:gd name="T19" fmla="*/ 16 h 17"/>
                  <a:gd name="T20" fmla="*/ 16 w 17"/>
                  <a:gd name="T21" fmla="*/ 13 h 17"/>
                  <a:gd name="T22" fmla="*/ 16 w 17"/>
                  <a:gd name="T23" fmla="*/ 9 h 17"/>
                  <a:gd name="T24" fmla="*/ 15 w 17"/>
                  <a:gd name="T25" fmla="*/ 6 h 17"/>
                  <a:gd name="T26" fmla="*/ 13 w 17"/>
                  <a:gd name="T27" fmla="*/ 2 h 17"/>
                  <a:gd name="T28" fmla="*/ 9 w 17"/>
                  <a:gd name="T29" fmla="*/ 1 h 17"/>
                  <a:gd name="T30" fmla="*/ 6 w 17"/>
                  <a:gd name="T31" fmla="*/ 0 h 17"/>
                  <a:gd name="T32" fmla="*/ 3 w 17"/>
                  <a:gd name="T33" fmla="*/ 2 h 17"/>
                  <a:gd name="T34" fmla="*/ 0 w 17"/>
                  <a:gd name="T35" fmla="*/ 4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7"/>
                  <a:gd name="T56" fmla="*/ 17 w 17"/>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7">
                    <a:moveTo>
                      <a:pt x="0" y="4"/>
                    </a:moveTo>
                    <a:lnTo>
                      <a:pt x="0" y="7"/>
                    </a:lnTo>
                    <a:lnTo>
                      <a:pt x="0" y="11"/>
                    </a:lnTo>
                    <a:lnTo>
                      <a:pt x="1" y="13"/>
                    </a:lnTo>
                    <a:lnTo>
                      <a:pt x="3" y="13"/>
                    </a:lnTo>
                    <a:lnTo>
                      <a:pt x="5" y="12"/>
                    </a:lnTo>
                    <a:lnTo>
                      <a:pt x="7" y="11"/>
                    </a:lnTo>
                    <a:lnTo>
                      <a:pt x="10" y="12"/>
                    </a:lnTo>
                    <a:lnTo>
                      <a:pt x="12" y="14"/>
                    </a:lnTo>
                    <a:lnTo>
                      <a:pt x="14" y="16"/>
                    </a:lnTo>
                    <a:lnTo>
                      <a:pt x="16" y="13"/>
                    </a:lnTo>
                    <a:lnTo>
                      <a:pt x="16" y="9"/>
                    </a:lnTo>
                    <a:lnTo>
                      <a:pt x="15" y="6"/>
                    </a:lnTo>
                    <a:lnTo>
                      <a:pt x="13" y="2"/>
                    </a:lnTo>
                    <a:lnTo>
                      <a:pt x="9" y="1"/>
                    </a:lnTo>
                    <a:lnTo>
                      <a:pt x="6" y="0"/>
                    </a:lnTo>
                    <a:lnTo>
                      <a:pt x="3" y="2"/>
                    </a:lnTo>
                    <a:lnTo>
                      <a:pt x="0" y="4"/>
                    </a:lnTo>
                  </a:path>
                </a:pathLst>
              </a:custGeom>
              <a:solidFill>
                <a:srgbClr val="A04000"/>
              </a:solidFill>
              <a:ln w="12700" cap="rnd">
                <a:solidFill>
                  <a:srgbClr val="000000"/>
                </a:solidFill>
                <a:round/>
                <a:headEnd/>
                <a:tailEnd/>
              </a:ln>
            </p:spPr>
            <p:txBody>
              <a:bodyPr/>
              <a:lstStyle/>
              <a:p>
                <a:endParaRPr lang="en-US"/>
              </a:p>
            </p:txBody>
          </p:sp>
          <p:sp>
            <p:nvSpPr>
              <p:cNvPr id="2095" name="Freeform 162"/>
              <p:cNvSpPr>
                <a:spLocks/>
              </p:cNvSpPr>
              <p:nvPr/>
            </p:nvSpPr>
            <p:spPr bwMode="auto">
              <a:xfrm flipH="1">
                <a:off x="2734" y="1258"/>
                <a:ext cx="239" cy="144"/>
              </a:xfrm>
              <a:custGeom>
                <a:avLst/>
                <a:gdLst>
                  <a:gd name="T0" fmla="*/ 2 w 104"/>
                  <a:gd name="T1" fmla="*/ 81 h 92"/>
                  <a:gd name="T2" fmla="*/ 7 w 104"/>
                  <a:gd name="T3" fmla="*/ 89 h 92"/>
                  <a:gd name="T4" fmla="*/ 10 w 104"/>
                  <a:gd name="T5" fmla="*/ 83 h 92"/>
                  <a:gd name="T6" fmla="*/ 11 w 104"/>
                  <a:gd name="T7" fmla="*/ 68 h 92"/>
                  <a:gd name="T8" fmla="*/ 16 w 104"/>
                  <a:gd name="T9" fmla="*/ 52 h 92"/>
                  <a:gd name="T10" fmla="*/ 26 w 104"/>
                  <a:gd name="T11" fmla="*/ 32 h 92"/>
                  <a:gd name="T12" fmla="*/ 33 w 104"/>
                  <a:gd name="T13" fmla="*/ 34 h 92"/>
                  <a:gd name="T14" fmla="*/ 42 w 104"/>
                  <a:gd name="T15" fmla="*/ 39 h 92"/>
                  <a:gd name="T16" fmla="*/ 49 w 104"/>
                  <a:gd name="T17" fmla="*/ 40 h 92"/>
                  <a:gd name="T18" fmla="*/ 56 w 104"/>
                  <a:gd name="T19" fmla="*/ 38 h 92"/>
                  <a:gd name="T20" fmla="*/ 65 w 104"/>
                  <a:gd name="T21" fmla="*/ 32 h 92"/>
                  <a:gd name="T22" fmla="*/ 71 w 104"/>
                  <a:gd name="T23" fmla="*/ 29 h 92"/>
                  <a:gd name="T24" fmla="*/ 75 w 104"/>
                  <a:gd name="T25" fmla="*/ 27 h 92"/>
                  <a:gd name="T26" fmla="*/ 79 w 104"/>
                  <a:gd name="T27" fmla="*/ 34 h 92"/>
                  <a:gd name="T28" fmla="*/ 86 w 104"/>
                  <a:gd name="T29" fmla="*/ 42 h 92"/>
                  <a:gd name="T30" fmla="*/ 90 w 104"/>
                  <a:gd name="T31" fmla="*/ 54 h 92"/>
                  <a:gd name="T32" fmla="*/ 91 w 104"/>
                  <a:gd name="T33" fmla="*/ 66 h 92"/>
                  <a:gd name="T34" fmla="*/ 94 w 104"/>
                  <a:gd name="T35" fmla="*/ 76 h 92"/>
                  <a:gd name="T36" fmla="*/ 94 w 104"/>
                  <a:gd name="T37" fmla="*/ 85 h 92"/>
                  <a:gd name="T38" fmla="*/ 99 w 104"/>
                  <a:gd name="T39" fmla="*/ 81 h 92"/>
                  <a:gd name="T40" fmla="*/ 101 w 104"/>
                  <a:gd name="T41" fmla="*/ 70 h 92"/>
                  <a:gd name="T42" fmla="*/ 103 w 104"/>
                  <a:gd name="T43" fmla="*/ 52 h 92"/>
                  <a:gd name="T44" fmla="*/ 100 w 104"/>
                  <a:gd name="T45" fmla="*/ 35 h 92"/>
                  <a:gd name="T46" fmla="*/ 94 w 104"/>
                  <a:gd name="T47" fmla="*/ 22 h 92"/>
                  <a:gd name="T48" fmla="*/ 86 w 104"/>
                  <a:gd name="T49" fmla="*/ 17 h 92"/>
                  <a:gd name="T50" fmla="*/ 80 w 104"/>
                  <a:gd name="T51" fmla="*/ 17 h 92"/>
                  <a:gd name="T52" fmla="*/ 73 w 104"/>
                  <a:gd name="T53" fmla="*/ 13 h 92"/>
                  <a:gd name="T54" fmla="*/ 64 w 104"/>
                  <a:gd name="T55" fmla="*/ 5 h 92"/>
                  <a:gd name="T56" fmla="*/ 54 w 104"/>
                  <a:gd name="T57" fmla="*/ 1 h 92"/>
                  <a:gd name="T58" fmla="*/ 41 w 104"/>
                  <a:gd name="T59" fmla="*/ 0 h 92"/>
                  <a:gd name="T60" fmla="*/ 28 w 104"/>
                  <a:gd name="T61" fmla="*/ 3 h 92"/>
                  <a:gd name="T62" fmla="*/ 19 w 104"/>
                  <a:gd name="T63" fmla="*/ 9 h 92"/>
                  <a:gd name="T64" fmla="*/ 15 w 104"/>
                  <a:gd name="T65" fmla="*/ 19 h 92"/>
                  <a:gd name="T66" fmla="*/ 17 w 104"/>
                  <a:gd name="T67" fmla="*/ 29 h 92"/>
                  <a:gd name="T68" fmla="*/ 11 w 104"/>
                  <a:gd name="T69" fmla="*/ 33 h 92"/>
                  <a:gd name="T70" fmla="*/ 6 w 104"/>
                  <a:gd name="T71" fmla="*/ 38 h 92"/>
                  <a:gd name="T72" fmla="*/ 2 w 104"/>
                  <a:gd name="T73" fmla="*/ 43 h 92"/>
                  <a:gd name="T74" fmla="*/ 0 w 104"/>
                  <a:gd name="T75" fmla="*/ 53 h 92"/>
                  <a:gd name="T76" fmla="*/ 0 w 104"/>
                  <a:gd name="T77" fmla="*/ 68 h 9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4"/>
                  <a:gd name="T118" fmla="*/ 0 h 92"/>
                  <a:gd name="T119" fmla="*/ 104 w 104"/>
                  <a:gd name="T120" fmla="*/ 92 h 9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4" h="92">
                    <a:moveTo>
                      <a:pt x="1" y="75"/>
                    </a:moveTo>
                    <a:lnTo>
                      <a:pt x="2" y="81"/>
                    </a:lnTo>
                    <a:lnTo>
                      <a:pt x="4" y="85"/>
                    </a:lnTo>
                    <a:lnTo>
                      <a:pt x="7" y="89"/>
                    </a:lnTo>
                    <a:lnTo>
                      <a:pt x="10" y="91"/>
                    </a:lnTo>
                    <a:lnTo>
                      <a:pt x="10" y="83"/>
                    </a:lnTo>
                    <a:lnTo>
                      <a:pt x="11" y="75"/>
                    </a:lnTo>
                    <a:lnTo>
                      <a:pt x="11" y="68"/>
                    </a:lnTo>
                    <a:lnTo>
                      <a:pt x="13" y="60"/>
                    </a:lnTo>
                    <a:lnTo>
                      <a:pt x="16" y="52"/>
                    </a:lnTo>
                    <a:lnTo>
                      <a:pt x="21" y="42"/>
                    </a:lnTo>
                    <a:lnTo>
                      <a:pt x="26" y="32"/>
                    </a:lnTo>
                    <a:lnTo>
                      <a:pt x="29" y="30"/>
                    </a:lnTo>
                    <a:lnTo>
                      <a:pt x="33" y="34"/>
                    </a:lnTo>
                    <a:lnTo>
                      <a:pt x="37" y="37"/>
                    </a:lnTo>
                    <a:lnTo>
                      <a:pt x="42" y="39"/>
                    </a:lnTo>
                    <a:lnTo>
                      <a:pt x="46" y="40"/>
                    </a:lnTo>
                    <a:lnTo>
                      <a:pt x="49" y="40"/>
                    </a:lnTo>
                    <a:lnTo>
                      <a:pt x="52" y="40"/>
                    </a:lnTo>
                    <a:lnTo>
                      <a:pt x="56" y="38"/>
                    </a:lnTo>
                    <a:lnTo>
                      <a:pt x="61" y="35"/>
                    </a:lnTo>
                    <a:lnTo>
                      <a:pt x="65" y="32"/>
                    </a:lnTo>
                    <a:lnTo>
                      <a:pt x="69" y="29"/>
                    </a:lnTo>
                    <a:lnTo>
                      <a:pt x="71" y="29"/>
                    </a:lnTo>
                    <a:lnTo>
                      <a:pt x="72" y="29"/>
                    </a:lnTo>
                    <a:lnTo>
                      <a:pt x="75" y="27"/>
                    </a:lnTo>
                    <a:lnTo>
                      <a:pt x="77" y="30"/>
                    </a:lnTo>
                    <a:lnTo>
                      <a:pt x="79" y="34"/>
                    </a:lnTo>
                    <a:lnTo>
                      <a:pt x="82" y="38"/>
                    </a:lnTo>
                    <a:lnTo>
                      <a:pt x="86" y="42"/>
                    </a:lnTo>
                    <a:lnTo>
                      <a:pt x="89" y="47"/>
                    </a:lnTo>
                    <a:lnTo>
                      <a:pt x="90" y="54"/>
                    </a:lnTo>
                    <a:lnTo>
                      <a:pt x="89" y="60"/>
                    </a:lnTo>
                    <a:lnTo>
                      <a:pt x="91" y="66"/>
                    </a:lnTo>
                    <a:lnTo>
                      <a:pt x="93" y="71"/>
                    </a:lnTo>
                    <a:lnTo>
                      <a:pt x="94" y="76"/>
                    </a:lnTo>
                    <a:lnTo>
                      <a:pt x="95" y="79"/>
                    </a:lnTo>
                    <a:lnTo>
                      <a:pt x="94" y="85"/>
                    </a:lnTo>
                    <a:lnTo>
                      <a:pt x="97" y="84"/>
                    </a:lnTo>
                    <a:lnTo>
                      <a:pt x="99" y="81"/>
                    </a:lnTo>
                    <a:lnTo>
                      <a:pt x="100" y="76"/>
                    </a:lnTo>
                    <a:lnTo>
                      <a:pt x="101" y="70"/>
                    </a:lnTo>
                    <a:lnTo>
                      <a:pt x="102" y="62"/>
                    </a:lnTo>
                    <a:lnTo>
                      <a:pt x="103" y="52"/>
                    </a:lnTo>
                    <a:lnTo>
                      <a:pt x="102" y="44"/>
                    </a:lnTo>
                    <a:lnTo>
                      <a:pt x="100" y="35"/>
                    </a:lnTo>
                    <a:lnTo>
                      <a:pt x="97" y="28"/>
                    </a:lnTo>
                    <a:lnTo>
                      <a:pt x="94" y="22"/>
                    </a:lnTo>
                    <a:lnTo>
                      <a:pt x="90" y="18"/>
                    </a:lnTo>
                    <a:lnTo>
                      <a:pt x="86" y="17"/>
                    </a:lnTo>
                    <a:lnTo>
                      <a:pt x="83" y="15"/>
                    </a:lnTo>
                    <a:lnTo>
                      <a:pt x="80" y="17"/>
                    </a:lnTo>
                    <a:lnTo>
                      <a:pt x="76" y="18"/>
                    </a:lnTo>
                    <a:lnTo>
                      <a:pt x="73" y="13"/>
                    </a:lnTo>
                    <a:lnTo>
                      <a:pt x="69" y="9"/>
                    </a:lnTo>
                    <a:lnTo>
                      <a:pt x="64" y="5"/>
                    </a:lnTo>
                    <a:lnTo>
                      <a:pt x="60" y="3"/>
                    </a:lnTo>
                    <a:lnTo>
                      <a:pt x="54" y="1"/>
                    </a:lnTo>
                    <a:lnTo>
                      <a:pt x="48" y="0"/>
                    </a:lnTo>
                    <a:lnTo>
                      <a:pt x="41" y="0"/>
                    </a:lnTo>
                    <a:lnTo>
                      <a:pt x="34" y="1"/>
                    </a:lnTo>
                    <a:lnTo>
                      <a:pt x="28" y="3"/>
                    </a:lnTo>
                    <a:lnTo>
                      <a:pt x="23" y="5"/>
                    </a:lnTo>
                    <a:lnTo>
                      <a:pt x="19" y="9"/>
                    </a:lnTo>
                    <a:lnTo>
                      <a:pt x="16" y="13"/>
                    </a:lnTo>
                    <a:lnTo>
                      <a:pt x="15" y="19"/>
                    </a:lnTo>
                    <a:lnTo>
                      <a:pt x="15" y="24"/>
                    </a:lnTo>
                    <a:lnTo>
                      <a:pt x="17" y="29"/>
                    </a:lnTo>
                    <a:lnTo>
                      <a:pt x="14" y="30"/>
                    </a:lnTo>
                    <a:lnTo>
                      <a:pt x="11" y="33"/>
                    </a:lnTo>
                    <a:lnTo>
                      <a:pt x="8" y="35"/>
                    </a:lnTo>
                    <a:lnTo>
                      <a:pt x="6" y="38"/>
                    </a:lnTo>
                    <a:lnTo>
                      <a:pt x="4" y="40"/>
                    </a:lnTo>
                    <a:lnTo>
                      <a:pt x="2" y="43"/>
                    </a:lnTo>
                    <a:lnTo>
                      <a:pt x="1" y="47"/>
                    </a:lnTo>
                    <a:lnTo>
                      <a:pt x="0" y="53"/>
                    </a:lnTo>
                    <a:lnTo>
                      <a:pt x="0" y="62"/>
                    </a:lnTo>
                    <a:lnTo>
                      <a:pt x="0" y="68"/>
                    </a:lnTo>
                    <a:lnTo>
                      <a:pt x="1" y="75"/>
                    </a:lnTo>
                  </a:path>
                </a:pathLst>
              </a:custGeom>
              <a:solidFill>
                <a:srgbClr val="A04000"/>
              </a:solidFill>
              <a:ln w="12700" cap="rnd">
                <a:solidFill>
                  <a:srgbClr val="000000"/>
                </a:solidFill>
                <a:round/>
                <a:headEnd/>
                <a:tailEnd/>
              </a:ln>
            </p:spPr>
            <p:txBody>
              <a:bodyPr/>
              <a:lstStyle/>
              <a:p>
                <a:endParaRPr lang="en-US"/>
              </a:p>
            </p:txBody>
          </p:sp>
          <p:sp>
            <p:nvSpPr>
              <p:cNvPr id="2096" name="Freeform 163"/>
              <p:cNvSpPr>
                <a:spLocks/>
              </p:cNvSpPr>
              <p:nvPr/>
            </p:nvSpPr>
            <p:spPr bwMode="auto">
              <a:xfrm flipH="1">
                <a:off x="2920" y="1317"/>
                <a:ext cx="39" cy="65"/>
              </a:xfrm>
              <a:custGeom>
                <a:avLst/>
                <a:gdLst>
                  <a:gd name="T0" fmla="*/ 3 w 17"/>
                  <a:gd name="T1" fmla="*/ 22 h 41"/>
                  <a:gd name="T2" fmla="*/ 2 w 17"/>
                  <a:gd name="T3" fmla="*/ 24 h 41"/>
                  <a:gd name="T4" fmla="*/ 1 w 17"/>
                  <a:gd name="T5" fmla="*/ 27 h 41"/>
                  <a:gd name="T6" fmla="*/ 0 w 17"/>
                  <a:gd name="T7" fmla="*/ 30 h 41"/>
                  <a:gd name="T8" fmla="*/ 0 w 17"/>
                  <a:gd name="T9" fmla="*/ 32 h 41"/>
                  <a:gd name="T10" fmla="*/ 0 w 17"/>
                  <a:gd name="T11" fmla="*/ 35 h 41"/>
                  <a:gd name="T12" fmla="*/ 1 w 17"/>
                  <a:gd name="T13" fmla="*/ 38 h 41"/>
                  <a:gd name="T14" fmla="*/ 2 w 17"/>
                  <a:gd name="T15" fmla="*/ 40 h 41"/>
                  <a:gd name="T16" fmla="*/ 4 w 17"/>
                  <a:gd name="T17" fmla="*/ 38 h 41"/>
                  <a:gd name="T18" fmla="*/ 4 w 17"/>
                  <a:gd name="T19" fmla="*/ 35 h 41"/>
                  <a:gd name="T20" fmla="*/ 4 w 17"/>
                  <a:gd name="T21" fmla="*/ 33 h 41"/>
                  <a:gd name="T22" fmla="*/ 4 w 17"/>
                  <a:gd name="T23" fmla="*/ 30 h 41"/>
                  <a:gd name="T24" fmla="*/ 3 w 17"/>
                  <a:gd name="T25" fmla="*/ 28 h 41"/>
                  <a:gd name="T26" fmla="*/ 4 w 17"/>
                  <a:gd name="T27" fmla="*/ 26 h 41"/>
                  <a:gd name="T28" fmla="*/ 4 w 17"/>
                  <a:gd name="T29" fmla="*/ 24 h 41"/>
                  <a:gd name="T30" fmla="*/ 4 w 17"/>
                  <a:gd name="T31" fmla="*/ 21 h 41"/>
                  <a:gd name="T32" fmla="*/ 6 w 17"/>
                  <a:gd name="T33" fmla="*/ 20 h 41"/>
                  <a:gd name="T34" fmla="*/ 6 w 17"/>
                  <a:gd name="T35" fmla="*/ 22 h 41"/>
                  <a:gd name="T36" fmla="*/ 6 w 17"/>
                  <a:gd name="T37" fmla="*/ 25 h 41"/>
                  <a:gd name="T38" fmla="*/ 5 w 17"/>
                  <a:gd name="T39" fmla="*/ 26 h 41"/>
                  <a:gd name="T40" fmla="*/ 6 w 17"/>
                  <a:gd name="T41" fmla="*/ 27 h 41"/>
                  <a:gd name="T42" fmla="*/ 7 w 17"/>
                  <a:gd name="T43" fmla="*/ 26 h 41"/>
                  <a:gd name="T44" fmla="*/ 8 w 17"/>
                  <a:gd name="T45" fmla="*/ 26 h 41"/>
                  <a:gd name="T46" fmla="*/ 8 w 17"/>
                  <a:gd name="T47" fmla="*/ 24 h 41"/>
                  <a:gd name="T48" fmla="*/ 8 w 17"/>
                  <a:gd name="T49" fmla="*/ 23 h 41"/>
                  <a:gd name="T50" fmla="*/ 8 w 17"/>
                  <a:gd name="T51" fmla="*/ 21 h 41"/>
                  <a:gd name="T52" fmla="*/ 8 w 17"/>
                  <a:gd name="T53" fmla="*/ 20 h 41"/>
                  <a:gd name="T54" fmla="*/ 7 w 17"/>
                  <a:gd name="T55" fmla="*/ 19 h 41"/>
                  <a:gd name="T56" fmla="*/ 7 w 17"/>
                  <a:gd name="T57" fmla="*/ 17 h 41"/>
                  <a:gd name="T58" fmla="*/ 7 w 17"/>
                  <a:gd name="T59" fmla="*/ 15 h 41"/>
                  <a:gd name="T60" fmla="*/ 8 w 17"/>
                  <a:gd name="T61" fmla="*/ 15 h 41"/>
                  <a:gd name="T62" fmla="*/ 9 w 17"/>
                  <a:gd name="T63" fmla="*/ 14 h 41"/>
                  <a:gd name="T64" fmla="*/ 10 w 17"/>
                  <a:gd name="T65" fmla="*/ 14 h 41"/>
                  <a:gd name="T66" fmla="*/ 10 w 17"/>
                  <a:gd name="T67" fmla="*/ 12 h 41"/>
                  <a:gd name="T68" fmla="*/ 10 w 17"/>
                  <a:gd name="T69" fmla="*/ 11 h 41"/>
                  <a:gd name="T70" fmla="*/ 10 w 17"/>
                  <a:gd name="T71" fmla="*/ 9 h 41"/>
                  <a:gd name="T72" fmla="*/ 10 w 17"/>
                  <a:gd name="T73" fmla="*/ 8 h 41"/>
                  <a:gd name="T74" fmla="*/ 10 w 17"/>
                  <a:gd name="T75" fmla="*/ 7 h 41"/>
                  <a:gd name="T76" fmla="*/ 12 w 17"/>
                  <a:gd name="T77" fmla="*/ 5 h 41"/>
                  <a:gd name="T78" fmla="*/ 12 w 17"/>
                  <a:gd name="T79" fmla="*/ 4 h 41"/>
                  <a:gd name="T80" fmla="*/ 12 w 17"/>
                  <a:gd name="T81" fmla="*/ 3 h 41"/>
                  <a:gd name="T82" fmla="*/ 13 w 17"/>
                  <a:gd name="T83" fmla="*/ 1 h 41"/>
                  <a:gd name="T84" fmla="*/ 14 w 17"/>
                  <a:gd name="T85" fmla="*/ 1 h 41"/>
                  <a:gd name="T86" fmla="*/ 15 w 17"/>
                  <a:gd name="T87" fmla="*/ 0 h 41"/>
                  <a:gd name="T88" fmla="*/ 16 w 17"/>
                  <a:gd name="T89" fmla="*/ 0 h 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
                  <a:gd name="T136" fmla="*/ 0 h 41"/>
                  <a:gd name="T137" fmla="*/ 17 w 17"/>
                  <a:gd name="T138" fmla="*/ 41 h 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 h="41">
                    <a:moveTo>
                      <a:pt x="3" y="22"/>
                    </a:moveTo>
                    <a:lnTo>
                      <a:pt x="2" y="24"/>
                    </a:lnTo>
                    <a:lnTo>
                      <a:pt x="1" y="27"/>
                    </a:lnTo>
                    <a:lnTo>
                      <a:pt x="0" y="30"/>
                    </a:lnTo>
                    <a:lnTo>
                      <a:pt x="0" y="32"/>
                    </a:lnTo>
                    <a:lnTo>
                      <a:pt x="0" y="35"/>
                    </a:lnTo>
                    <a:lnTo>
                      <a:pt x="1" y="38"/>
                    </a:lnTo>
                    <a:lnTo>
                      <a:pt x="2" y="40"/>
                    </a:lnTo>
                    <a:lnTo>
                      <a:pt x="4" y="38"/>
                    </a:lnTo>
                    <a:lnTo>
                      <a:pt x="4" y="35"/>
                    </a:lnTo>
                    <a:lnTo>
                      <a:pt x="4" y="33"/>
                    </a:lnTo>
                    <a:lnTo>
                      <a:pt x="4" y="30"/>
                    </a:lnTo>
                    <a:lnTo>
                      <a:pt x="3" y="28"/>
                    </a:lnTo>
                    <a:lnTo>
                      <a:pt x="4" y="26"/>
                    </a:lnTo>
                    <a:lnTo>
                      <a:pt x="4" y="24"/>
                    </a:lnTo>
                    <a:lnTo>
                      <a:pt x="4" y="21"/>
                    </a:lnTo>
                    <a:lnTo>
                      <a:pt x="6" y="20"/>
                    </a:lnTo>
                    <a:lnTo>
                      <a:pt x="6" y="22"/>
                    </a:lnTo>
                    <a:lnTo>
                      <a:pt x="6" y="25"/>
                    </a:lnTo>
                    <a:lnTo>
                      <a:pt x="5" y="26"/>
                    </a:lnTo>
                    <a:lnTo>
                      <a:pt x="6" y="27"/>
                    </a:lnTo>
                    <a:lnTo>
                      <a:pt x="7" y="26"/>
                    </a:lnTo>
                    <a:lnTo>
                      <a:pt x="8" y="26"/>
                    </a:lnTo>
                    <a:lnTo>
                      <a:pt x="8" y="24"/>
                    </a:lnTo>
                    <a:lnTo>
                      <a:pt x="8" y="23"/>
                    </a:lnTo>
                    <a:lnTo>
                      <a:pt x="8" y="21"/>
                    </a:lnTo>
                    <a:lnTo>
                      <a:pt x="8" y="20"/>
                    </a:lnTo>
                    <a:lnTo>
                      <a:pt x="7" y="19"/>
                    </a:lnTo>
                    <a:lnTo>
                      <a:pt x="7" y="17"/>
                    </a:lnTo>
                    <a:lnTo>
                      <a:pt x="7" y="15"/>
                    </a:lnTo>
                    <a:lnTo>
                      <a:pt x="8" y="15"/>
                    </a:lnTo>
                    <a:lnTo>
                      <a:pt x="9" y="14"/>
                    </a:lnTo>
                    <a:lnTo>
                      <a:pt x="10" y="14"/>
                    </a:lnTo>
                    <a:lnTo>
                      <a:pt x="10" y="12"/>
                    </a:lnTo>
                    <a:lnTo>
                      <a:pt x="10" y="11"/>
                    </a:lnTo>
                    <a:lnTo>
                      <a:pt x="10" y="9"/>
                    </a:lnTo>
                    <a:lnTo>
                      <a:pt x="10" y="8"/>
                    </a:lnTo>
                    <a:lnTo>
                      <a:pt x="10" y="7"/>
                    </a:lnTo>
                    <a:lnTo>
                      <a:pt x="12" y="5"/>
                    </a:lnTo>
                    <a:lnTo>
                      <a:pt x="12" y="4"/>
                    </a:lnTo>
                    <a:lnTo>
                      <a:pt x="12" y="3"/>
                    </a:lnTo>
                    <a:lnTo>
                      <a:pt x="13" y="1"/>
                    </a:lnTo>
                    <a:lnTo>
                      <a:pt x="14" y="1"/>
                    </a:lnTo>
                    <a:lnTo>
                      <a:pt x="15" y="0"/>
                    </a:lnTo>
                    <a:lnTo>
                      <a:pt x="16" y="0"/>
                    </a:lnTo>
                  </a:path>
                </a:pathLst>
              </a:custGeom>
              <a:noFill/>
              <a:ln w="12700" cap="rnd">
                <a:solidFill>
                  <a:srgbClr val="000000"/>
                </a:solidFill>
                <a:round/>
                <a:headEnd type="none" w="sm" len="sm"/>
                <a:tailEnd type="none" w="sm" len="sm"/>
              </a:ln>
            </p:spPr>
            <p:txBody>
              <a:bodyPr/>
              <a:lstStyle/>
              <a:p>
                <a:endParaRPr lang="en-US"/>
              </a:p>
            </p:txBody>
          </p:sp>
          <p:sp>
            <p:nvSpPr>
              <p:cNvPr id="2097" name="Freeform 164"/>
              <p:cNvSpPr>
                <a:spLocks/>
              </p:cNvSpPr>
              <p:nvPr/>
            </p:nvSpPr>
            <p:spPr bwMode="auto">
              <a:xfrm flipH="1">
                <a:off x="2803" y="1279"/>
                <a:ext cx="124" cy="40"/>
              </a:xfrm>
              <a:custGeom>
                <a:avLst/>
                <a:gdLst>
                  <a:gd name="T0" fmla="*/ 51 w 54"/>
                  <a:gd name="T1" fmla="*/ 10 h 25"/>
                  <a:gd name="T2" fmla="*/ 47 w 54"/>
                  <a:gd name="T3" fmla="*/ 10 h 25"/>
                  <a:gd name="T4" fmla="*/ 44 w 54"/>
                  <a:gd name="T5" fmla="*/ 13 h 25"/>
                  <a:gd name="T6" fmla="*/ 41 w 54"/>
                  <a:gd name="T7" fmla="*/ 16 h 25"/>
                  <a:gd name="T8" fmla="*/ 39 w 54"/>
                  <a:gd name="T9" fmla="*/ 19 h 25"/>
                  <a:gd name="T10" fmla="*/ 37 w 54"/>
                  <a:gd name="T11" fmla="*/ 21 h 25"/>
                  <a:gd name="T12" fmla="*/ 34 w 54"/>
                  <a:gd name="T13" fmla="*/ 22 h 25"/>
                  <a:gd name="T14" fmla="*/ 30 w 54"/>
                  <a:gd name="T15" fmla="*/ 23 h 25"/>
                  <a:gd name="T16" fmla="*/ 26 w 54"/>
                  <a:gd name="T17" fmla="*/ 24 h 25"/>
                  <a:gd name="T18" fmla="*/ 21 w 54"/>
                  <a:gd name="T19" fmla="*/ 23 h 25"/>
                  <a:gd name="T20" fmla="*/ 19 w 54"/>
                  <a:gd name="T21" fmla="*/ 22 h 25"/>
                  <a:gd name="T22" fmla="*/ 15 w 54"/>
                  <a:gd name="T23" fmla="*/ 20 h 25"/>
                  <a:gd name="T24" fmla="*/ 13 w 54"/>
                  <a:gd name="T25" fmla="*/ 17 h 25"/>
                  <a:gd name="T26" fmla="*/ 11 w 54"/>
                  <a:gd name="T27" fmla="*/ 14 h 25"/>
                  <a:gd name="T28" fmla="*/ 13 w 54"/>
                  <a:gd name="T29" fmla="*/ 14 h 25"/>
                  <a:gd name="T30" fmla="*/ 15 w 54"/>
                  <a:gd name="T31" fmla="*/ 16 h 25"/>
                  <a:gd name="T32" fmla="*/ 19 w 54"/>
                  <a:gd name="T33" fmla="*/ 17 h 25"/>
                  <a:gd name="T34" fmla="*/ 23 w 54"/>
                  <a:gd name="T35" fmla="*/ 17 h 25"/>
                  <a:gd name="T36" fmla="*/ 29 w 54"/>
                  <a:gd name="T37" fmla="*/ 16 h 25"/>
                  <a:gd name="T38" fmla="*/ 33 w 54"/>
                  <a:gd name="T39" fmla="*/ 15 h 25"/>
                  <a:gd name="T40" fmla="*/ 37 w 54"/>
                  <a:gd name="T41" fmla="*/ 13 h 25"/>
                  <a:gd name="T42" fmla="*/ 41 w 54"/>
                  <a:gd name="T43" fmla="*/ 10 h 25"/>
                  <a:gd name="T44" fmla="*/ 39 w 54"/>
                  <a:gd name="T45" fmla="*/ 9 h 25"/>
                  <a:gd name="T46" fmla="*/ 35 w 54"/>
                  <a:gd name="T47" fmla="*/ 10 h 25"/>
                  <a:gd name="T48" fmla="*/ 31 w 54"/>
                  <a:gd name="T49" fmla="*/ 12 h 25"/>
                  <a:gd name="T50" fmla="*/ 27 w 54"/>
                  <a:gd name="T51" fmla="*/ 12 h 25"/>
                  <a:gd name="T52" fmla="*/ 23 w 54"/>
                  <a:gd name="T53" fmla="*/ 11 h 25"/>
                  <a:gd name="T54" fmla="*/ 20 w 54"/>
                  <a:gd name="T55" fmla="*/ 8 h 25"/>
                  <a:gd name="T56" fmla="*/ 16 w 54"/>
                  <a:gd name="T57" fmla="*/ 6 h 25"/>
                  <a:gd name="T58" fmla="*/ 12 w 54"/>
                  <a:gd name="T59" fmla="*/ 6 h 25"/>
                  <a:gd name="T60" fmla="*/ 7 w 54"/>
                  <a:gd name="T61" fmla="*/ 2 h 25"/>
                  <a:gd name="T62" fmla="*/ 3 w 54"/>
                  <a:gd name="T63" fmla="*/ 0 h 25"/>
                  <a:gd name="T64" fmla="*/ 0 w 54"/>
                  <a:gd name="T65" fmla="*/ 1 h 25"/>
                  <a:gd name="T66" fmla="*/ 1 w 54"/>
                  <a:gd name="T67" fmla="*/ 6 h 25"/>
                  <a:gd name="T68" fmla="*/ 5 w 54"/>
                  <a:gd name="T69" fmla="*/ 8 h 25"/>
                  <a:gd name="T70" fmla="*/ 10 w 54"/>
                  <a:gd name="T71" fmla="*/ 8 h 25"/>
                  <a:gd name="T72" fmla="*/ 12 w 54"/>
                  <a:gd name="T73" fmla="*/ 10 h 25"/>
                  <a:gd name="T74" fmla="*/ 13 w 54"/>
                  <a:gd name="T75" fmla="*/ 13 h 25"/>
                  <a:gd name="T76" fmla="*/ 16 w 54"/>
                  <a:gd name="T77" fmla="*/ 14 h 25"/>
                  <a:gd name="T78" fmla="*/ 20 w 54"/>
                  <a:gd name="T79" fmla="*/ 13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
                  <a:gd name="T121" fmla="*/ 0 h 25"/>
                  <a:gd name="T122" fmla="*/ 54 w 54"/>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 h="25">
                    <a:moveTo>
                      <a:pt x="53" y="10"/>
                    </a:moveTo>
                    <a:lnTo>
                      <a:pt x="51" y="10"/>
                    </a:lnTo>
                    <a:lnTo>
                      <a:pt x="49" y="10"/>
                    </a:lnTo>
                    <a:lnTo>
                      <a:pt x="47" y="10"/>
                    </a:lnTo>
                    <a:lnTo>
                      <a:pt x="46" y="12"/>
                    </a:lnTo>
                    <a:lnTo>
                      <a:pt x="44" y="13"/>
                    </a:lnTo>
                    <a:lnTo>
                      <a:pt x="43" y="14"/>
                    </a:lnTo>
                    <a:lnTo>
                      <a:pt x="41" y="16"/>
                    </a:lnTo>
                    <a:lnTo>
                      <a:pt x="41" y="18"/>
                    </a:lnTo>
                    <a:lnTo>
                      <a:pt x="39" y="19"/>
                    </a:lnTo>
                    <a:lnTo>
                      <a:pt x="39" y="20"/>
                    </a:lnTo>
                    <a:lnTo>
                      <a:pt x="37" y="21"/>
                    </a:lnTo>
                    <a:lnTo>
                      <a:pt x="35" y="22"/>
                    </a:lnTo>
                    <a:lnTo>
                      <a:pt x="34" y="22"/>
                    </a:lnTo>
                    <a:lnTo>
                      <a:pt x="32" y="23"/>
                    </a:lnTo>
                    <a:lnTo>
                      <a:pt x="30" y="23"/>
                    </a:lnTo>
                    <a:lnTo>
                      <a:pt x="27" y="24"/>
                    </a:lnTo>
                    <a:lnTo>
                      <a:pt x="26" y="24"/>
                    </a:lnTo>
                    <a:lnTo>
                      <a:pt x="23" y="23"/>
                    </a:lnTo>
                    <a:lnTo>
                      <a:pt x="21" y="23"/>
                    </a:lnTo>
                    <a:lnTo>
                      <a:pt x="20" y="22"/>
                    </a:lnTo>
                    <a:lnTo>
                      <a:pt x="19" y="22"/>
                    </a:lnTo>
                    <a:lnTo>
                      <a:pt x="17" y="21"/>
                    </a:lnTo>
                    <a:lnTo>
                      <a:pt x="15" y="20"/>
                    </a:lnTo>
                    <a:lnTo>
                      <a:pt x="14" y="18"/>
                    </a:lnTo>
                    <a:lnTo>
                      <a:pt x="13" y="17"/>
                    </a:lnTo>
                    <a:lnTo>
                      <a:pt x="11" y="16"/>
                    </a:lnTo>
                    <a:lnTo>
                      <a:pt x="11" y="14"/>
                    </a:lnTo>
                    <a:lnTo>
                      <a:pt x="11" y="12"/>
                    </a:lnTo>
                    <a:lnTo>
                      <a:pt x="13" y="14"/>
                    </a:lnTo>
                    <a:lnTo>
                      <a:pt x="14" y="16"/>
                    </a:lnTo>
                    <a:lnTo>
                      <a:pt x="15" y="16"/>
                    </a:lnTo>
                    <a:lnTo>
                      <a:pt x="17" y="17"/>
                    </a:lnTo>
                    <a:lnTo>
                      <a:pt x="19" y="17"/>
                    </a:lnTo>
                    <a:lnTo>
                      <a:pt x="21" y="17"/>
                    </a:lnTo>
                    <a:lnTo>
                      <a:pt x="23" y="17"/>
                    </a:lnTo>
                    <a:lnTo>
                      <a:pt x="25" y="16"/>
                    </a:lnTo>
                    <a:lnTo>
                      <a:pt x="29" y="16"/>
                    </a:lnTo>
                    <a:lnTo>
                      <a:pt x="31" y="15"/>
                    </a:lnTo>
                    <a:lnTo>
                      <a:pt x="33" y="15"/>
                    </a:lnTo>
                    <a:lnTo>
                      <a:pt x="35" y="14"/>
                    </a:lnTo>
                    <a:lnTo>
                      <a:pt x="37" y="13"/>
                    </a:lnTo>
                    <a:lnTo>
                      <a:pt x="39" y="12"/>
                    </a:lnTo>
                    <a:lnTo>
                      <a:pt x="41" y="10"/>
                    </a:lnTo>
                    <a:lnTo>
                      <a:pt x="41" y="9"/>
                    </a:lnTo>
                    <a:lnTo>
                      <a:pt x="39" y="9"/>
                    </a:lnTo>
                    <a:lnTo>
                      <a:pt x="38" y="9"/>
                    </a:lnTo>
                    <a:lnTo>
                      <a:pt x="35" y="10"/>
                    </a:lnTo>
                    <a:lnTo>
                      <a:pt x="33" y="10"/>
                    </a:lnTo>
                    <a:lnTo>
                      <a:pt x="31" y="12"/>
                    </a:lnTo>
                    <a:lnTo>
                      <a:pt x="29" y="12"/>
                    </a:lnTo>
                    <a:lnTo>
                      <a:pt x="27" y="12"/>
                    </a:lnTo>
                    <a:lnTo>
                      <a:pt x="26" y="12"/>
                    </a:lnTo>
                    <a:lnTo>
                      <a:pt x="23" y="11"/>
                    </a:lnTo>
                    <a:lnTo>
                      <a:pt x="21" y="10"/>
                    </a:lnTo>
                    <a:lnTo>
                      <a:pt x="20" y="8"/>
                    </a:lnTo>
                    <a:lnTo>
                      <a:pt x="18" y="6"/>
                    </a:lnTo>
                    <a:lnTo>
                      <a:pt x="16" y="6"/>
                    </a:lnTo>
                    <a:lnTo>
                      <a:pt x="14" y="6"/>
                    </a:lnTo>
                    <a:lnTo>
                      <a:pt x="12" y="6"/>
                    </a:lnTo>
                    <a:lnTo>
                      <a:pt x="9" y="4"/>
                    </a:lnTo>
                    <a:lnTo>
                      <a:pt x="7" y="2"/>
                    </a:lnTo>
                    <a:lnTo>
                      <a:pt x="6" y="0"/>
                    </a:lnTo>
                    <a:lnTo>
                      <a:pt x="3" y="0"/>
                    </a:lnTo>
                    <a:lnTo>
                      <a:pt x="1" y="0"/>
                    </a:lnTo>
                    <a:lnTo>
                      <a:pt x="0" y="1"/>
                    </a:lnTo>
                    <a:lnTo>
                      <a:pt x="0" y="4"/>
                    </a:lnTo>
                    <a:lnTo>
                      <a:pt x="1" y="6"/>
                    </a:lnTo>
                    <a:lnTo>
                      <a:pt x="3" y="7"/>
                    </a:lnTo>
                    <a:lnTo>
                      <a:pt x="5" y="8"/>
                    </a:lnTo>
                    <a:lnTo>
                      <a:pt x="7" y="8"/>
                    </a:lnTo>
                    <a:lnTo>
                      <a:pt x="10" y="8"/>
                    </a:lnTo>
                    <a:lnTo>
                      <a:pt x="11" y="8"/>
                    </a:lnTo>
                    <a:lnTo>
                      <a:pt x="12" y="10"/>
                    </a:lnTo>
                    <a:lnTo>
                      <a:pt x="13" y="11"/>
                    </a:lnTo>
                    <a:lnTo>
                      <a:pt x="13" y="13"/>
                    </a:lnTo>
                    <a:lnTo>
                      <a:pt x="15" y="14"/>
                    </a:lnTo>
                    <a:lnTo>
                      <a:pt x="16" y="14"/>
                    </a:lnTo>
                    <a:lnTo>
                      <a:pt x="18" y="14"/>
                    </a:lnTo>
                    <a:lnTo>
                      <a:pt x="20" y="13"/>
                    </a:lnTo>
                    <a:lnTo>
                      <a:pt x="21" y="12"/>
                    </a:lnTo>
                  </a:path>
                </a:pathLst>
              </a:custGeom>
              <a:noFill/>
              <a:ln w="12700" cap="rnd">
                <a:solidFill>
                  <a:srgbClr val="000000"/>
                </a:solidFill>
                <a:round/>
                <a:headEnd type="none" w="sm" len="sm"/>
                <a:tailEnd type="none" w="sm" len="sm"/>
              </a:ln>
            </p:spPr>
            <p:txBody>
              <a:bodyPr/>
              <a:lstStyle/>
              <a:p>
                <a:endParaRPr lang="en-US"/>
              </a:p>
            </p:txBody>
          </p:sp>
          <p:sp>
            <p:nvSpPr>
              <p:cNvPr id="2098" name="Freeform 165"/>
              <p:cNvSpPr>
                <a:spLocks/>
              </p:cNvSpPr>
              <p:nvPr/>
            </p:nvSpPr>
            <p:spPr bwMode="auto">
              <a:xfrm flipH="1">
                <a:off x="2755" y="1297"/>
                <a:ext cx="41" cy="68"/>
              </a:xfrm>
              <a:custGeom>
                <a:avLst/>
                <a:gdLst>
                  <a:gd name="T0" fmla="*/ 3 w 18"/>
                  <a:gd name="T1" fmla="*/ 0 h 43"/>
                  <a:gd name="T2" fmla="*/ 5 w 18"/>
                  <a:gd name="T3" fmla="*/ 1 h 43"/>
                  <a:gd name="T4" fmla="*/ 7 w 18"/>
                  <a:gd name="T5" fmla="*/ 3 h 43"/>
                  <a:gd name="T6" fmla="*/ 10 w 18"/>
                  <a:gd name="T7" fmla="*/ 6 h 43"/>
                  <a:gd name="T8" fmla="*/ 11 w 18"/>
                  <a:gd name="T9" fmla="*/ 8 h 43"/>
                  <a:gd name="T10" fmla="*/ 12 w 18"/>
                  <a:gd name="T11" fmla="*/ 9 h 43"/>
                  <a:gd name="T12" fmla="*/ 13 w 18"/>
                  <a:gd name="T13" fmla="*/ 11 h 43"/>
                  <a:gd name="T14" fmla="*/ 13 w 18"/>
                  <a:gd name="T15" fmla="*/ 13 h 43"/>
                  <a:gd name="T16" fmla="*/ 13 w 18"/>
                  <a:gd name="T17" fmla="*/ 16 h 43"/>
                  <a:gd name="T18" fmla="*/ 13 w 18"/>
                  <a:gd name="T19" fmla="*/ 19 h 43"/>
                  <a:gd name="T20" fmla="*/ 13 w 18"/>
                  <a:gd name="T21" fmla="*/ 21 h 43"/>
                  <a:gd name="T22" fmla="*/ 14 w 18"/>
                  <a:gd name="T23" fmla="*/ 24 h 43"/>
                  <a:gd name="T24" fmla="*/ 15 w 18"/>
                  <a:gd name="T25" fmla="*/ 27 h 43"/>
                  <a:gd name="T26" fmla="*/ 17 w 18"/>
                  <a:gd name="T27" fmla="*/ 29 h 43"/>
                  <a:gd name="T28" fmla="*/ 15 w 18"/>
                  <a:gd name="T29" fmla="*/ 32 h 43"/>
                  <a:gd name="T30" fmla="*/ 15 w 18"/>
                  <a:gd name="T31" fmla="*/ 36 h 43"/>
                  <a:gd name="T32" fmla="*/ 14 w 18"/>
                  <a:gd name="T33" fmla="*/ 38 h 43"/>
                  <a:gd name="T34" fmla="*/ 14 w 18"/>
                  <a:gd name="T35" fmla="*/ 42 h 43"/>
                  <a:gd name="T36" fmla="*/ 13 w 18"/>
                  <a:gd name="T37" fmla="*/ 40 h 43"/>
                  <a:gd name="T38" fmla="*/ 13 w 18"/>
                  <a:gd name="T39" fmla="*/ 38 h 43"/>
                  <a:gd name="T40" fmla="*/ 13 w 18"/>
                  <a:gd name="T41" fmla="*/ 36 h 43"/>
                  <a:gd name="T42" fmla="*/ 13 w 18"/>
                  <a:gd name="T43" fmla="*/ 33 h 43"/>
                  <a:gd name="T44" fmla="*/ 13 w 18"/>
                  <a:gd name="T45" fmla="*/ 30 h 43"/>
                  <a:gd name="T46" fmla="*/ 13 w 18"/>
                  <a:gd name="T47" fmla="*/ 27 h 43"/>
                  <a:gd name="T48" fmla="*/ 13 w 18"/>
                  <a:gd name="T49" fmla="*/ 24 h 43"/>
                  <a:gd name="T50" fmla="*/ 13 w 18"/>
                  <a:gd name="T51" fmla="*/ 22 h 43"/>
                  <a:gd name="T52" fmla="*/ 12 w 18"/>
                  <a:gd name="T53" fmla="*/ 21 h 43"/>
                  <a:gd name="T54" fmla="*/ 11 w 18"/>
                  <a:gd name="T55" fmla="*/ 18 h 43"/>
                  <a:gd name="T56" fmla="*/ 10 w 18"/>
                  <a:gd name="T57" fmla="*/ 15 h 43"/>
                  <a:gd name="T58" fmla="*/ 10 w 18"/>
                  <a:gd name="T59" fmla="*/ 14 h 43"/>
                  <a:gd name="T60" fmla="*/ 10 w 18"/>
                  <a:gd name="T61" fmla="*/ 16 h 43"/>
                  <a:gd name="T62" fmla="*/ 10 w 18"/>
                  <a:gd name="T63" fmla="*/ 19 h 43"/>
                  <a:gd name="T64" fmla="*/ 8 w 18"/>
                  <a:gd name="T65" fmla="*/ 16 h 43"/>
                  <a:gd name="T66" fmla="*/ 8 w 18"/>
                  <a:gd name="T67" fmla="*/ 14 h 43"/>
                  <a:gd name="T68" fmla="*/ 7 w 18"/>
                  <a:gd name="T69" fmla="*/ 13 h 43"/>
                  <a:gd name="T70" fmla="*/ 5 w 18"/>
                  <a:gd name="T71" fmla="*/ 11 h 43"/>
                  <a:gd name="T72" fmla="*/ 4 w 18"/>
                  <a:gd name="T73" fmla="*/ 9 h 43"/>
                  <a:gd name="T74" fmla="*/ 2 w 18"/>
                  <a:gd name="T75" fmla="*/ 7 h 43"/>
                  <a:gd name="T76" fmla="*/ 1 w 18"/>
                  <a:gd name="T77" fmla="*/ 5 h 43"/>
                  <a:gd name="T78" fmla="*/ 0 w 18"/>
                  <a:gd name="T79" fmla="*/ 3 h 43"/>
                  <a:gd name="T80" fmla="*/ 0 w 18"/>
                  <a:gd name="T81" fmla="*/ 1 h 43"/>
                  <a:gd name="T82" fmla="*/ 1 w 18"/>
                  <a:gd name="T83" fmla="*/ 0 h 43"/>
                  <a:gd name="T84" fmla="*/ 2 w 18"/>
                  <a:gd name="T85" fmla="*/ 0 h 43"/>
                  <a:gd name="T86" fmla="*/ 3 w 18"/>
                  <a:gd name="T87" fmla="*/ 0 h 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43"/>
                  <a:gd name="T134" fmla="*/ 18 w 18"/>
                  <a:gd name="T135" fmla="*/ 43 h 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43">
                    <a:moveTo>
                      <a:pt x="3" y="0"/>
                    </a:moveTo>
                    <a:lnTo>
                      <a:pt x="5" y="1"/>
                    </a:lnTo>
                    <a:lnTo>
                      <a:pt x="7" y="3"/>
                    </a:lnTo>
                    <a:lnTo>
                      <a:pt x="10" y="6"/>
                    </a:lnTo>
                    <a:lnTo>
                      <a:pt x="11" y="8"/>
                    </a:lnTo>
                    <a:lnTo>
                      <a:pt x="12" y="9"/>
                    </a:lnTo>
                    <a:lnTo>
                      <a:pt x="13" y="11"/>
                    </a:lnTo>
                    <a:lnTo>
                      <a:pt x="13" y="13"/>
                    </a:lnTo>
                    <a:lnTo>
                      <a:pt x="13" y="16"/>
                    </a:lnTo>
                    <a:lnTo>
                      <a:pt x="13" y="19"/>
                    </a:lnTo>
                    <a:lnTo>
                      <a:pt x="13" y="21"/>
                    </a:lnTo>
                    <a:lnTo>
                      <a:pt x="14" y="24"/>
                    </a:lnTo>
                    <a:lnTo>
                      <a:pt x="15" y="27"/>
                    </a:lnTo>
                    <a:lnTo>
                      <a:pt x="17" y="29"/>
                    </a:lnTo>
                    <a:lnTo>
                      <a:pt x="15" y="32"/>
                    </a:lnTo>
                    <a:lnTo>
                      <a:pt x="15" y="36"/>
                    </a:lnTo>
                    <a:lnTo>
                      <a:pt x="14" y="38"/>
                    </a:lnTo>
                    <a:lnTo>
                      <a:pt x="14" y="42"/>
                    </a:lnTo>
                    <a:lnTo>
                      <a:pt x="13" y="40"/>
                    </a:lnTo>
                    <a:lnTo>
                      <a:pt x="13" y="38"/>
                    </a:lnTo>
                    <a:lnTo>
                      <a:pt x="13" y="36"/>
                    </a:lnTo>
                    <a:lnTo>
                      <a:pt x="13" y="33"/>
                    </a:lnTo>
                    <a:lnTo>
                      <a:pt x="13" y="30"/>
                    </a:lnTo>
                    <a:lnTo>
                      <a:pt x="13" y="27"/>
                    </a:lnTo>
                    <a:lnTo>
                      <a:pt x="13" y="24"/>
                    </a:lnTo>
                    <a:lnTo>
                      <a:pt x="13" y="22"/>
                    </a:lnTo>
                    <a:lnTo>
                      <a:pt x="12" y="21"/>
                    </a:lnTo>
                    <a:lnTo>
                      <a:pt x="11" y="18"/>
                    </a:lnTo>
                    <a:lnTo>
                      <a:pt x="10" y="15"/>
                    </a:lnTo>
                    <a:lnTo>
                      <a:pt x="10" y="14"/>
                    </a:lnTo>
                    <a:lnTo>
                      <a:pt x="10" y="16"/>
                    </a:lnTo>
                    <a:lnTo>
                      <a:pt x="10" y="19"/>
                    </a:lnTo>
                    <a:lnTo>
                      <a:pt x="8" y="16"/>
                    </a:lnTo>
                    <a:lnTo>
                      <a:pt x="8" y="14"/>
                    </a:lnTo>
                    <a:lnTo>
                      <a:pt x="7" y="13"/>
                    </a:lnTo>
                    <a:lnTo>
                      <a:pt x="5" y="11"/>
                    </a:lnTo>
                    <a:lnTo>
                      <a:pt x="4" y="9"/>
                    </a:lnTo>
                    <a:lnTo>
                      <a:pt x="2" y="7"/>
                    </a:lnTo>
                    <a:lnTo>
                      <a:pt x="1" y="5"/>
                    </a:lnTo>
                    <a:lnTo>
                      <a:pt x="0" y="3"/>
                    </a:lnTo>
                    <a:lnTo>
                      <a:pt x="0" y="1"/>
                    </a:lnTo>
                    <a:lnTo>
                      <a:pt x="1" y="0"/>
                    </a:lnTo>
                    <a:lnTo>
                      <a:pt x="2" y="0"/>
                    </a:lnTo>
                    <a:lnTo>
                      <a:pt x="3" y="0"/>
                    </a:lnTo>
                  </a:path>
                </a:pathLst>
              </a:custGeom>
              <a:noFill/>
              <a:ln w="12700" cap="rnd">
                <a:solidFill>
                  <a:srgbClr val="000000"/>
                </a:solidFill>
                <a:round/>
                <a:headEnd/>
                <a:tailEnd/>
              </a:ln>
            </p:spPr>
            <p:txBody>
              <a:bodyPr/>
              <a:lstStyle/>
              <a:p>
                <a:endParaRPr lang="en-US"/>
              </a:p>
            </p:txBody>
          </p:sp>
          <p:sp>
            <p:nvSpPr>
              <p:cNvPr id="2099" name="Freeform 166"/>
              <p:cNvSpPr>
                <a:spLocks/>
              </p:cNvSpPr>
              <p:nvPr/>
            </p:nvSpPr>
            <p:spPr bwMode="auto">
              <a:xfrm flipH="1">
                <a:off x="2767" y="1267"/>
                <a:ext cx="47" cy="27"/>
              </a:xfrm>
              <a:custGeom>
                <a:avLst/>
                <a:gdLst>
                  <a:gd name="T0" fmla="*/ 0 w 21"/>
                  <a:gd name="T1" fmla="*/ 2 h 17"/>
                  <a:gd name="T2" fmla="*/ 2 w 21"/>
                  <a:gd name="T3" fmla="*/ 2 h 17"/>
                  <a:gd name="T4" fmla="*/ 4 w 21"/>
                  <a:gd name="T5" fmla="*/ 2 h 17"/>
                  <a:gd name="T6" fmla="*/ 5 w 21"/>
                  <a:gd name="T7" fmla="*/ 3 h 17"/>
                  <a:gd name="T8" fmla="*/ 6 w 21"/>
                  <a:gd name="T9" fmla="*/ 6 h 17"/>
                  <a:gd name="T10" fmla="*/ 6 w 21"/>
                  <a:gd name="T11" fmla="*/ 8 h 17"/>
                  <a:gd name="T12" fmla="*/ 7 w 21"/>
                  <a:gd name="T13" fmla="*/ 10 h 17"/>
                  <a:gd name="T14" fmla="*/ 7 w 21"/>
                  <a:gd name="T15" fmla="*/ 13 h 17"/>
                  <a:gd name="T16" fmla="*/ 8 w 21"/>
                  <a:gd name="T17" fmla="*/ 11 h 17"/>
                  <a:gd name="T18" fmla="*/ 8 w 21"/>
                  <a:gd name="T19" fmla="*/ 8 h 17"/>
                  <a:gd name="T20" fmla="*/ 8 w 21"/>
                  <a:gd name="T21" fmla="*/ 6 h 17"/>
                  <a:gd name="T22" fmla="*/ 8 w 21"/>
                  <a:gd name="T23" fmla="*/ 4 h 17"/>
                  <a:gd name="T24" fmla="*/ 6 w 21"/>
                  <a:gd name="T25" fmla="*/ 1 h 17"/>
                  <a:gd name="T26" fmla="*/ 6 w 21"/>
                  <a:gd name="T27" fmla="*/ 0 h 17"/>
                  <a:gd name="T28" fmla="*/ 7 w 21"/>
                  <a:gd name="T29" fmla="*/ 0 h 17"/>
                  <a:gd name="T30" fmla="*/ 8 w 21"/>
                  <a:gd name="T31" fmla="*/ 3 h 17"/>
                  <a:gd name="T32" fmla="*/ 9 w 21"/>
                  <a:gd name="T33" fmla="*/ 6 h 17"/>
                  <a:gd name="T34" fmla="*/ 9 w 21"/>
                  <a:gd name="T35" fmla="*/ 8 h 17"/>
                  <a:gd name="T36" fmla="*/ 9 w 21"/>
                  <a:gd name="T37" fmla="*/ 10 h 17"/>
                  <a:gd name="T38" fmla="*/ 9 w 21"/>
                  <a:gd name="T39" fmla="*/ 12 h 17"/>
                  <a:gd name="T40" fmla="*/ 10 w 21"/>
                  <a:gd name="T41" fmla="*/ 10 h 17"/>
                  <a:gd name="T42" fmla="*/ 11 w 21"/>
                  <a:gd name="T43" fmla="*/ 8 h 17"/>
                  <a:gd name="T44" fmla="*/ 12 w 21"/>
                  <a:gd name="T45" fmla="*/ 5 h 17"/>
                  <a:gd name="T46" fmla="*/ 14 w 21"/>
                  <a:gd name="T47" fmla="*/ 4 h 17"/>
                  <a:gd name="T48" fmla="*/ 16 w 21"/>
                  <a:gd name="T49" fmla="*/ 3 h 17"/>
                  <a:gd name="T50" fmla="*/ 18 w 21"/>
                  <a:gd name="T51" fmla="*/ 4 h 17"/>
                  <a:gd name="T52" fmla="*/ 19 w 21"/>
                  <a:gd name="T53" fmla="*/ 5 h 17"/>
                  <a:gd name="T54" fmla="*/ 20 w 21"/>
                  <a:gd name="T55" fmla="*/ 5 h 17"/>
                  <a:gd name="T56" fmla="*/ 19 w 21"/>
                  <a:gd name="T57" fmla="*/ 5 h 17"/>
                  <a:gd name="T58" fmla="*/ 18 w 21"/>
                  <a:gd name="T59" fmla="*/ 5 h 17"/>
                  <a:gd name="T60" fmla="*/ 16 w 21"/>
                  <a:gd name="T61" fmla="*/ 6 h 17"/>
                  <a:gd name="T62" fmla="*/ 14 w 21"/>
                  <a:gd name="T63" fmla="*/ 7 h 17"/>
                  <a:gd name="T64" fmla="*/ 14 w 21"/>
                  <a:gd name="T65" fmla="*/ 8 h 17"/>
                  <a:gd name="T66" fmla="*/ 12 w 21"/>
                  <a:gd name="T67" fmla="*/ 9 h 17"/>
                  <a:gd name="T68" fmla="*/ 12 w 21"/>
                  <a:gd name="T69" fmla="*/ 10 h 17"/>
                  <a:gd name="T70" fmla="*/ 11 w 21"/>
                  <a:gd name="T71" fmla="*/ 13 h 17"/>
                  <a:gd name="T72" fmla="*/ 11 w 21"/>
                  <a:gd name="T73" fmla="*/ 16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17"/>
                  <a:gd name="T113" fmla="*/ 21 w 21"/>
                  <a:gd name="T114" fmla="*/ 17 h 1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17">
                    <a:moveTo>
                      <a:pt x="0" y="2"/>
                    </a:moveTo>
                    <a:lnTo>
                      <a:pt x="2" y="2"/>
                    </a:lnTo>
                    <a:lnTo>
                      <a:pt x="4" y="2"/>
                    </a:lnTo>
                    <a:lnTo>
                      <a:pt x="5" y="3"/>
                    </a:lnTo>
                    <a:lnTo>
                      <a:pt x="6" y="6"/>
                    </a:lnTo>
                    <a:lnTo>
                      <a:pt x="6" y="8"/>
                    </a:lnTo>
                    <a:lnTo>
                      <a:pt x="7" y="10"/>
                    </a:lnTo>
                    <a:lnTo>
                      <a:pt x="7" y="13"/>
                    </a:lnTo>
                    <a:lnTo>
                      <a:pt x="8" y="11"/>
                    </a:lnTo>
                    <a:lnTo>
                      <a:pt x="8" y="8"/>
                    </a:lnTo>
                    <a:lnTo>
                      <a:pt x="8" y="6"/>
                    </a:lnTo>
                    <a:lnTo>
                      <a:pt x="8" y="4"/>
                    </a:lnTo>
                    <a:lnTo>
                      <a:pt x="6" y="1"/>
                    </a:lnTo>
                    <a:lnTo>
                      <a:pt x="6" y="0"/>
                    </a:lnTo>
                    <a:lnTo>
                      <a:pt x="7" y="0"/>
                    </a:lnTo>
                    <a:lnTo>
                      <a:pt x="8" y="3"/>
                    </a:lnTo>
                    <a:lnTo>
                      <a:pt x="9" y="6"/>
                    </a:lnTo>
                    <a:lnTo>
                      <a:pt x="9" y="8"/>
                    </a:lnTo>
                    <a:lnTo>
                      <a:pt x="9" y="10"/>
                    </a:lnTo>
                    <a:lnTo>
                      <a:pt x="9" y="12"/>
                    </a:lnTo>
                    <a:lnTo>
                      <a:pt x="10" y="10"/>
                    </a:lnTo>
                    <a:lnTo>
                      <a:pt x="11" y="8"/>
                    </a:lnTo>
                    <a:lnTo>
                      <a:pt x="12" y="5"/>
                    </a:lnTo>
                    <a:lnTo>
                      <a:pt x="14" y="4"/>
                    </a:lnTo>
                    <a:lnTo>
                      <a:pt x="16" y="3"/>
                    </a:lnTo>
                    <a:lnTo>
                      <a:pt x="18" y="4"/>
                    </a:lnTo>
                    <a:lnTo>
                      <a:pt x="19" y="5"/>
                    </a:lnTo>
                    <a:lnTo>
                      <a:pt x="20" y="5"/>
                    </a:lnTo>
                    <a:lnTo>
                      <a:pt x="19" y="5"/>
                    </a:lnTo>
                    <a:lnTo>
                      <a:pt x="18" y="5"/>
                    </a:lnTo>
                    <a:lnTo>
                      <a:pt x="16" y="6"/>
                    </a:lnTo>
                    <a:lnTo>
                      <a:pt x="14" y="7"/>
                    </a:lnTo>
                    <a:lnTo>
                      <a:pt x="14" y="8"/>
                    </a:lnTo>
                    <a:lnTo>
                      <a:pt x="12" y="9"/>
                    </a:lnTo>
                    <a:lnTo>
                      <a:pt x="12" y="10"/>
                    </a:lnTo>
                    <a:lnTo>
                      <a:pt x="11" y="13"/>
                    </a:lnTo>
                    <a:lnTo>
                      <a:pt x="11" y="16"/>
                    </a:lnTo>
                  </a:path>
                </a:pathLst>
              </a:custGeom>
              <a:noFill/>
              <a:ln w="12700" cap="rnd">
                <a:solidFill>
                  <a:srgbClr val="000000"/>
                </a:solidFill>
                <a:round/>
                <a:headEnd type="none" w="sm" len="sm"/>
                <a:tailEnd type="none" w="sm" len="sm"/>
              </a:ln>
            </p:spPr>
            <p:txBody>
              <a:bodyPr/>
              <a:lstStyle/>
              <a:p>
                <a:endParaRPr lang="en-US"/>
              </a:p>
            </p:txBody>
          </p:sp>
          <p:sp>
            <p:nvSpPr>
              <p:cNvPr id="2100" name="Freeform 167"/>
              <p:cNvSpPr>
                <a:spLocks/>
              </p:cNvSpPr>
              <p:nvPr/>
            </p:nvSpPr>
            <p:spPr bwMode="auto">
              <a:xfrm flipH="1">
                <a:off x="2865" y="1322"/>
                <a:ext cx="39" cy="26"/>
              </a:xfrm>
              <a:custGeom>
                <a:avLst/>
                <a:gdLst>
                  <a:gd name="T0" fmla="*/ 15 w 17"/>
                  <a:gd name="T1" fmla="*/ 3 h 17"/>
                  <a:gd name="T2" fmla="*/ 16 w 17"/>
                  <a:gd name="T3" fmla="*/ 7 h 17"/>
                  <a:gd name="T4" fmla="*/ 16 w 17"/>
                  <a:gd name="T5" fmla="*/ 9 h 17"/>
                  <a:gd name="T6" fmla="*/ 15 w 17"/>
                  <a:gd name="T7" fmla="*/ 12 h 17"/>
                  <a:gd name="T8" fmla="*/ 13 w 17"/>
                  <a:gd name="T9" fmla="*/ 13 h 17"/>
                  <a:gd name="T10" fmla="*/ 11 w 17"/>
                  <a:gd name="T11" fmla="*/ 11 h 17"/>
                  <a:gd name="T12" fmla="*/ 8 w 17"/>
                  <a:gd name="T13" fmla="*/ 11 h 17"/>
                  <a:gd name="T14" fmla="*/ 6 w 17"/>
                  <a:gd name="T15" fmla="*/ 11 h 17"/>
                  <a:gd name="T16" fmla="*/ 3 w 17"/>
                  <a:gd name="T17" fmla="*/ 13 h 17"/>
                  <a:gd name="T18" fmla="*/ 1 w 17"/>
                  <a:gd name="T19" fmla="*/ 16 h 17"/>
                  <a:gd name="T20" fmla="*/ 0 w 17"/>
                  <a:gd name="T21" fmla="*/ 13 h 17"/>
                  <a:gd name="T22" fmla="*/ 0 w 17"/>
                  <a:gd name="T23" fmla="*/ 8 h 17"/>
                  <a:gd name="T24" fmla="*/ 0 w 17"/>
                  <a:gd name="T25" fmla="*/ 4 h 17"/>
                  <a:gd name="T26" fmla="*/ 2 w 17"/>
                  <a:gd name="T27" fmla="*/ 1 h 17"/>
                  <a:gd name="T28" fmla="*/ 6 w 17"/>
                  <a:gd name="T29" fmla="*/ 0 h 17"/>
                  <a:gd name="T30" fmla="*/ 9 w 17"/>
                  <a:gd name="T31" fmla="*/ 0 h 17"/>
                  <a:gd name="T32" fmla="*/ 13 w 17"/>
                  <a:gd name="T33" fmla="*/ 1 h 17"/>
                  <a:gd name="T34" fmla="*/ 15 w 17"/>
                  <a:gd name="T35" fmla="*/ 3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17"/>
                  <a:gd name="T56" fmla="*/ 17 w 17"/>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17">
                    <a:moveTo>
                      <a:pt x="15" y="3"/>
                    </a:moveTo>
                    <a:lnTo>
                      <a:pt x="16" y="7"/>
                    </a:lnTo>
                    <a:lnTo>
                      <a:pt x="16" y="9"/>
                    </a:lnTo>
                    <a:lnTo>
                      <a:pt x="15" y="12"/>
                    </a:lnTo>
                    <a:lnTo>
                      <a:pt x="13" y="13"/>
                    </a:lnTo>
                    <a:lnTo>
                      <a:pt x="11" y="11"/>
                    </a:lnTo>
                    <a:lnTo>
                      <a:pt x="8" y="11"/>
                    </a:lnTo>
                    <a:lnTo>
                      <a:pt x="6" y="11"/>
                    </a:lnTo>
                    <a:lnTo>
                      <a:pt x="3" y="13"/>
                    </a:lnTo>
                    <a:lnTo>
                      <a:pt x="1" y="16"/>
                    </a:lnTo>
                    <a:lnTo>
                      <a:pt x="0" y="13"/>
                    </a:lnTo>
                    <a:lnTo>
                      <a:pt x="0" y="8"/>
                    </a:lnTo>
                    <a:lnTo>
                      <a:pt x="0" y="4"/>
                    </a:lnTo>
                    <a:lnTo>
                      <a:pt x="2" y="1"/>
                    </a:lnTo>
                    <a:lnTo>
                      <a:pt x="6" y="0"/>
                    </a:lnTo>
                    <a:lnTo>
                      <a:pt x="9" y="0"/>
                    </a:lnTo>
                    <a:lnTo>
                      <a:pt x="13" y="1"/>
                    </a:lnTo>
                    <a:lnTo>
                      <a:pt x="15" y="3"/>
                    </a:lnTo>
                  </a:path>
                </a:pathLst>
              </a:custGeom>
              <a:solidFill>
                <a:srgbClr val="A04000"/>
              </a:solidFill>
              <a:ln w="12700" cap="rnd">
                <a:solidFill>
                  <a:srgbClr val="000000"/>
                </a:solidFill>
                <a:round/>
                <a:headEnd/>
                <a:tailEnd/>
              </a:ln>
            </p:spPr>
            <p:txBody>
              <a:bodyPr/>
              <a:lstStyle/>
              <a:p>
                <a:endParaRPr lang="en-US"/>
              </a:p>
            </p:txBody>
          </p:sp>
          <p:sp>
            <p:nvSpPr>
              <p:cNvPr id="2101" name="Freeform 168"/>
              <p:cNvSpPr>
                <a:spLocks/>
              </p:cNvSpPr>
              <p:nvPr/>
            </p:nvSpPr>
            <p:spPr bwMode="auto">
              <a:xfrm flipH="1">
                <a:off x="2665" y="1360"/>
                <a:ext cx="186" cy="192"/>
              </a:xfrm>
              <a:custGeom>
                <a:avLst/>
                <a:gdLst>
                  <a:gd name="T0" fmla="*/ 42 w 81"/>
                  <a:gd name="T1" fmla="*/ 18 h 123"/>
                  <a:gd name="T2" fmla="*/ 44 w 81"/>
                  <a:gd name="T3" fmla="*/ 11 h 123"/>
                  <a:gd name="T4" fmla="*/ 48 w 81"/>
                  <a:gd name="T5" fmla="*/ 5 h 123"/>
                  <a:gd name="T6" fmla="*/ 52 w 81"/>
                  <a:gd name="T7" fmla="*/ 1 h 123"/>
                  <a:gd name="T8" fmla="*/ 57 w 81"/>
                  <a:gd name="T9" fmla="*/ 0 h 123"/>
                  <a:gd name="T10" fmla="*/ 62 w 81"/>
                  <a:gd name="T11" fmla="*/ 0 h 123"/>
                  <a:gd name="T12" fmla="*/ 68 w 81"/>
                  <a:gd name="T13" fmla="*/ 3 h 123"/>
                  <a:gd name="T14" fmla="*/ 71 w 81"/>
                  <a:gd name="T15" fmla="*/ 7 h 123"/>
                  <a:gd name="T16" fmla="*/ 73 w 81"/>
                  <a:gd name="T17" fmla="*/ 12 h 123"/>
                  <a:gd name="T18" fmla="*/ 75 w 81"/>
                  <a:gd name="T19" fmla="*/ 17 h 123"/>
                  <a:gd name="T20" fmla="*/ 77 w 81"/>
                  <a:gd name="T21" fmla="*/ 21 h 123"/>
                  <a:gd name="T22" fmla="*/ 79 w 81"/>
                  <a:gd name="T23" fmla="*/ 26 h 123"/>
                  <a:gd name="T24" fmla="*/ 80 w 81"/>
                  <a:gd name="T25" fmla="*/ 32 h 123"/>
                  <a:gd name="T26" fmla="*/ 78 w 81"/>
                  <a:gd name="T27" fmla="*/ 43 h 123"/>
                  <a:gd name="T28" fmla="*/ 74 w 81"/>
                  <a:gd name="T29" fmla="*/ 56 h 123"/>
                  <a:gd name="T30" fmla="*/ 70 w 81"/>
                  <a:gd name="T31" fmla="*/ 67 h 123"/>
                  <a:gd name="T32" fmla="*/ 65 w 81"/>
                  <a:gd name="T33" fmla="*/ 75 h 123"/>
                  <a:gd name="T34" fmla="*/ 61 w 81"/>
                  <a:gd name="T35" fmla="*/ 84 h 123"/>
                  <a:gd name="T36" fmla="*/ 54 w 81"/>
                  <a:gd name="T37" fmla="*/ 94 h 123"/>
                  <a:gd name="T38" fmla="*/ 50 w 81"/>
                  <a:gd name="T39" fmla="*/ 102 h 123"/>
                  <a:gd name="T40" fmla="*/ 48 w 81"/>
                  <a:gd name="T41" fmla="*/ 106 h 123"/>
                  <a:gd name="T42" fmla="*/ 46 w 81"/>
                  <a:gd name="T43" fmla="*/ 111 h 123"/>
                  <a:gd name="T44" fmla="*/ 43 w 81"/>
                  <a:gd name="T45" fmla="*/ 116 h 123"/>
                  <a:gd name="T46" fmla="*/ 39 w 81"/>
                  <a:gd name="T47" fmla="*/ 120 h 123"/>
                  <a:gd name="T48" fmla="*/ 31 w 81"/>
                  <a:gd name="T49" fmla="*/ 122 h 123"/>
                  <a:gd name="T50" fmla="*/ 23 w 81"/>
                  <a:gd name="T51" fmla="*/ 121 h 123"/>
                  <a:gd name="T52" fmla="*/ 15 w 81"/>
                  <a:gd name="T53" fmla="*/ 119 h 123"/>
                  <a:gd name="T54" fmla="*/ 8 w 81"/>
                  <a:gd name="T55" fmla="*/ 115 h 123"/>
                  <a:gd name="T56" fmla="*/ 3 w 81"/>
                  <a:gd name="T57" fmla="*/ 108 h 123"/>
                  <a:gd name="T58" fmla="*/ 1 w 81"/>
                  <a:gd name="T59" fmla="*/ 100 h 123"/>
                  <a:gd name="T60" fmla="*/ 0 w 81"/>
                  <a:gd name="T61" fmla="*/ 91 h 123"/>
                  <a:gd name="T62" fmla="*/ 1 w 81"/>
                  <a:gd name="T63" fmla="*/ 81 h 123"/>
                  <a:gd name="T64" fmla="*/ 3 w 81"/>
                  <a:gd name="T65" fmla="*/ 74 h 123"/>
                  <a:gd name="T66" fmla="*/ 7 w 81"/>
                  <a:gd name="T67" fmla="*/ 68 h 123"/>
                  <a:gd name="T68" fmla="*/ 11 w 81"/>
                  <a:gd name="T69" fmla="*/ 63 h 123"/>
                  <a:gd name="T70" fmla="*/ 17 w 81"/>
                  <a:gd name="T71" fmla="*/ 60 h 123"/>
                  <a:gd name="T72" fmla="*/ 23 w 81"/>
                  <a:gd name="T73" fmla="*/ 59 h 123"/>
                  <a:gd name="T74" fmla="*/ 29 w 81"/>
                  <a:gd name="T75" fmla="*/ 60 h 123"/>
                  <a:gd name="T76" fmla="*/ 33 w 81"/>
                  <a:gd name="T77" fmla="*/ 63 h 123"/>
                  <a:gd name="T78" fmla="*/ 35 w 81"/>
                  <a:gd name="T79" fmla="*/ 67 h 123"/>
                  <a:gd name="T80" fmla="*/ 40 w 81"/>
                  <a:gd name="T81" fmla="*/ 63 h 123"/>
                  <a:gd name="T82" fmla="*/ 45 w 81"/>
                  <a:gd name="T83" fmla="*/ 57 h 123"/>
                  <a:gd name="T84" fmla="*/ 49 w 81"/>
                  <a:gd name="T85" fmla="*/ 50 h 123"/>
                  <a:gd name="T86" fmla="*/ 51 w 81"/>
                  <a:gd name="T87" fmla="*/ 42 h 123"/>
                  <a:gd name="T88" fmla="*/ 45 w 81"/>
                  <a:gd name="T89" fmla="*/ 35 h 123"/>
                  <a:gd name="T90" fmla="*/ 42 w 81"/>
                  <a:gd name="T91" fmla="*/ 27 h 123"/>
                  <a:gd name="T92" fmla="*/ 42 w 81"/>
                  <a:gd name="T93" fmla="*/ 18 h 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1"/>
                  <a:gd name="T142" fmla="*/ 0 h 123"/>
                  <a:gd name="T143" fmla="*/ 81 w 81"/>
                  <a:gd name="T144" fmla="*/ 123 h 12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1" h="123">
                    <a:moveTo>
                      <a:pt x="42" y="18"/>
                    </a:moveTo>
                    <a:lnTo>
                      <a:pt x="44" y="11"/>
                    </a:lnTo>
                    <a:lnTo>
                      <a:pt x="48" y="5"/>
                    </a:lnTo>
                    <a:lnTo>
                      <a:pt x="52" y="1"/>
                    </a:lnTo>
                    <a:lnTo>
                      <a:pt x="57" y="0"/>
                    </a:lnTo>
                    <a:lnTo>
                      <a:pt x="62" y="0"/>
                    </a:lnTo>
                    <a:lnTo>
                      <a:pt x="68" y="3"/>
                    </a:lnTo>
                    <a:lnTo>
                      <a:pt x="71" y="7"/>
                    </a:lnTo>
                    <a:lnTo>
                      <a:pt x="73" y="12"/>
                    </a:lnTo>
                    <a:lnTo>
                      <a:pt x="75" y="17"/>
                    </a:lnTo>
                    <a:lnTo>
                      <a:pt x="77" y="21"/>
                    </a:lnTo>
                    <a:lnTo>
                      <a:pt x="79" y="26"/>
                    </a:lnTo>
                    <a:lnTo>
                      <a:pt x="80" y="32"/>
                    </a:lnTo>
                    <a:lnTo>
                      <a:pt x="78" y="43"/>
                    </a:lnTo>
                    <a:lnTo>
                      <a:pt x="74" y="56"/>
                    </a:lnTo>
                    <a:lnTo>
                      <a:pt x="70" y="67"/>
                    </a:lnTo>
                    <a:lnTo>
                      <a:pt x="65" y="75"/>
                    </a:lnTo>
                    <a:lnTo>
                      <a:pt x="61" y="84"/>
                    </a:lnTo>
                    <a:lnTo>
                      <a:pt x="54" y="94"/>
                    </a:lnTo>
                    <a:lnTo>
                      <a:pt x="50" y="102"/>
                    </a:lnTo>
                    <a:lnTo>
                      <a:pt x="48" y="106"/>
                    </a:lnTo>
                    <a:lnTo>
                      <a:pt x="46" y="111"/>
                    </a:lnTo>
                    <a:lnTo>
                      <a:pt x="43" y="116"/>
                    </a:lnTo>
                    <a:lnTo>
                      <a:pt x="39" y="120"/>
                    </a:lnTo>
                    <a:lnTo>
                      <a:pt x="31" y="122"/>
                    </a:lnTo>
                    <a:lnTo>
                      <a:pt x="23" y="121"/>
                    </a:lnTo>
                    <a:lnTo>
                      <a:pt x="15" y="119"/>
                    </a:lnTo>
                    <a:lnTo>
                      <a:pt x="8" y="115"/>
                    </a:lnTo>
                    <a:lnTo>
                      <a:pt x="3" y="108"/>
                    </a:lnTo>
                    <a:lnTo>
                      <a:pt x="1" y="100"/>
                    </a:lnTo>
                    <a:lnTo>
                      <a:pt x="0" y="91"/>
                    </a:lnTo>
                    <a:lnTo>
                      <a:pt x="1" y="81"/>
                    </a:lnTo>
                    <a:lnTo>
                      <a:pt x="3" y="74"/>
                    </a:lnTo>
                    <a:lnTo>
                      <a:pt x="7" y="68"/>
                    </a:lnTo>
                    <a:lnTo>
                      <a:pt x="11" y="63"/>
                    </a:lnTo>
                    <a:lnTo>
                      <a:pt x="17" y="60"/>
                    </a:lnTo>
                    <a:lnTo>
                      <a:pt x="23" y="59"/>
                    </a:lnTo>
                    <a:lnTo>
                      <a:pt x="29" y="60"/>
                    </a:lnTo>
                    <a:lnTo>
                      <a:pt x="33" y="63"/>
                    </a:lnTo>
                    <a:lnTo>
                      <a:pt x="35" y="67"/>
                    </a:lnTo>
                    <a:lnTo>
                      <a:pt x="40" y="63"/>
                    </a:lnTo>
                    <a:lnTo>
                      <a:pt x="45" y="57"/>
                    </a:lnTo>
                    <a:lnTo>
                      <a:pt x="49" y="50"/>
                    </a:lnTo>
                    <a:lnTo>
                      <a:pt x="51" y="42"/>
                    </a:lnTo>
                    <a:lnTo>
                      <a:pt x="45" y="35"/>
                    </a:lnTo>
                    <a:lnTo>
                      <a:pt x="42" y="27"/>
                    </a:lnTo>
                    <a:lnTo>
                      <a:pt x="42" y="18"/>
                    </a:lnTo>
                  </a:path>
                </a:pathLst>
              </a:custGeom>
              <a:solidFill>
                <a:srgbClr val="0000FF"/>
              </a:solidFill>
              <a:ln w="12700" cap="rnd">
                <a:solidFill>
                  <a:srgbClr val="000000"/>
                </a:solidFill>
                <a:round/>
                <a:headEnd/>
                <a:tailEnd/>
              </a:ln>
            </p:spPr>
            <p:txBody>
              <a:bodyPr/>
              <a:lstStyle/>
              <a:p>
                <a:endParaRPr lang="en-US"/>
              </a:p>
            </p:txBody>
          </p:sp>
          <p:sp>
            <p:nvSpPr>
              <p:cNvPr id="2102" name="Freeform 169"/>
              <p:cNvSpPr>
                <a:spLocks/>
              </p:cNvSpPr>
              <p:nvPr/>
            </p:nvSpPr>
            <p:spPr bwMode="auto">
              <a:xfrm flipH="1">
                <a:off x="2642" y="1392"/>
                <a:ext cx="154" cy="249"/>
              </a:xfrm>
              <a:custGeom>
                <a:avLst/>
                <a:gdLst>
                  <a:gd name="T0" fmla="*/ 7 w 67"/>
                  <a:gd name="T1" fmla="*/ 3 h 159"/>
                  <a:gd name="T2" fmla="*/ 18 w 67"/>
                  <a:gd name="T3" fmla="*/ 0 h 159"/>
                  <a:gd name="T4" fmla="*/ 31 w 67"/>
                  <a:gd name="T5" fmla="*/ 0 h 159"/>
                  <a:gd name="T6" fmla="*/ 41 w 67"/>
                  <a:gd name="T7" fmla="*/ 3 h 159"/>
                  <a:gd name="T8" fmla="*/ 51 w 67"/>
                  <a:gd name="T9" fmla="*/ 7 h 159"/>
                  <a:gd name="T10" fmla="*/ 57 w 67"/>
                  <a:gd name="T11" fmla="*/ 11 h 159"/>
                  <a:gd name="T12" fmla="*/ 64 w 67"/>
                  <a:gd name="T13" fmla="*/ 23 h 159"/>
                  <a:gd name="T14" fmla="*/ 66 w 67"/>
                  <a:gd name="T15" fmla="*/ 34 h 159"/>
                  <a:gd name="T16" fmla="*/ 64 w 67"/>
                  <a:gd name="T17" fmla="*/ 45 h 159"/>
                  <a:gd name="T18" fmla="*/ 60 w 67"/>
                  <a:gd name="T19" fmla="*/ 55 h 159"/>
                  <a:gd name="T20" fmla="*/ 57 w 67"/>
                  <a:gd name="T21" fmla="*/ 68 h 159"/>
                  <a:gd name="T22" fmla="*/ 54 w 67"/>
                  <a:gd name="T23" fmla="*/ 79 h 159"/>
                  <a:gd name="T24" fmla="*/ 49 w 67"/>
                  <a:gd name="T25" fmla="*/ 89 h 159"/>
                  <a:gd name="T26" fmla="*/ 45 w 67"/>
                  <a:gd name="T27" fmla="*/ 97 h 159"/>
                  <a:gd name="T28" fmla="*/ 39 w 67"/>
                  <a:gd name="T29" fmla="*/ 103 h 159"/>
                  <a:gd name="T30" fmla="*/ 41 w 67"/>
                  <a:gd name="T31" fmla="*/ 129 h 159"/>
                  <a:gd name="T32" fmla="*/ 13 w 67"/>
                  <a:gd name="T33" fmla="*/ 150 h 159"/>
                  <a:gd name="T34" fmla="*/ 12 w 67"/>
                  <a:gd name="T35" fmla="*/ 130 h 159"/>
                  <a:gd name="T36" fmla="*/ 8 w 67"/>
                  <a:gd name="T37" fmla="*/ 118 h 159"/>
                  <a:gd name="T38" fmla="*/ 4 w 67"/>
                  <a:gd name="T39" fmla="*/ 107 h 159"/>
                  <a:gd name="T40" fmla="*/ 9 w 67"/>
                  <a:gd name="T41" fmla="*/ 101 h 159"/>
                  <a:gd name="T42" fmla="*/ 16 w 67"/>
                  <a:gd name="T43" fmla="*/ 96 h 159"/>
                  <a:gd name="T44" fmla="*/ 15 w 67"/>
                  <a:gd name="T45" fmla="*/ 83 h 159"/>
                  <a:gd name="T46" fmla="*/ 19 w 67"/>
                  <a:gd name="T47" fmla="*/ 68 h 159"/>
                  <a:gd name="T48" fmla="*/ 26 w 67"/>
                  <a:gd name="T49" fmla="*/ 54 h 159"/>
                  <a:gd name="T50" fmla="*/ 34 w 67"/>
                  <a:gd name="T51" fmla="*/ 46 h 159"/>
                  <a:gd name="T52" fmla="*/ 33 w 67"/>
                  <a:gd name="T53" fmla="*/ 45 h 159"/>
                  <a:gd name="T54" fmla="*/ 29 w 67"/>
                  <a:gd name="T55" fmla="*/ 44 h 159"/>
                  <a:gd name="T56" fmla="*/ 22 w 67"/>
                  <a:gd name="T57" fmla="*/ 49 h 159"/>
                  <a:gd name="T58" fmla="*/ 18 w 67"/>
                  <a:gd name="T59" fmla="*/ 56 h 159"/>
                  <a:gd name="T60" fmla="*/ 12 w 67"/>
                  <a:gd name="T61" fmla="*/ 56 h 159"/>
                  <a:gd name="T62" fmla="*/ 10 w 67"/>
                  <a:gd name="T63" fmla="*/ 50 h 159"/>
                  <a:gd name="T64" fmla="*/ 9 w 67"/>
                  <a:gd name="T65" fmla="*/ 46 h 159"/>
                  <a:gd name="T66" fmla="*/ 8 w 67"/>
                  <a:gd name="T67" fmla="*/ 39 h 159"/>
                  <a:gd name="T68" fmla="*/ 11 w 67"/>
                  <a:gd name="T69" fmla="*/ 33 h 159"/>
                  <a:gd name="T70" fmla="*/ 6 w 67"/>
                  <a:gd name="T71" fmla="*/ 32 h 159"/>
                  <a:gd name="T72" fmla="*/ 6 w 67"/>
                  <a:gd name="T73" fmla="*/ 25 h 159"/>
                  <a:gd name="T74" fmla="*/ 7 w 67"/>
                  <a:gd name="T75" fmla="*/ 22 h 159"/>
                  <a:gd name="T76" fmla="*/ 1 w 67"/>
                  <a:gd name="T77" fmla="*/ 21 h 159"/>
                  <a:gd name="T78" fmla="*/ 0 w 67"/>
                  <a:gd name="T79" fmla="*/ 17 h 159"/>
                  <a:gd name="T80" fmla="*/ 1 w 67"/>
                  <a:gd name="T81" fmla="*/ 9 h 15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59"/>
                  <a:gd name="T125" fmla="*/ 67 w 67"/>
                  <a:gd name="T126" fmla="*/ 159 h 15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59">
                    <a:moveTo>
                      <a:pt x="1" y="9"/>
                    </a:moveTo>
                    <a:lnTo>
                      <a:pt x="7" y="3"/>
                    </a:lnTo>
                    <a:lnTo>
                      <a:pt x="11" y="1"/>
                    </a:lnTo>
                    <a:lnTo>
                      <a:pt x="18" y="0"/>
                    </a:lnTo>
                    <a:lnTo>
                      <a:pt x="24" y="0"/>
                    </a:lnTo>
                    <a:lnTo>
                      <a:pt x="31" y="0"/>
                    </a:lnTo>
                    <a:lnTo>
                      <a:pt x="36" y="1"/>
                    </a:lnTo>
                    <a:lnTo>
                      <a:pt x="41" y="3"/>
                    </a:lnTo>
                    <a:lnTo>
                      <a:pt x="47" y="5"/>
                    </a:lnTo>
                    <a:lnTo>
                      <a:pt x="51" y="7"/>
                    </a:lnTo>
                    <a:lnTo>
                      <a:pt x="52" y="9"/>
                    </a:lnTo>
                    <a:lnTo>
                      <a:pt x="57" y="11"/>
                    </a:lnTo>
                    <a:lnTo>
                      <a:pt x="60" y="16"/>
                    </a:lnTo>
                    <a:lnTo>
                      <a:pt x="64" y="23"/>
                    </a:lnTo>
                    <a:lnTo>
                      <a:pt x="66" y="29"/>
                    </a:lnTo>
                    <a:lnTo>
                      <a:pt x="66" y="34"/>
                    </a:lnTo>
                    <a:lnTo>
                      <a:pt x="66" y="40"/>
                    </a:lnTo>
                    <a:lnTo>
                      <a:pt x="64" y="45"/>
                    </a:lnTo>
                    <a:lnTo>
                      <a:pt x="62" y="50"/>
                    </a:lnTo>
                    <a:lnTo>
                      <a:pt x="60" y="55"/>
                    </a:lnTo>
                    <a:lnTo>
                      <a:pt x="59" y="62"/>
                    </a:lnTo>
                    <a:lnTo>
                      <a:pt x="57" y="68"/>
                    </a:lnTo>
                    <a:lnTo>
                      <a:pt x="56" y="72"/>
                    </a:lnTo>
                    <a:lnTo>
                      <a:pt x="54" y="79"/>
                    </a:lnTo>
                    <a:lnTo>
                      <a:pt x="51" y="84"/>
                    </a:lnTo>
                    <a:lnTo>
                      <a:pt x="49" y="89"/>
                    </a:lnTo>
                    <a:lnTo>
                      <a:pt x="47" y="94"/>
                    </a:lnTo>
                    <a:lnTo>
                      <a:pt x="45" y="97"/>
                    </a:lnTo>
                    <a:lnTo>
                      <a:pt x="42" y="101"/>
                    </a:lnTo>
                    <a:lnTo>
                      <a:pt x="39" y="103"/>
                    </a:lnTo>
                    <a:lnTo>
                      <a:pt x="36" y="105"/>
                    </a:lnTo>
                    <a:lnTo>
                      <a:pt x="41" y="129"/>
                    </a:lnTo>
                    <a:lnTo>
                      <a:pt x="15" y="158"/>
                    </a:lnTo>
                    <a:lnTo>
                      <a:pt x="13" y="150"/>
                    </a:lnTo>
                    <a:lnTo>
                      <a:pt x="12" y="140"/>
                    </a:lnTo>
                    <a:lnTo>
                      <a:pt x="12" y="130"/>
                    </a:lnTo>
                    <a:lnTo>
                      <a:pt x="12" y="120"/>
                    </a:lnTo>
                    <a:lnTo>
                      <a:pt x="8" y="118"/>
                    </a:lnTo>
                    <a:lnTo>
                      <a:pt x="5" y="113"/>
                    </a:lnTo>
                    <a:lnTo>
                      <a:pt x="4" y="107"/>
                    </a:lnTo>
                    <a:lnTo>
                      <a:pt x="3" y="101"/>
                    </a:lnTo>
                    <a:lnTo>
                      <a:pt x="9" y="101"/>
                    </a:lnTo>
                    <a:lnTo>
                      <a:pt x="13" y="99"/>
                    </a:lnTo>
                    <a:lnTo>
                      <a:pt x="16" y="96"/>
                    </a:lnTo>
                    <a:lnTo>
                      <a:pt x="16" y="92"/>
                    </a:lnTo>
                    <a:lnTo>
                      <a:pt x="15" y="83"/>
                    </a:lnTo>
                    <a:lnTo>
                      <a:pt x="16" y="76"/>
                    </a:lnTo>
                    <a:lnTo>
                      <a:pt x="19" y="68"/>
                    </a:lnTo>
                    <a:lnTo>
                      <a:pt x="22" y="60"/>
                    </a:lnTo>
                    <a:lnTo>
                      <a:pt x="26" y="54"/>
                    </a:lnTo>
                    <a:lnTo>
                      <a:pt x="30" y="50"/>
                    </a:lnTo>
                    <a:lnTo>
                      <a:pt x="34" y="46"/>
                    </a:lnTo>
                    <a:lnTo>
                      <a:pt x="35" y="44"/>
                    </a:lnTo>
                    <a:lnTo>
                      <a:pt x="33" y="45"/>
                    </a:lnTo>
                    <a:lnTo>
                      <a:pt x="31" y="45"/>
                    </a:lnTo>
                    <a:lnTo>
                      <a:pt x="29" y="44"/>
                    </a:lnTo>
                    <a:lnTo>
                      <a:pt x="26" y="46"/>
                    </a:lnTo>
                    <a:lnTo>
                      <a:pt x="22" y="49"/>
                    </a:lnTo>
                    <a:lnTo>
                      <a:pt x="19" y="52"/>
                    </a:lnTo>
                    <a:lnTo>
                      <a:pt x="18" y="56"/>
                    </a:lnTo>
                    <a:lnTo>
                      <a:pt x="16" y="57"/>
                    </a:lnTo>
                    <a:lnTo>
                      <a:pt x="12" y="56"/>
                    </a:lnTo>
                    <a:lnTo>
                      <a:pt x="10" y="53"/>
                    </a:lnTo>
                    <a:lnTo>
                      <a:pt x="10" y="50"/>
                    </a:lnTo>
                    <a:lnTo>
                      <a:pt x="12" y="47"/>
                    </a:lnTo>
                    <a:lnTo>
                      <a:pt x="9" y="46"/>
                    </a:lnTo>
                    <a:lnTo>
                      <a:pt x="8" y="43"/>
                    </a:lnTo>
                    <a:lnTo>
                      <a:pt x="8" y="39"/>
                    </a:lnTo>
                    <a:lnTo>
                      <a:pt x="10" y="36"/>
                    </a:lnTo>
                    <a:lnTo>
                      <a:pt x="11" y="33"/>
                    </a:lnTo>
                    <a:lnTo>
                      <a:pt x="8" y="34"/>
                    </a:lnTo>
                    <a:lnTo>
                      <a:pt x="6" y="32"/>
                    </a:lnTo>
                    <a:lnTo>
                      <a:pt x="5" y="29"/>
                    </a:lnTo>
                    <a:lnTo>
                      <a:pt x="6" y="25"/>
                    </a:lnTo>
                    <a:lnTo>
                      <a:pt x="9" y="21"/>
                    </a:lnTo>
                    <a:lnTo>
                      <a:pt x="7" y="22"/>
                    </a:lnTo>
                    <a:lnTo>
                      <a:pt x="4" y="22"/>
                    </a:lnTo>
                    <a:lnTo>
                      <a:pt x="1" y="21"/>
                    </a:lnTo>
                    <a:lnTo>
                      <a:pt x="1" y="20"/>
                    </a:lnTo>
                    <a:lnTo>
                      <a:pt x="0" y="17"/>
                    </a:lnTo>
                    <a:lnTo>
                      <a:pt x="0" y="13"/>
                    </a:lnTo>
                    <a:lnTo>
                      <a:pt x="1" y="9"/>
                    </a:lnTo>
                  </a:path>
                </a:pathLst>
              </a:custGeom>
              <a:solidFill>
                <a:srgbClr val="E0A080"/>
              </a:solidFill>
              <a:ln w="12700" cap="rnd">
                <a:solidFill>
                  <a:srgbClr val="000000"/>
                </a:solidFill>
                <a:round/>
                <a:headEnd/>
                <a:tailEnd/>
              </a:ln>
            </p:spPr>
            <p:txBody>
              <a:bodyPr/>
              <a:lstStyle/>
              <a:p>
                <a:endParaRPr lang="en-US"/>
              </a:p>
            </p:txBody>
          </p:sp>
          <p:sp>
            <p:nvSpPr>
              <p:cNvPr id="2103" name="Freeform 170"/>
              <p:cNvSpPr>
                <a:spLocks/>
              </p:cNvSpPr>
              <p:nvPr/>
            </p:nvSpPr>
            <p:spPr bwMode="auto">
              <a:xfrm flipH="1">
                <a:off x="2721" y="1545"/>
                <a:ext cx="38" cy="26"/>
              </a:xfrm>
              <a:custGeom>
                <a:avLst/>
                <a:gdLst>
                  <a:gd name="T0" fmla="*/ 0 w 17"/>
                  <a:gd name="T1" fmla="*/ 0 h 17"/>
                  <a:gd name="T2" fmla="*/ 6 w 17"/>
                  <a:gd name="T3" fmla="*/ 8 h 17"/>
                  <a:gd name="T4" fmla="*/ 8 w 17"/>
                  <a:gd name="T5" fmla="*/ 12 h 17"/>
                  <a:gd name="T6" fmla="*/ 16 w 17"/>
                  <a:gd name="T7" fmla="*/ 16 h 17"/>
                  <a:gd name="T8" fmla="*/ 0 60000 65536"/>
                  <a:gd name="T9" fmla="*/ 0 60000 65536"/>
                  <a:gd name="T10" fmla="*/ 0 60000 65536"/>
                  <a:gd name="T11" fmla="*/ 0 60000 65536"/>
                  <a:gd name="T12" fmla="*/ 0 w 17"/>
                  <a:gd name="T13" fmla="*/ 0 h 17"/>
                  <a:gd name="T14" fmla="*/ 17 w 17"/>
                  <a:gd name="T15" fmla="*/ 17 h 17"/>
                </a:gdLst>
                <a:ahLst/>
                <a:cxnLst>
                  <a:cxn ang="T8">
                    <a:pos x="T0" y="T1"/>
                  </a:cxn>
                  <a:cxn ang="T9">
                    <a:pos x="T2" y="T3"/>
                  </a:cxn>
                  <a:cxn ang="T10">
                    <a:pos x="T4" y="T5"/>
                  </a:cxn>
                  <a:cxn ang="T11">
                    <a:pos x="T6" y="T7"/>
                  </a:cxn>
                </a:cxnLst>
                <a:rect l="T12" t="T13" r="T14" b="T15"/>
                <a:pathLst>
                  <a:path w="17" h="17">
                    <a:moveTo>
                      <a:pt x="0" y="0"/>
                    </a:moveTo>
                    <a:lnTo>
                      <a:pt x="6" y="8"/>
                    </a:lnTo>
                    <a:lnTo>
                      <a:pt x="8" y="12"/>
                    </a:lnTo>
                    <a:lnTo>
                      <a:pt x="16" y="16"/>
                    </a:lnTo>
                  </a:path>
                </a:pathLst>
              </a:custGeom>
              <a:noFill/>
              <a:ln w="12700" cap="rnd">
                <a:solidFill>
                  <a:srgbClr val="000000"/>
                </a:solidFill>
                <a:round/>
                <a:headEnd type="none" w="sm" len="sm"/>
                <a:tailEnd type="none" w="sm" len="sm"/>
              </a:ln>
            </p:spPr>
            <p:txBody>
              <a:bodyPr/>
              <a:lstStyle/>
              <a:p>
                <a:endParaRPr lang="en-US"/>
              </a:p>
            </p:txBody>
          </p:sp>
          <p:sp>
            <p:nvSpPr>
              <p:cNvPr id="2104" name="Freeform 171"/>
              <p:cNvSpPr>
                <a:spLocks/>
              </p:cNvSpPr>
              <p:nvPr/>
            </p:nvSpPr>
            <p:spPr bwMode="auto">
              <a:xfrm flipH="1">
                <a:off x="2693" y="1411"/>
                <a:ext cx="83" cy="27"/>
              </a:xfrm>
              <a:custGeom>
                <a:avLst/>
                <a:gdLst>
                  <a:gd name="T0" fmla="*/ 0 w 36"/>
                  <a:gd name="T1" fmla="*/ 16 h 17"/>
                  <a:gd name="T2" fmla="*/ 4 w 36"/>
                  <a:gd name="T3" fmla="*/ 7 h 17"/>
                  <a:gd name="T4" fmla="*/ 9 w 36"/>
                  <a:gd name="T5" fmla="*/ 3 h 17"/>
                  <a:gd name="T6" fmla="*/ 12 w 36"/>
                  <a:gd name="T7" fmla="*/ 1 h 17"/>
                  <a:gd name="T8" fmla="*/ 16 w 36"/>
                  <a:gd name="T9" fmla="*/ 1 h 17"/>
                  <a:gd name="T10" fmla="*/ 19 w 36"/>
                  <a:gd name="T11" fmla="*/ 0 h 17"/>
                  <a:gd name="T12" fmla="*/ 24 w 36"/>
                  <a:gd name="T13" fmla="*/ 2 h 17"/>
                  <a:gd name="T14" fmla="*/ 29 w 36"/>
                  <a:gd name="T15" fmla="*/ 3 h 17"/>
                  <a:gd name="T16" fmla="*/ 35 w 36"/>
                  <a:gd name="T17" fmla="*/ 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7"/>
                  <a:gd name="T29" fmla="*/ 36 w 36"/>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7">
                    <a:moveTo>
                      <a:pt x="0" y="16"/>
                    </a:moveTo>
                    <a:lnTo>
                      <a:pt x="4" y="7"/>
                    </a:lnTo>
                    <a:lnTo>
                      <a:pt x="9" y="3"/>
                    </a:lnTo>
                    <a:lnTo>
                      <a:pt x="12" y="1"/>
                    </a:lnTo>
                    <a:lnTo>
                      <a:pt x="16" y="1"/>
                    </a:lnTo>
                    <a:lnTo>
                      <a:pt x="19" y="0"/>
                    </a:lnTo>
                    <a:lnTo>
                      <a:pt x="24" y="2"/>
                    </a:lnTo>
                    <a:lnTo>
                      <a:pt x="29" y="3"/>
                    </a:lnTo>
                    <a:lnTo>
                      <a:pt x="35" y="7"/>
                    </a:lnTo>
                  </a:path>
                </a:pathLst>
              </a:custGeom>
              <a:noFill/>
              <a:ln w="12700" cap="rnd">
                <a:solidFill>
                  <a:srgbClr val="000000"/>
                </a:solidFill>
                <a:round/>
                <a:headEnd type="none" w="sm" len="sm"/>
                <a:tailEnd type="none" w="sm" len="sm"/>
              </a:ln>
            </p:spPr>
            <p:txBody>
              <a:bodyPr/>
              <a:lstStyle/>
              <a:p>
                <a:endParaRPr lang="en-US"/>
              </a:p>
            </p:txBody>
          </p:sp>
          <p:sp>
            <p:nvSpPr>
              <p:cNvPr id="2105" name="Freeform 172"/>
              <p:cNvSpPr>
                <a:spLocks/>
              </p:cNvSpPr>
              <p:nvPr/>
            </p:nvSpPr>
            <p:spPr bwMode="auto">
              <a:xfrm flipH="1">
                <a:off x="2700" y="1429"/>
                <a:ext cx="69" cy="26"/>
              </a:xfrm>
              <a:custGeom>
                <a:avLst/>
                <a:gdLst>
                  <a:gd name="T0" fmla="*/ 0 w 30"/>
                  <a:gd name="T1" fmla="*/ 16 h 17"/>
                  <a:gd name="T2" fmla="*/ 3 w 30"/>
                  <a:gd name="T3" fmla="*/ 10 h 17"/>
                  <a:gd name="T4" fmla="*/ 6 w 30"/>
                  <a:gd name="T5" fmla="*/ 5 h 17"/>
                  <a:gd name="T6" fmla="*/ 10 w 30"/>
                  <a:gd name="T7" fmla="*/ 1 h 17"/>
                  <a:gd name="T8" fmla="*/ 13 w 30"/>
                  <a:gd name="T9" fmla="*/ 0 h 17"/>
                  <a:gd name="T10" fmla="*/ 18 w 30"/>
                  <a:gd name="T11" fmla="*/ 0 h 17"/>
                  <a:gd name="T12" fmla="*/ 21 w 30"/>
                  <a:gd name="T13" fmla="*/ 2 h 17"/>
                  <a:gd name="T14" fmla="*/ 25 w 30"/>
                  <a:gd name="T15" fmla="*/ 5 h 17"/>
                  <a:gd name="T16" fmla="*/ 29 w 30"/>
                  <a:gd name="T17" fmla="*/ 1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7"/>
                  <a:gd name="T29" fmla="*/ 30 w 30"/>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7">
                    <a:moveTo>
                      <a:pt x="0" y="16"/>
                    </a:moveTo>
                    <a:lnTo>
                      <a:pt x="3" y="10"/>
                    </a:lnTo>
                    <a:lnTo>
                      <a:pt x="6" y="5"/>
                    </a:lnTo>
                    <a:lnTo>
                      <a:pt x="10" y="1"/>
                    </a:lnTo>
                    <a:lnTo>
                      <a:pt x="13" y="0"/>
                    </a:lnTo>
                    <a:lnTo>
                      <a:pt x="18" y="0"/>
                    </a:lnTo>
                    <a:lnTo>
                      <a:pt x="21" y="2"/>
                    </a:lnTo>
                    <a:lnTo>
                      <a:pt x="25" y="5"/>
                    </a:lnTo>
                    <a:lnTo>
                      <a:pt x="29" y="10"/>
                    </a:lnTo>
                  </a:path>
                </a:pathLst>
              </a:custGeom>
              <a:noFill/>
              <a:ln w="12700" cap="rnd">
                <a:solidFill>
                  <a:srgbClr val="000000"/>
                </a:solidFill>
                <a:round/>
                <a:headEnd type="none" w="sm" len="sm"/>
                <a:tailEnd type="none" w="sm" len="sm"/>
              </a:ln>
            </p:spPr>
            <p:txBody>
              <a:bodyPr/>
              <a:lstStyle/>
              <a:p>
                <a:endParaRPr lang="en-US"/>
              </a:p>
            </p:txBody>
          </p:sp>
          <p:sp>
            <p:nvSpPr>
              <p:cNvPr id="2106" name="Freeform 173"/>
              <p:cNvSpPr>
                <a:spLocks/>
              </p:cNvSpPr>
              <p:nvPr/>
            </p:nvSpPr>
            <p:spPr bwMode="auto">
              <a:xfrm flipH="1">
                <a:off x="2714" y="1444"/>
                <a:ext cx="53" cy="27"/>
              </a:xfrm>
              <a:custGeom>
                <a:avLst/>
                <a:gdLst>
                  <a:gd name="T0" fmla="*/ 0 w 23"/>
                  <a:gd name="T1" fmla="*/ 16 h 17"/>
                  <a:gd name="T2" fmla="*/ 2 w 23"/>
                  <a:gd name="T3" fmla="*/ 10 h 17"/>
                  <a:gd name="T4" fmla="*/ 5 w 23"/>
                  <a:gd name="T5" fmla="*/ 5 h 17"/>
                  <a:gd name="T6" fmla="*/ 9 w 23"/>
                  <a:gd name="T7" fmla="*/ 3 h 17"/>
                  <a:gd name="T8" fmla="*/ 14 w 23"/>
                  <a:gd name="T9" fmla="*/ 0 h 17"/>
                  <a:gd name="T10" fmla="*/ 19 w 23"/>
                  <a:gd name="T11" fmla="*/ 0 h 17"/>
                  <a:gd name="T12" fmla="*/ 22 w 23"/>
                  <a:gd name="T13" fmla="*/ 3 h 17"/>
                  <a:gd name="T14" fmla="*/ 0 60000 65536"/>
                  <a:gd name="T15" fmla="*/ 0 60000 65536"/>
                  <a:gd name="T16" fmla="*/ 0 60000 65536"/>
                  <a:gd name="T17" fmla="*/ 0 60000 65536"/>
                  <a:gd name="T18" fmla="*/ 0 60000 65536"/>
                  <a:gd name="T19" fmla="*/ 0 60000 65536"/>
                  <a:gd name="T20" fmla="*/ 0 60000 65536"/>
                  <a:gd name="T21" fmla="*/ 0 w 23"/>
                  <a:gd name="T22" fmla="*/ 0 h 17"/>
                  <a:gd name="T23" fmla="*/ 23 w 23"/>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7">
                    <a:moveTo>
                      <a:pt x="0" y="16"/>
                    </a:moveTo>
                    <a:lnTo>
                      <a:pt x="2" y="10"/>
                    </a:lnTo>
                    <a:lnTo>
                      <a:pt x="5" y="5"/>
                    </a:lnTo>
                    <a:lnTo>
                      <a:pt x="9" y="3"/>
                    </a:lnTo>
                    <a:lnTo>
                      <a:pt x="14" y="0"/>
                    </a:lnTo>
                    <a:lnTo>
                      <a:pt x="19" y="0"/>
                    </a:lnTo>
                    <a:lnTo>
                      <a:pt x="22" y="3"/>
                    </a:lnTo>
                  </a:path>
                </a:pathLst>
              </a:custGeom>
              <a:noFill/>
              <a:ln w="12700" cap="rnd">
                <a:solidFill>
                  <a:srgbClr val="000000"/>
                </a:solidFill>
                <a:round/>
                <a:headEnd type="none" w="sm" len="sm"/>
                <a:tailEnd type="none" w="sm" len="sm"/>
              </a:ln>
            </p:spPr>
            <p:txBody>
              <a:bodyPr/>
              <a:lstStyle/>
              <a:p>
                <a:endParaRPr lang="en-US"/>
              </a:p>
            </p:txBody>
          </p:sp>
          <p:sp>
            <p:nvSpPr>
              <p:cNvPr id="2107" name="Freeform 174"/>
              <p:cNvSpPr>
                <a:spLocks/>
              </p:cNvSpPr>
              <p:nvPr/>
            </p:nvSpPr>
            <p:spPr bwMode="auto">
              <a:xfrm flipH="1">
                <a:off x="2759" y="1409"/>
                <a:ext cx="40" cy="27"/>
              </a:xfrm>
              <a:custGeom>
                <a:avLst/>
                <a:gdLst>
                  <a:gd name="T0" fmla="*/ 2 w 17"/>
                  <a:gd name="T1" fmla="*/ 0 h 17"/>
                  <a:gd name="T2" fmla="*/ 1 w 17"/>
                  <a:gd name="T3" fmla="*/ 4 h 17"/>
                  <a:gd name="T4" fmla="*/ 0 w 17"/>
                  <a:gd name="T5" fmla="*/ 9 h 17"/>
                  <a:gd name="T6" fmla="*/ 3 w 17"/>
                  <a:gd name="T7" fmla="*/ 14 h 17"/>
                  <a:gd name="T8" fmla="*/ 9 w 17"/>
                  <a:gd name="T9" fmla="*/ 16 h 17"/>
                  <a:gd name="T10" fmla="*/ 16 w 17"/>
                  <a:gd name="T11" fmla="*/ 15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2" y="0"/>
                    </a:moveTo>
                    <a:lnTo>
                      <a:pt x="1" y="4"/>
                    </a:lnTo>
                    <a:lnTo>
                      <a:pt x="0" y="9"/>
                    </a:lnTo>
                    <a:lnTo>
                      <a:pt x="3" y="14"/>
                    </a:lnTo>
                    <a:lnTo>
                      <a:pt x="9" y="16"/>
                    </a:lnTo>
                    <a:lnTo>
                      <a:pt x="16" y="15"/>
                    </a:lnTo>
                  </a:path>
                </a:pathLst>
              </a:custGeom>
              <a:noFill/>
              <a:ln w="12700" cap="rnd">
                <a:solidFill>
                  <a:srgbClr val="000000"/>
                </a:solidFill>
                <a:round/>
                <a:headEnd type="none" w="sm" len="sm"/>
                <a:tailEnd type="none" w="sm" len="sm"/>
              </a:ln>
            </p:spPr>
            <p:txBody>
              <a:bodyPr/>
              <a:lstStyle/>
              <a:p>
                <a:endParaRPr lang="en-US"/>
              </a:p>
            </p:txBody>
          </p:sp>
          <p:sp>
            <p:nvSpPr>
              <p:cNvPr id="2108" name="Freeform 175"/>
              <p:cNvSpPr>
                <a:spLocks/>
              </p:cNvSpPr>
              <p:nvPr/>
            </p:nvSpPr>
            <p:spPr bwMode="auto">
              <a:xfrm flipH="1">
                <a:off x="2746" y="1432"/>
                <a:ext cx="39" cy="26"/>
              </a:xfrm>
              <a:custGeom>
                <a:avLst/>
                <a:gdLst>
                  <a:gd name="T0" fmla="*/ 2 w 17"/>
                  <a:gd name="T1" fmla="*/ 0 h 17"/>
                  <a:gd name="T2" fmla="*/ 0 w 17"/>
                  <a:gd name="T3" fmla="*/ 5 h 17"/>
                  <a:gd name="T4" fmla="*/ 0 w 17"/>
                  <a:gd name="T5" fmla="*/ 11 h 17"/>
                  <a:gd name="T6" fmla="*/ 4 w 17"/>
                  <a:gd name="T7" fmla="*/ 14 h 17"/>
                  <a:gd name="T8" fmla="*/ 10 w 17"/>
                  <a:gd name="T9" fmla="*/ 16 h 17"/>
                  <a:gd name="T10" fmla="*/ 16 w 17"/>
                  <a:gd name="T11" fmla="*/ 16 h 17"/>
                  <a:gd name="T12" fmla="*/ 0 60000 65536"/>
                  <a:gd name="T13" fmla="*/ 0 60000 65536"/>
                  <a:gd name="T14" fmla="*/ 0 60000 65536"/>
                  <a:gd name="T15" fmla="*/ 0 60000 65536"/>
                  <a:gd name="T16" fmla="*/ 0 60000 65536"/>
                  <a:gd name="T17" fmla="*/ 0 60000 65536"/>
                  <a:gd name="T18" fmla="*/ 0 w 17"/>
                  <a:gd name="T19" fmla="*/ 0 h 17"/>
                  <a:gd name="T20" fmla="*/ 17 w 17"/>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7" h="17">
                    <a:moveTo>
                      <a:pt x="2" y="0"/>
                    </a:moveTo>
                    <a:lnTo>
                      <a:pt x="0" y="5"/>
                    </a:lnTo>
                    <a:lnTo>
                      <a:pt x="0" y="11"/>
                    </a:lnTo>
                    <a:lnTo>
                      <a:pt x="4" y="14"/>
                    </a:lnTo>
                    <a:lnTo>
                      <a:pt x="10" y="16"/>
                    </a:lnTo>
                    <a:lnTo>
                      <a:pt x="16" y="16"/>
                    </a:lnTo>
                  </a:path>
                </a:pathLst>
              </a:custGeom>
              <a:noFill/>
              <a:ln w="12700" cap="rnd">
                <a:solidFill>
                  <a:srgbClr val="000000"/>
                </a:solidFill>
                <a:round/>
                <a:headEnd type="none" w="sm" len="sm"/>
                <a:tailEnd type="none" w="sm" len="sm"/>
              </a:ln>
            </p:spPr>
            <p:txBody>
              <a:bodyPr/>
              <a:lstStyle/>
              <a:p>
                <a:endParaRPr lang="en-US"/>
              </a:p>
            </p:txBody>
          </p:sp>
          <p:sp>
            <p:nvSpPr>
              <p:cNvPr id="2109" name="Freeform 176"/>
              <p:cNvSpPr>
                <a:spLocks/>
              </p:cNvSpPr>
              <p:nvPr/>
            </p:nvSpPr>
            <p:spPr bwMode="auto">
              <a:xfrm flipH="1">
                <a:off x="2741" y="1449"/>
                <a:ext cx="40" cy="36"/>
              </a:xfrm>
              <a:custGeom>
                <a:avLst/>
                <a:gdLst>
                  <a:gd name="T0" fmla="*/ 1 w 17"/>
                  <a:gd name="T1" fmla="*/ 0 h 23"/>
                  <a:gd name="T2" fmla="*/ 0 w 17"/>
                  <a:gd name="T3" fmla="*/ 3 h 23"/>
                  <a:gd name="T4" fmla="*/ 0 w 17"/>
                  <a:gd name="T5" fmla="*/ 6 h 23"/>
                  <a:gd name="T6" fmla="*/ 0 w 17"/>
                  <a:gd name="T7" fmla="*/ 8 h 23"/>
                  <a:gd name="T8" fmla="*/ 1 w 17"/>
                  <a:gd name="T9" fmla="*/ 11 h 23"/>
                  <a:gd name="T10" fmla="*/ 4 w 17"/>
                  <a:gd name="T11" fmla="*/ 12 h 23"/>
                  <a:gd name="T12" fmla="*/ 3 w 17"/>
                  <a:gd name="T13" fmla="*/ 14 h 23"/>
                  <a:gd name="T14" fmla="*/ 3 w 17"/>
                  <a:gd name="T15" fmla="*/ 18 h 23"/>
                  <a:gd name="T16" fmla="*/ 5 w 17"/>
                  <a:gd name="T17" fmla="*/ 21 h 23"/>
                  <a:gd name="T18" fmla="*/ 9 w 17"/>
                  <a:gd name="T19" fmla="*/ 22 h 23"/>
                  <a:gd name="T20" fmla="*/ 13 w 17"/>
                  <a:gd name="T21" fmla="*/ 22 h 23"/>
                  <a:gd name="T22" fmla="*/ 16 w 17"/>
                  <a:gd name="T23" fmla="*/ 21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23"/>
                  <a:gd name="T38" fmla="*/ 17 w 17"/>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23">
                    <a:moveTo>
                      <a:pt x="1" y="0"/>
                    </a:moveTo>
                    <a:lnTo>
                      <a:pt x="0" y="3"/>
                    </a:lnTo>
                    <a:lnTo>
                      <a:pt x="0" y="6"/>
                    </a:lnTo>
                    <a:lnTo>
                      <a:pt x="0" y="8"/>
                    </a:lnTo>
                    <a:lnTo>
                      <a:pt x="1" y="11"/>
                    </a:lnTo>
                    <a:lnTo>
                      <a:pt x="4" y="12"/>
                    </a:lnTo>
                    <a:lnTo>
                      <a:pt x="3" y="14"/>
                    </a:lnTo>
                    <a:lnTo>
                      <a:pt x="3" y="18"/>
                    </a:lnTo>
                    <a:lnTo>
                      <a:pt x="5" y="21"/>
                    </a:lnTo>
                    <a:lnTo>
                      <a:pt x="9" y="22"/>
                    </a:lnTo>
                    <a:lnTo>
                      <a:pt x="13" y="22"/>
                    </a:lnTo>
                    <a:lnTo>
                      <a:pt x="16" y="21"/>
                    </a:lnTo>
                  </a:path>
                </a:pathLst>
              </a:custGeom>
              <a:noFill/>
              <a:ln w="12700" cap="rnd">
                <a:solidFill>
                  <a:srgbClr val="000000"/>
                </a:solidFill>
                <a:round/>
                <a:headEnd type="none" w="sm" len="sm"/>
                <a:tailEnd type="none" w="sm" len="sm"/>
              </a:ln>
            </p:spPr>
            <p:txBody>
              <a:bodyPr/>
              <a:lstStyle/>
              <a:p>
                <a:endParaRPr lang="en-US"/>
              </a:p>
            </p:txBody>
          </p:sp>
          <p:sp>
            <p:nvSpPr>
              <p:cNvPr id="2110" name="Freeform 177"/>
              <p:cNvSpPr>
                <a:spLocks/>
              </p:cNvSpPr>
              <p:nvPr/>
            </p:nvSpPr>
            <p:spPr bwMode="auto">
              <a:xfrm flipH="1">
                <a:off x="2665" y="1389"/>
                <a:ext cx="129" cy="27"/>
              </a:xfrm>
              <a:custGeom>
                <a:avLst/>
                <a:gdLst>
                  <a:gd name="T0" fmla="*/ 0 w 56"/>
                  <a:gd name="T1" fmla="*/ 14 h 17"/>
                  <a:gd name="T2" fmla="*/ 2 w 56"/>
                  <a:gd name="T3" fmla="*/ 10 h 17"/>
                  <a:gd name="T4" fmla="*/ 6 w 56"/>
                  <a:gd name="T5" fmla="*/ 6 h 17"/>
                  <a:gd name="T6" fmla="*/ 11 w 56"/>
                  <a:gd name="T7" fmla="*/ 2 h 17"/>
                  <a:gd name="T8" fmla="*/ 14 w 56"/>
                  <a:gd name="T9" fmla="*/ 0 h 17"/>
                  <a:gd name="T10" fmla="*/ 18 w 56"/>
                  <a:gd name="T11" fmla="*/ 0 h 17"/>
                  <a:gd name="T12" fmla="*/ 22 w 56"/>
                  <a:gd name="T13" fmla="*/ 0 h 17"/>
                  <a:gd name="T14" fmla="*/ 27 w 56"/>
                  <a:gd name="T15" fmla="*/ 0 h 17"/>
                  <a:gd name="T16" fmla="*/ 31 w 56"/>
                  <a:gd name="T17" fmla="*/ 1 h 17"/>
                  <a:gd name="T18" fmla="*/ 36 w 56"/>
                  <a:gd name="T19" fmla="*/ 3 h 17"/>
                  <a:gd name="T20" fmla="*/ 40 w 56"/>
                  <a:gd name="T21" fmla="*/ 4 h 17"/>
                  <a:gd name="T22" fmla="*/ 44 w 56"/>
                  <a:gd name="T23" fmla="*/ 7 h 17"/>
                  <a:gd name="T24" fmla="*/ 46 w 56"/>
                  <a:gd name="T25" fmla="*/ 9 h 17"/>
                  <a:gd name="T26" fmla="*/ 49 w 56"/>
                  <a:gd name="T27" fmla="*/ 11 h 17"/>
                  <a:gd name="T28" fmla="*/ 52 w 56"/>
                  <a:gd name="T29" fmla="*/ 13 h 17"/>
                  <a:gd name="T30" fmla="*/ 55 w 56"/>
                  <a:gd name="T31" fmla="*/ 16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6"/>
                  <a:gd name="T49" fmla="*/ 0 h 17"/>
                  <a:gd name="T50" fmla="*/ 56 w 56"/>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6" h="17">
                    <a:moveTo>
                      <a:pt x="0" y="14"/>
                    </a:moveTo>
                    <a:lnTo>
                      <a:pt x="2" y="10"/>
                    </a:lnTo>
                    <a:lnTo>
                      <a:pt x="6" y="6"/>
                    </a:lnTo>
                    <a:lnTo>
                      <a:pt x="11" y="2"/>
                    </a:lnTo>
                    <a:lnTo>
                      <a:pt x="14" y="0"/>
                    </a:lnTo>
                    <a:lnTo>
                      <a:pt x="18" y="0"/>
                    </a:lnTo>
                    <a:lnTo>
                      <a:pt x="22" y="0"/>
                    </a:lnTo>
                    <a:lnTo>
                      <a:pt x="27" y="0"/>
                    </a:lnTo>
                    <a:lnTo>
                      <a:pt x="31" y="1"/>
                    </a:lnTo>
                    <a:lnTo>
                      <a:pt x="36" y="3"/>
                    </a:lnTo>
                    <a:lnTo>
                      <a:pt x="40" y="4"/>
                    </a:lnTo>
                    <a:lnTo>
                      <a:pt x="44" y="7"/>
                    </a:lnTo>
                    <a:lnTo>
                      <a:pt x="46" y="9"/>
                    </a:lnTo>
                    <a:lnTo>
                      <a:pt x="49" y="11"/>
                    </a:lnTo>
                    <a:lnTo>
                      <a:pt x="52" y="13"/>
                    </a:lnTo>
                    <a:lnTo>
                      <a:pt x="55" y="16"/>
                    </a:lnTo>
                  </a:path>
                </a:pathLst>
              </a:custGeom>
              <a:noFill/>
              <a:ln w="12700" cap="rnd">
                <a:solidFill>
                  <a:srgbClr val="000000"/>
                </a:solidFill>
                <a:round/>
                <a:headEnd type="none" w="sm" len="sm"/>
                <a:tailEnd type="none" w="sm" len="sm"/>
              </a:ln>
            </p:spPr>
            <p:txBody>
              <a:bodyPr/>
              <a:lstStyle/>
              <a:p>
                <a:endParaRPr lang="en-US"/>
              </a:p>
            </p:txBody>
          </p:sp>
          <p:sp>
            <p:nvSpPr>
              <p:cNvPr id="2111" name="Freeform 178"/>
              <p:cNvSpPr>
                <a:spLocks/>
              </p:cNvSpPr>
              <p:nvPr/>
            </p:nvSpPr>
            <p:spPr bwMode="auto">
              <a:xfrm flipH="1">
                <a:off x="2702" y="1460"/>
                <a:ext cx="39" cy="27"/>
              </a:xfrm>
              <a:custGeom>
                <a:avLst/>
                <a:gdLst>
                  <a:gd name="T0" fmla="*/ 5 w 17"/>
                  <a:gd name="T1" fmla="*/ 0 h 17"/>
                  <a:gd name="T2" fmla="*/ 7 w 17"/>
                  <a:gd name="T3" fmla="*/ 1 h 17"/>
                  <a:gd name="T4" fmla="*/ 10 w 17"/>
                  <a:gd name="T5" fmla="*/ 2 h 17"/>
                  <a:gd name="T6" fmla="*/ 13 w 17"/>
                  <a:gd name="T7" fmla="*/ 2 h 17"/>
                  <a:gd name="T8" fmla="*/ 16 w 17"/>
                  <a:gd name="T9" fmla="*/ 2 h 17"/>
                  <a:gd name="T10" fmla="*/ 12 w 17"/>
                  <a:gd name="T11" fmla="*/ 4 h 17"/>
                  <a:gd name="T12" fmla="*/ 9 w 17"/>
                  <a:gd name="T13" fmla="*/ 6 h 17"/>
                  <a:gd name="T14" fmla="*/ 6 w 17"/>
                  <a:gd name="T15" fmla="*/ 8 h 17"/>
                  <a:gd name="T16" fmla="*/ 3 w 17"/>
                  <a:gd name="T17" fmla="*/ 12 h 17"/>
                  <a:gd name="T18" fmla="*/ 0 w 17"/>
                  <a:gd name="T19" fmla="*/ 1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7"/>
                  <a:gd name="T32" fmla="*/ 17 w 17"/>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7">
                    <a:moveTo>
                      <a:pt x="5" y="0"/>
                    </a:moveTo>
                    <a:lnTo>
                      <a:pt x="7" y="1"/>
                    </a:lnTo>
                    <a:lnTo>
                      <a:pt x="10" y="2"/>
                    </a:lnTo>
                    <a:lnTo>
                      <a:pt x="13" y="2"/>
                    </a:lnTo>
                    <a:lnTo>
                      <a:pt x="16" y="2"/>
                    </a:lnTo>
                    <a:lnTo>
                      <a:pt x="12" y="4"/>
                    </a:lnTo>
                    <a:lnTo>
                      <a:pt x="9" y="6"/>
                    </a:lnTo>
                    <a:lnTo>
                      <a:pt x="6" y="8"/>
                    </a:lnTo>
                    <a:lnTo>
                      <a:pt x="3" y="12"/>
                    </a:lnTo>
                    <a:lnTo>
                      <a:pt x="0" y="16"/>
                    </a:lnTo>
                  </a:path>
                </a:pathLst>
              </a:custGeom>
              <a:noFill/>
              <a:ln w="12700" cap="rnd">
                <a:solidFill>
                  <a:srgbClr val="000000"/>
                </a:solidFill>
                <a:round/>
                <a:headEnd type="none" w="sm" len="sm"/>
                <a:tailEnd type="none" w="sm" len="sm"/>
              </a:ln>
            </p:spPr>
            <p:txBody>
              <a:bodyPr/>
              <a:lstStyle/>
              <a:p>
                <a:endParaRPr lang="en-US"/>
              </a:p>
            </p:txBody>
          </p:sp>
          <p:sp>
            <p:nvSpPr>
              <p:cNvPr id="2112" name="Freeform 179"/>
              <p:cNvSpPr>
                <a:spLocks/>
              </p:cNvSpPr>
              <p:nvPr/>
            </p:nvSpPr>
            <p:spPr bwMode="auto">
              <a:xfrm flipH="1">
                <a:off x="2694" y="1372"/>
                <a:ext cx="45" cy="27"/>
              </a:xfrm>
              <a:custGeom>
                <a:avLst/>
                <a:gdLst>
                  <a:gd name="T0" fmla="*/ 19 w 20"/>
                  <a:gd name="T1" fmla="*/ 3 h 17"/>
                  <a:gd name="T2" fmla="*/ 15 w 20"/>
                  <a:gd name="T3" fmla="*/ 0 h 17"/>
                  <a:gd name="T4" fmla="*/ 11 w 20"/>
                  <a:gd name="T5" fmla="*/ 0 h 17"/>
                  <a:gd name="T6" fmla="*/ 7 w 20"/>
                  <a:gd name="T7" fmla="*/ 0 h 17"/>
                  <a:gd name="T8" fmla="*/ 5 w 20"/>
                  <a:gd name="T9" fmla="*/ 3 h 17"/>
                  <a:gd name="T10" fmla="*/ 1 w 20"/>
                  <a:gd name="T11" fmla="*/ 8 h 17"/>
                  <a:gd name="T12" fmla="*/ 0 w 20"/>
                  <a:gd name="T13" fmla="*/ 16 h 17"/>
                  <a:gd name="T14" fmla="*/ 0 60000 65536"/>
                  <a:gd name="T15" fmla="*/ 0 60000 65536"/>
                  <a:gd name="T16" fmla="*/ 0 60000 65536"/>
                  <a:gd name="T17" fmla="*/ 0 60000 65536"/>
                  <a:gd name="T18" fmla="*/ 0 60000 65536"/>
                  <a:gd name="T19" fmla="*/ 0 60000 65536"/>
                  <a:gd name="T20" fmla="*/ 0 60000 65536"/>
                  <a:gd name="T21" fmla="*/ 0 w 20"/>
                  <a:gd name="T22" fmla="*/ 0 h 17"/>
                  <a:gd name="T23" fmla="*/ 20 w 20"/>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7">
                    <a:moveTo>
                      <a:pt x="19" y="3"/>
                    </a:moveTo>
                    <a:lnTo>
                      <a:pt x="15" y="0"/>
                    </a:lnTo>
                    <a:lnTo>
                      <a:pt x="11" y="0"/>
                    </a:lnTo>
                    <a:lnTo>
                      <a:pt x="7" y="0"/>
                    </a:lnTo>
                    <a:lnTo>
                      <a:pt x="5" y="3"/>
                    </a:lnTo>
                    <a:lnTo>
                      <a:pt x="1" y="8"/>
                    </a:lnTo>
                    <a:lnTo>
                      <a:pt x="0" y="16"/>
                    </a:lnTo>
                  </a:path>
                </a:pathLst>
              </a:custGeom>
              <a:noFill/>
              <a:ln w="12700" cap="rnd">
                <a:solidFill>
                  <a:srgbClr val="006080"/>
                </a:solidFill>
                <a:round/>
                <a:headEnd type="none" w="sm" len="sm"/>
                <a:tailEnd type="none" w="sm" len="sm"/>
              </a:ln>
            </p:spPr>
            <p:txBody>
              <a:bodyPr/>
              <a:lstStyle/>
              <a:p>
                <a:endParaRPr lang="en-US"/>
              </a:p>
            </p:txBody>
          </p:sp>
          <p:sp>
            <p:nvSpPr>
              <p:cNvPr id="2113" name="Freeform 180"/>
              <p:cNvSpPr>
                <a:spLocks/>
              </p:cNvSpPr>
              <p:nvPr/>
            </p:nvSpPr>
            <p:spPr bwMode="auto">
              <a:xfrm flipH="1">
                <a:off x="2778" y="1460"/>
                <a:ext cx="55" cy="85"/>
              </a:xfrm>
              <a:custGeom>
                <a:avLst/>
                <a:gdLst>
                  <a:gd name="T0" fmla="*/ 23 w 24"/>
                  <a:gd name="T1" fmla="*/ 1 h 54"/>
                  <a:gd name="T2" fmla="*/ 18 w 24"/>
                  <a:gd name="T3" fmla="*/ 0 h 54"/>
                  <a:gd name="T4" fmla="*/ 14 w 24"/>
                  <a:gd name="T5" fmla="*/ 1 h 54"/>
                  <a:gd name="T6" fmla="*/ 8 w 24"/>
                  <a:gd name="T7" fmla="*/ 3 h 54"/>
                  <a:gd name="T8" fmla="*/ 4 w 24"/>
                  <a:gd name="T9" fmla="*/ 9 h 54"/>
                  <a:gd name="T10" fmla="*/ 2 w 24"/>
                  <a:gd name="T11" fmla="*/ 15 h 54"/>
                  <a:gd name="T12" fmla="*/ 0 w 24"/>
                  <a:gd name="T13" fmla="*/ 24 h 54"/>
                  <a:gd name="T14" fmla="*/ 0 w 24"/>
                  <a:gd name="T15" fmla="*/ 33 h 54"/>
                  <a:gd name="T16" fmla="*/ 1 w 24"/>
                  <a:gd name="T17" fmla="*/ 41 h 54"/>
                  <a:gd name="T18" fmla="*/ 2 w 24"/>
                  <a:gd name="T19" fmla="*/ 47 h 54"/>
                  <a:gd name="T20" fmla="*/ 4 w 24"/>
                  <a:gd name="T21" fmla="*/ 53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54"/>
                  <a:gd name="T35" fmla="*/ 24 w 24"/>
                  <a:gd name="T36" fmla="*/ 54 h 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54">
                    <a:moveTo>
                      <a:pt x="23" y="1"/>
                    </a:moveTo>
                    <a:lnTo>
                      <a:pt x="18" y="0"/>
                    </a:lnTo>
                    <a:lnTo>
                      <a:pt x="14" y="1"/>
                    </a:lnTo>
                    <a:lnTo>
                      <a:pt x="8" y="3"/>
                    </a:lnTo>
                    <a:lnTo>
                      <a:pt x="4" y="9"/>
                    </a:lnTo>
                    <a:lnTo>
                      <a:pt x="2" y="15"/>
                    </a:lnTo>
                    <a:lnTo>
                      <a:pt x="0" y="24"/>
                    </a:lnTo>
                    <a:lnTo>
                      <a:pt x="0" y="33"/>
                    </a:lnTo>
                    <a:lnTo>
                      <a:pt x="1" y="41"/>
                    </a:lnTo>
                    <a:lnTo>
                      <a:pt x="2" y="47"/>
                    </a:lnTo>
                    <a:lnTo>
                      <a:pt x="4" y="53"/>
                    </a:lnTo>
                  </a:path>
                </a:pathLst>
              </a:custGeom>
              <a:solidFill>
                <a:srgbClr val="0000FF"/>
              </a:solidFill>
              <a:ln w="12700" cap="rnd">
                <a:solidFill>
                  <a:srgbClr val="000000"/>
                </a:solidFill>
                <a:round/>
                <a:headEnd type="none" w="sm" len="sm"/>
                <a:tailEnd type="none" w="sm" len="sm"/>
              </a:ln>
            </p:spPr>
            <p:txBody>
              <a:bodyPr/>
              <a:lstStyle/>
              <a:p>
                <a:endParaRPr lang="en-US"/>
              </a:p>
            </p:txBody>
          </p:sp>
          <p:sp>
            <p:nvSpPr>
              <p:cNvPr id="2114" name="Arc 181"/>
              <p:cNvSpPr>
                <a:spLocks/>
              </p:cNvSpPr>
              <p:nvPr/>
            </p:nvSpPr>
            <p:spPr bwMode="auto">
              <a:xfrm rot="10800000" flipH="1">
                <a:off x="2592" y="1527"/>
                <a:ext cx="212" cy="277"/>
              </a:xfrm>
              <a:custGeom>
                <a:avLst/>
                <a:gdLst>
                  <a:gd name="T0" fmla="*/ 0 w 21600"/>
                  <a:gd name="T1" fmla="*/ 0 h 21600"/>
                  <a:gd name="T2" fmla="*/ 212 w 21600"/>
                  <a:gd name="T3" fmla="*/ 277 h 21600"/>
                  <a:gd name="T4" fmla="*/ 0 w 21600"/>
                  <a:gd name="T5" fmla="*/ 27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5400" cap="rnd">
                <a:solidFill>
                  <a:srgbClr val="0000FF"/>
                </a:solidFill>
                <a:round/>
                <a:headEnd type="none" w="sm" len="sm"/>
                <a:tailEnd type="none" w="sm" len="sm"/>
              </a:ln>
            </p:spPr>
            <p:txBody>
              <a:bodyPr/>
              <a:lstStyle/>
              <a:p>
                <a:endParaRPr lang="en-US"/>
              </a:p>
            </p:txBody>
          </p:sp>
        </p:grpSp>
        <p:sp>
          <p:nvSpPr>
            <p:cNvPr id="2079" name="AutoShape 182"/>
            <p:cNvSpPr>
              <a:spLocks noChangeArrowheads="1"/>
            </p:cNvSpPr>
            <p:nvPr/>
          </p:nvSpPr>
          <p:spPr bwMode="auto">
            <a:xfrm>
              <a:off x="4560" y="672"/>
              <a:ext cx="1104" cy="624"/>
            </a:xfrm>
            <a:prstGeom prst="wedgeRoundRectCallout">
              <a:avLst>
                <a:gd name="adj1" fmla="val -45380"/>
                <a:gd name="adj2" fmla="val 70032"/>
                <a:gd name="adj3" fmla="val 16667"/>
              </a:avLst>
            </a:prstGeom>
            <a:noFill/>
            <a:ln w="9525">
              <a:solidFill>
                <a:schemeClr val="tx1"/>
              </a:solidFill>
              <a:miter lim="800000"/>
              <a:headEnd/>
              <a:tailEnd/>
            </a:ln>
          </p:spPr>
          <p:txBody>
            <a:bodyPr wrap="none" lIns="90000" tIns="46800" rIns="90000" bIns="46800" anchor="ctr"/>
            <a:lstStyle/>
            <a:p>
              <a:pPr algn="ctr"/>
              <a:endParaRPr lang="en-US"/>
            </a:p>
          </p:txBody>
        </p:sp>
        <p:sp>
          <p:nvSpPr>
            <p:cNvPr id="2080" name="Text Box 183"/>
            <p:cNvSpPr txBox="1">
              <a:spLocks noChangeArrowheads="1"/>
            </p:cNvSpPr>
            <p:nvPr/>
          </p:nvSpPr>
          <p:spPr bwMode="auto">
            <a:xfrm>
              <a:off x="4512" y="800"/>
              <a:ext cx="1163" cy="400"/>
            </a:xfrm>
            <a:prstGeom prst="rect">
              <a:avLst/>
            </a:prstGeom>
            <a:noFill/>
            <a:ln w="9525">
              <a:noFill/>
              <a:miter lim="800000"/>
              <a:headEnd/>
              <a:tailEnd/>
            </a:ln>
          </p:spPr>
          <p:txBody>
            <a:bodyPr wrap="none" lIns="90000" tIns="46800" rIns="90000" bIns="46800" anchor="ctr">
              <a:spAutoFit/>
            </a:bodyPr>
            <a:lstStyle/>
            <a:p>
              <a:pPr algn="ctr"/>
              <a:r>
                <a:rPr lang="en-GB" sz="1400">
                  <a:latin typeface="Comic Sans MS" pitchFamily="66" charset="0"/>
                </a:rPr>
                <a:t>TRYING TO REACH</a:t>
              </a:r>
            </a:p>
            <a:p>
              <a:pPr algn="ctr"/>
              <a:r>
                <a:rPr lang="en-GB" sz="1400">
                  <a:latin typeface="Comic Sans MS" pitchFamily="66" charset="0"/>
                </a:rPr>
                <a:t> THIS MOBILE</a:t>
              </a:r>
              <a:r>
                <a:rPr lang="en-GB"/>
                <a:t> </a:t>
              </a:r>
            </a:p>
          </p:txBody>
        </p:sp>
      </p:grpSp>
      <p:sp>
        <p:nvSpPr>
          <p:cNvPr id="2071" name="Rectangle 187"/>
          <p:cNvSpPr>
            <a:spLocks noChangeArrowheads="1"/>
          </p:cNvSpPr>
          <p:nvPr/>
        </p:nvSpPr>
        <p:spPr bwMode="auto">
          <a:xfrm>
            <a:off x="346075" y="1049338"/>
            <a:ext cx="3997325" cy="1071562"/>
          </a:xfrm>
          <a:prstGeom prst="rect">
            <a:avLst/>
          </a:prstGeom>
          <a:noFill/>
          <a:ln w="9525">
            <a:noFill/>
            <a:miter lim="800000"/>
            <a:headEnd/>
            <a:tailEnd/>
          </a:ln>
        </p:spPr>
        <p:txBody>
          <a:bodyPr wrap="none" lIns="90000" tIns="46800" rIns="90000" bIns="46800" anchor="ctr">
            <a:spAutoFit/>
          </a:bodyPr>
          <a:lstStyle/>
          <a:p>
            <a:pPr algn="ctr"/>
            <a:r>
              <a:rPr lang="en-GB" sz="1400">
                <a:latin typeface="Comic Sans MS" pitchFamily="66" charset="0"/>
              </a:rPr>
              <a:t>THIS MOBILE IS CURRENTLY REGISTERED</a:t>
            </a:r>
          </a:p>
          <a:p>
            <a:pPr algn="ctr"/>
            <a:r>
              <a:rPr lang="en-GB" sz="1400">
                <a:latin typeface="Comic Sans MS" pitchFamily="66" charset="0"/>
              </a:rPr>
              <a:t>ON OUR NETWORK IN LOCATION AREA 1</a:t>
            </a:r>
          </a:p>
          <a:p>
            <a:pPr algn="ctr"/>
            <a:endParaRPr lang="en-GB" sz="1400">
              <a:latin typeface="Comic Sans MS" pitchFamily="66" charset="0"/>
            </a:endParaRPr>
          </a:p>
          <a:p>
            <a:pPr algn="ctr"/>
            <a:r>
              <a:rPr lang="en-GB" sz="1400">
                <a:latin typeface="Comic Sans MS" pitchFamily="66" charset="0"/>
              </a:rPr>
              <a:t>=&gt; WAKING UP ALL MOBILES IN LA1 !!</a:t>
            </a:r>
          </a:p>
        </p:txBody>
      </p:sp>
      <p:grpSp>
        <p:nvGrpSpPr>
          <p:cNvPr id="202" name="Group 201"/>
          <p:cNvGrpSpPr/>
          <p:nvPr/>
        </p:nvGrpSpPr>
        <p:grpSpPr>
          <a:xfrm>
            <a:off x="1000100" y="3286124"/>
            <a:ext cx="6143668" cy="3357562"/>
            <a:chOff x="457200" y="3276600"/>
            <a:chExt cx="7416800" cy="3733800"/>
          </a:xfrm>
        </p:grpSpPr>
        <p:sp>
          <p:nvSpPr>
            <p:cNvPr id="2056" name="AutoShape 2"/>
            <p:cNvSpPr>
              <a:spLocks noChangeArrowheads="1"/>
            </p:cNvSpPr>
            <p:nvPr/>
          </p:nvSpPr>
          <p:spPr bwMode="auto">
            <a:xfrm flipH="1">
              <a:off x="1066800" y="4267200"/>
              <a:ext cx="3886200" cy="1752600"/>
            </a:xfrm>
            <a:custGeom>
              <a:avLst/>
              <a:gdLst>
                <a:gd name="T0" fmla="*/ 3400425 w 21600"/>
                <a:gd name="T1" fmla="*/ 876300 h 21600"/>
                <a:gd name="T2" fmla="*/ 1943100 w 21600"/>
                <a:gd name="T3" fmla="*/ 1752600 h 21600"/>
                <a:gd name="T4" fmla="*/ 485775 w 21600"/>
                <a:gd name="T5" fmla="*/ 876300 h 21600"/>
                <a:gd name="T6" fmla="*/ 194310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CC"/>
            </a:solidFill>
            <a:ln w="12700" cap="rnd">
              <a:solidFill>
                <a:srgbClr val="000000"/>
              </a:solidFill>
              <a:miter lim="800000"/>
              <a:headEnd type="none" w="sm" len="sm"/>
              <a:tailEnd type="none" w="sm" len="sm"/>
            </a:ln>
          </p:spPr>
          <p:txBody>
            <a:bodyPr wrap="none" anchor="ctr"/>
            <a:lstStyle/>
            <a:p>
              <a:endParaRPr lang="en-US"/>
            </a:p>
          </p:txBody>
        </p:sp>
        <p:sp>
          <p:nvSpPr>
            <p:cNvPr id="2057" name="AutoShape 3"/>
            <p:cNvSpPr>
              <a:spLocks noChangeArrowheads="1"/>
            </p:cNvSpPr>
            <p:nvPr/>
          </p:nvSpPr>
          <p:spPr bwMode="auto">
            <a:xfrm flipV="1">
              <a:off x="3987800" y="4267200"/>
              <a:ext cx="3886200" cy="1752600"/>
            </a:xfrm>
            <a:custGeom>
              <a:avLst/>
              <a:gdLst>
                <a:gd name="T0" fmla="*/ 3400425 w 21600"/>
                <a:gd name="T1" fmla="*/ 876300 h 21600"/>
                <a:gd name="T2" fmla="*/ 1943100 w 21600"/>
                <a:gd name="T3" fmla="*/ 1752600 h 21600"/>
                <a:gd name="T4" fmla="*/ 485775 w 21600"/>
                <a:gd name="T5" fmla="*/ 876300 h 21600"/>
                <a:gd name="T6" fmla="*/ 194310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CCECFF"/>
            </a:solidFill>
            <a:ln w="12700" cap="rnd">
              <a:solidFill>
                <a:srgbClr val="000000"/>
              </a:solidFill>
              <a:miter lim="800000"/>
              <a:headEnd type="none" w="sm" len="sm"/>
              <a:tailEnd type="none" w="sm" len="sm"/>
            </a:ln>
          </p:spPr>
          <p:txBody>
            <a:bodyPr wrap="none" anchor="ctr"/>
            <a:lstStyle/>
            <a:p>
              <a:endParaRPr lang="en-US"/>
            </a:p>
          </p:txBody>
        </p:sp>
        <p:pic>
          <p:nvPicPr>
            <p:cNvPr id="2058" name="Picture 4"/>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2743200" y="3848100"/>
              <a:ext cx="923925" cy="1104900"/>
            </a:xfrm>
            <a:prstGeom prst="rect">
              <a:avLst/>
            </a:prstGeom>
            <a:noFill/>
            <a:ln w="25400">
              <a:noFill/>
              <a:miter lim="800000"/>
              <a:headEnd type="none" w="sm" len="sm"/>
              <a:tailEnd type="none" w="sm" len="sm"/>
            </a:ln>
          </p:spPr>
        </p:pic>
        <p:pic>
          <p:nvPicPr>
            <p:cNvPr id="2059" name="Picture 5"/>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600200" y="4533900"/>
              <a:ext cx="923925" cy="1104900"/>
            </a:xfrm>
            <a:prstGeom prst="rect">
              <a:avLst/>
            </a:prstGeom>
            <a:noFill/>
            <a:ln w="25400">
              <a:noFill/>
              <a:miter lim="800000"/>
              <a:headEnd type="none" w="sm" len="sm"/>
              <a:tailEnd type="none" w="sm" len="sm"/>
            </a:ln>
          </p:spPr>
        </p:pic>
        <p:pic>
          <p:nvPicPr>
            <p:cNvPr id="2060" name="Picture 6"/>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447800" y="3695700"/>
              <a:ext cx="923925" cy="1104900"/>
            </a:xfrm>
            <a:prstGeom prst="rect">
              <a:avLst/>
            </a:prstGeom>
            <a:noFill/>
            <a:ln w="25400">
              <a:noFill/>
              <a:miter lim="800000"/>
              <a:headEnd type="none" w="sm" len="sm"/>
              <a:tailEnd type="none" w="sm" len="sm"/>
            </a:ln>
          </p:spPr>
        </p:pic>
        <p:pic>
          <p:nvPicPr>
            <p:cNvPr id="2061" name="Picture 7"/>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276600" y="4381500"/>
              <a:ext cx="923925" cy="1104900"/>
            </a:xfrm>
            <a:prstGeom prst="rect">
              <a:avLst/>
            </a:prstGeom>
            <a:noFill/>
            <a:ln w="25400">
              <a:noFill/>
              <a:miter lim="800000"/>
              <a:headEnd type="none" w="sm" len="sm"/>
              <a:tailEnd type="none" w="sm" len="sm"/>
            </a:ln>
          </p:spPr>
        </p:pic>
        <p:grpSp>
          <p:nvGrpSpPr>
            <p:cNvPr id="3" name="Group 8"/>
            <p:cNvGrpSpPr>
              <a:grpSpLocks noChangeAspect="1"/>
            </p:cNvGrpSpPr>
            <p:nvPr/>
          </p:nvGrpSpPr>
          <p:grpSpPr bwMode="auto">
            <a:xfrm>
              <a:off x="2514600" y="4838700"/>
              <a:ext cx="987425" cy="1023938"/>
              <a:chOff x="1920" y="2880"/>
              <a:chExt cx="417" cy="432"/>
            </a:xfrm>
          </p:grpSpPr>
          <p:sp>
            <p:nvSpPr>
              <p:cNvPr id="2123" name="Oval 9"/>
              <p:cNvSpPr>
                <a:spLocks noChangeAspect="1" noChangeArrowheads="1"/>
              </p:cNvSpPr>
              <p:nvPr/>
            </p:nvSpPr>
            <p:spPr bwMode="auto">
              <a:xfrm>
                <a:off x="2001" y="2928"/>
                <a:ext cx="240" cy="96"/>
              </a:xfrm>
              <a:prstGeom prst="ellipse">
                <a:avLst/>
              </a:prstGeom>
              <a:noFill/>
              <a:ln w="19050">
                <a:solidFill>
                  <a:srgbClr val="33CCCC"/>
                </a:solidFill>
                <a:round/>
                <a:headEnd/>
                <a:tailEnd/>
              </a:ln>
            </p:spPr>
            <p:txBody>
              <a:bodyPr wrap="none" lIns="90000" tIns="46800" rIns="90000" bIns="46800" anchor="ctr"/>
              <a:lstStyle/>
              <a:p>
                <a:endParaRPr lang="en-US"/>
              </a:p>
            </p:txBody>
          </p:sp>
          <p:grpSp>
            <p:nvGrpSpPr>
              <p:cNvPr id="4" name="Group 10"/>
              <p:cNvGrpSpPr>
                <a:grpSpLocks noChangeAspect="1"/>
              </p:cNvGrpSpPr>
              <p:nvPr/>
            </p:nvGrpSpPr>
            <p:grpSpPr bwMode="auto">
              <a:xfrm>
                <a:off x="1985" y="2995"/>
                <a:ext cx="157" cy="317"/>
                <a:chOff x="488" y="2026"/>
                <a:chExt cx="157" cy="317"/>
              </a:xfrm>
            </p:grpSpPr>
            <p:sp>
              <p:nvSpPr>
                <p:cNvPr id="2126" name="Freeform 11"/>
                <p:cNvSpPr>
                  <a:spLocks noChangeAspect="1"/>
                </p:cNvSpPr>
                <p:nvPr/>
              </p:nvSpPr>
              <p:spPr bwMode="auto">
                <a:xfrm>
                  <a:off x="488" y="2026"/>
                  <a:ext cx="157" cy="317"/>
                </a:xfrm>
                <a:custGeom>
                  <a:avLst/>
                  <a:gdLst>
                    <a:gd name="T0" fmla="*/ 90 w 157"/>
                    <a:gd name="T1" fmla="*/ 70 h 634"/>
                    <a:gd name="T2" fmla="*/ 75 w 157"/>
                    <a:gd name="T3" fmla="*/ 70 h 634"/>
                    <a:gd name="T4" fmla="*/ 60 w 157"/>
                    <a:gd name="T5" fmla="*/ 70 h 634"/>
                    <a:gd name="T6" fmla="*/ 37 w 157"/>
                    <a:gd name="T7" fmla="*/ 80 h 634"/>
                    <a:gd name="T8" fmla="*/ 22 w 157"/>
                    <a:gd name="T9" fmla="*/ 80 h 634"/>
                    <a:gd name="T10" fmla="*/ 15 w 157"/>
                    <a:gd name="T11" fmla="*/ 80 h 634"/>
                    <a:gd name="T12" fmla="*/ 15 w 157"/>
                    <a:gd name="T13" fmla="*/ 80 h 634"/>
                    <a:gd name="T14" fmla="*/ 8 w 157"/>
                    <a:gd name="T15" fmla="*/ 89 h 634"/>
                    <a:gd name="T16" fmla="*/ 8 w 157"/>
                    <a:gd name="T17" fmla="*/ 100 h 634"/>
                    <a:gd name="T18" fmla="*/ 0 w 157"/>
                    <a:gd name="T19" fmla="*/ 120 h 634"/>
                    <a:gd name="T20" fmla="*/ 0 w 157"/>
                    <a:gd name="T21" fmla="*/ 523 h 634"/>
                    <a:gd name="T22" fmla="*/ 0 w 157"/>
                    <a:gd name="T23" fmla="*/ 603 h 634"/>
                    <a:gd name="T24" fmla="*/ 8 w 157"/>
                    <a:gd name="T25" fmla="*/ 623 h 634"/>
                    <a:gd name="T26" fmla="*/ 30 w 157"/>
                    <a:gd name="T27" fmla="*/ 634 h 634"/>
                    <a:gd name="T28" fmla="*/ 134 w 157"/>
                    <a:gd name="T29" fmla="*/ 634 h 634"/>
                    <a:gd name="T30" fmla="*/ 149 w 157"/>
                    <a:gd name="T31" fmla="*/ 623 h 634"/>
                    <a:gd name="T32" fmla="*/ 157 w 157"/>
                    <a:gd name="T33" fmla="*/ 603 h 634"/>
                    <a:gd name="T34" fmla="*/ 157 w 157"/>
                    <a:gd name="T35" fmla="*/ 130 h 634"/>
                    <a:gd name="T36" fmla="*/ 157 w 157"/>
                    <a:gd name="T37" fmla="*/ 100 h 634"/>
                    <a:gd name="T38" fmla="*/ 157 w 157"/>
                    <a:gd name="T39" fmla="*/ 80 h 634"/>
                    <a:gd name="T40" fmla="*/ 157 w 157"/>
                    <a:gd name="T41" fmla="*/ 70 h 634"/>
                    <a:gd name="T42" fmla="*/ 157 w 157"/>
                    <a:gd name="T43" fmla="*/ 70 h 634"/>
                    <a:gd name="T44" fmla="*/ 157 w 157"/>
                    <a:gd name="T45" fmla="*/ 59 h 634"/>
                    <a:gd name="T46" fmla="*/ 157 w 157"/>
                    <a:gd name="T47" fmla="*/ 59 h 634"/>
                    <a:gd name="T48" fmla="*/ 157 w 157"/>
                    <a:gd name="T49" fmla="*/ 9 h 634"/>
                    <a:gd name="T50" fmla="*/ 157 w 157"/>
                    <a:gd name="T51" fmla="*/ 9 h 634"/>
                    <a:gd name="T52" fmla="*/ 157 w 157"/>
                    <a:gd name="T53" fmla="*/ 9 h 634"/>
                    <a:gd name="T54" fmla="*/ 149 w 157"/>
                    <a:gd name="T55" fmla="*/ 0 h 634"/>
                    <a:gd name="T56" fmla="*/ 142 w 157"/>
                    <a:gd name="T57" fmla="*/ 0 h 634"/>
                    <a:gd name="T58" fmla="*/ 142 w 157"/>
                    <a:gd name="T59" fmla="*/ 9 h 634"/>
                    <a:gd name="T60" fmla="*/ 142 w 157"/>
                    <a:gd name="T61" fmla="*/ 9 h 634"/>
                    <a:gd name="T62" fmla="*/ 134 w 157"/>
                    <a:gd name="T63" fmla="*/ 20 h 634"/>
                    <a:gd name="T64" fmla="*/ 134 w 157"/>
                    <a:gd name="T65" fmla="*/ 59 h 634"/>
                    <a:gd name="T66" fmla="*/ 142 w 157"/>
                    <a:gd name="T67" fmla="*/ 70 h 634"/>
                    <a:gd name="T68" fmla="*/ 142 w 157"/>
                    <a:gd name="T69" fmla="*/ 70 h 634"/>
                    <a:gd name="T70" fmla="*/ 134 w 157"/>
                    <a:gd name="T71" fmla="*/ 70 h 634"/>
                    <a:gd name="T72" fmla="*/ 134 w 157"/>
                    <a:gd name="T73" fmla="*/ 80 h 634"/>
                    <a:gd name="T74" fmla="*/ 127 w 157"/>
                    <a:gd name="T75" fmla="*/ 70 h 634"/>
                    <a:gd name="T76" fmla="*/ 120 w 157"/>
                    <a:gd name="T77" fmla="*/ 70 h 634"/>
                    <a:gd name="T78" fmla="*/ 90 w 157"/>
                    <a:gd name="T79" fmla="*/ 70 h 634"/>
                    <a:gd name="T80" fmla="*/ 90 w 157"/>
                    <a:gd name="T81" fmla="*/ 70 h 634"/>
                    <a:gd name="T82" fmla="*/ 90 w 157"/>
                    <a:gd name="T83" fmla="*/ 70 h 634"/>
                    <a:gd name="T84" fmla="*/ 90 w 157"/>
                    <a:gd name="T85" fmla="*/ 70 h 6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634"/>
                    <a:gd name="T131" fmla="*/ 157 w 157"/>
                    <a:gd name="T132" fmla="*/ 634 h 6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634">
                      <a:moveTo>
                        <a:pt x="90" y="70"/>
                      </a:moveTo>
                      <a:lnTo>
                        <a:pt x="75" y="70"/>
                      </a:lnTo>
                      <a:lnTo>
                        <a:pt x="60" y="70"/>
                      </a:lnTo>
                      <a:lnTo>
                        <a:pt x="37" y="80"/>
                      </a:lnTo>
                      <a:lnTo>
                        <a:pt x="22" y="80"/>
                      </a:lnTo>
                      <a:lnTo>
                        <a:pt x="15" y="80"/>
                      </a:lnTo>
                      <a:lnTo>
                        <a:pt x="8" y="89"/>
                      </a:lnTo>
                      <a:lnTo>
                        <a:pt x="8" y="100"/>
                      </a:lnTo>
                      <a:lnTo>
                        <a:pt x="0" y="120"/>
                      </a:lnTo>
                      <a:lnTo>
                        <a:pt x="0" y="523"/>
                      </a:lnTo>
                      <a:lnTo>
                        <a:pt x="0" y="603"/>
                      </a:lnTo>
                      <a:lnTo>
                        <a:pt x="8" y="623"/>
                      </a:lnTo>
                      <a:lnTo>
                        <a:pt x="30" y="634"/>
                      </a:lnTo>
                      <a:lnTo>
                        <a:pt x="134" y="634"/>
                      </a:lnTo>
                      <a:lnTo>
                        <a:pt x="149" y="623"/>
                      </a:lnTo>
                      <a:lnTo>
                        <a:pt x="157" y="603"/>
                      </a:lnTo>
                      <a:lnTo>
                        <a:pt x="157" y="130"/>
                      </a:lnTo>
                      <a:lnTo>
                        <a:pt x="157" y="100"/>
                      </a:lnTo>
                      <a:lnTo>
                        <a:pt x="157" y="80"/>
                      </a:lnTo>
                      <a:lnTo>
                        <a:pt x="157" y="70"/>
                      </a:lnTo>
                      <a:lnTo>
                        <a:pt x="157" y="59"/>
                      </a:lnTo>
                      <a:lnTo>
                        <a:pt x="157" y="9"/>
                      </a:lnTo>
                      <a:lnTo>
                        <a:pt x="149" y="0"/>
                      </a:lnTo>
                      <a:lnTo>
                        <a:pt x="142" y="0"/>
                      </a:lnTo>
                      <a:lnTo>
                        <a:pt x="142" y="9"/>
                      </a:lnTo>
                      <a:lnTo>
                        <a:pt x="134" y="20"/>
                      </a:lnTo>
                      <a:lnTo>
                        <a:pt x="134" y="59"/>
                      </a:lnTo>
                      <a:lnTo>
                        <a:pt x="142" y="70"/>
                      </a:lnTo>
                      <a:lnTo>
                        <a:pt x="134" y="70"/>
                      </a:lnTo>
                      <a:lnTo>
                        <a:pt x="134" y="80"/>
                      </a:lnTo>
                      <a:lnTo>
                        <a:pt x="127" y="70"/>
                      </a:lnTo>
                      <a:lnTo>
                        <a:pt x="120" y="70"/>
                      </a:lnTo>
                      <a:lnTo>
                        <a:pt x="90" y="70"/>
                      </a:lnTo>
                      <a:close/>
                    </a:path>
                  </a:pathLst>
                </a:custGeom>
                <a:solidFill>
                  <a:srgbClr val="4D4D4D"/>
                </a:solidFill>
                <a:ln w="9525">
                  <a:noFill/>
                  <a:round/>
                  <a:headEnd/>
                  <a:tailEnd/>
                </a:ln>
              </p:spPr>
              <p:txBody>
                <a:bodyPr/>
                <a:lstStyle/>
                <a:p>
                  <a:endParaRPr lang="en-US"/>
                </a:p>
              </p:txBody>
            </p:sp>
            <p:sp>
              <p:nvSpPr>
                <p:cNvPr id="2127" name="Freeform 12"/>
                <p:cNvSpPr>
                  <a:spLocks noChangeAspect="1"/>
                </p:cNvSpPr>
                <p:nvPr/>
              </p:nvSpPr>
              <p:spPr bwMode="auto">
                <a:xfrm>
                  <a:off x="488" y="2112"/>
                  <a:ext cx="1" cy="30"/>
                </a:xfrm>
                <a:custGeom>
                  <a:avLst/>
                  <a:gdLst>
                    <a:gd name="T0" fmla="*/ 0 w 1"/>
                    <a:gd name="T1" fmla="*/ 59 h 59"/>
                    <a:gd name="T2" fmla="*/ 0 w 1"/>
                    <a:gd name="T3" fmla="*/ 50 h 59"/>
                    <a:gd name="T4" fmla="*/ 0 w 1"/>
                    <a:gd name="T5" fmla="*/ 50 h 59"/>
                    <a:gd name="T6" fmla="*/ 0 w 1"/>
                    <a:gd name="T7" fmla="*/ 50 h 59"/>
                    <a:gd name="T8" fmla="*/ 0 w 1"/>
                    <a:gd name="T9" fmla="*/ 50 h 59"/>
                    <a:gd name="T10" fmla="*/ 0 w 1"/>
                    <a:gd name="T11" fmla="*/ 39 h 59"/>
                    <a:gd name="T12" fmla="*/ 0 w 1"/>
                    <a:gd name="T13" fmla="*/ 39 h 59"/>
                    <a:gd name="T14" fmla="*/ 0 w 1"/>
                    <a:gd name="T15" fmla="*/ 20 h 59"/>
                    <a:gd name="T16" fmla="*/ 0 w 1"/>
                    <a:gd name="T17" fmla="*/ 20 h 59"/>
                    <a:gd name="T18" fmla="*/ 0 w 1"/>
                    <a:gd name="T19" fmla="*/ 9 h 59"/>
                    <a:gd name="T20" fmla="*/ 0 w 1"/>
                    <a:gd name="T21" fmla="*/ 9 h 59"/>
                    <a:gd name="T22" fmla="*/ 0 w 1"/>
                    <a:gd name="T23" fmla="*/ 9 h 59"/>
                    <a:gd name="T24" fmla="*/ 0 w 1"/>
                    <a:gd name="T25" fmla="*/ 0 h 59"/>
                    <a:gd name="T26" fmla="*/ 0 w 1"/>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9"/>
                    <a:gd name="T44" fmla="*/ 1 w 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9">
                      <a:moveTo>
                        <a:pt x="0" y="59"/>
                      </a:moveTo>
                      <a:lnTo>
                        <a:pt x="0" y="50"/>
                      </a:lnTo>
                      <a:lnTo>
                        <a:pt x="0" y="39"/>
                      </a:lnTo>
                      <a:lnTo>
                        <a:pt x="0" y="20"/>
                      </a:lnTo>
                      <a:lnTo>
                        <a:pt x="0" y="9"/>
                      </a:lnTo>
                      <a:lnTo>
                        <a:pt x="0" y="0"/>
                      </a:lnTo>
                      <a:lnTo>
                        <a:pt x="0" y="59"/>
                      </a:lnTo>
                      <a:close/>
                    </a:path>
                  </a:pathLst>
                </a:custGeom>
                <a:solidFill>
                  <a:srgbClr val="1A1A1A"/>
                </a:solidFill>
                <a:ln w="9525">
                  <a:noFill/>
                  <a:round/>
                  <a:headEnd/>
                  <a:tailEnd/>
                </a:ln>
              </p:spPr>
              <p:txBody>
                <a:bodyPr/>
                <a:lstStyle/>
                <a:p>
                  <a:endParaRPr lang="en-US"/>
                </a:p>
              </p:txBody>
            </p:sp>
            <p:sp>
              <p:nvSpPr>
                <p:cNvPr id="2128" name="Freeform 13"/>
                <p:cNvSpPr>
                  <a:spLocks noChangeAspect="1"/>
                </p:cNvSpPr>
                <p:nvPr/>
              </p:nvSpPr>
              <p:spPr bwMode="auto">
                <a:xfrm>
                  <a:off x="518" y="2313"/>
                  <a:ext cx="104" cy="25"/>
                </a:xfrm>
                <a:custGeom>
                  <a:avLst/>
                  <a:gdLst>
                    <a:gd name="T0" fmla="*/ 0 w 104"/>
                    <a:gd name="T1" fmla="*/ 20 h 50"/>
                    <a:gd name="T2" fmla="*/ 16 w 104"/>
                    <a:gd name="T3" fmla="*/ 11 h 50"/>
                    <a:gd name="T4" fmla="*/ 30 w 104"/>
                    <a:gd name="T5" fmla="*/ 11 h 50"/>
                    <a:gd name="T6" fmla="*/ 53 w 104"/>
                    <a:gd name="T7" fmla="*/ 0 h 50"/>
                    <a:gd name="T8" fmla="*/ 67 w 104"/>
                    <a:gd name="T9" fmla="*/ 11 h 50"/>
                    <a:gd name="T10" fmla="*/ 82 w 104"/>
                    <a:gd name="T11" fmla="*/ 11 h 50"/>
                    <a:gd name="T12" fmla="*/ 97 w 104"/>
                    <a:gd name="T13" fmla="*/ 20 h 50"/>
                    <a:gd name="T14" fmla="*/ 104 w 104"/>
                    <a:gd name="T15" fmla="*/ 30 h 50"/>
                    <a:gd name="T16" fmla="*/ 104 w 104"/>
                    <a:gd name="T17" fmla="*/ 30 h 50"/>
                    <a:gd name="T18" fmla="*/ 104 w 104"/>
                    <a:gd name="T19" fmla="*/ 41 h 50"/>
                    <a:gd name="T20" fmla="*/ 97 w 104"/>
                    <a:gd name="T21" fmla="*/ 41 h 50"/>
                    <a:gd name="T22" fmla="*/ 67 w 104"/>
                    <a:gd name="T23" fmla="*/ 50 h 50"/>
                    <a:gd name="T24" fmla="*/ 38 w 104"/>
                    <a:gd name="T25" fmla="*/ 50 h 50"/>
                    <a:gd name="T26" fmla="*/ 16 w 104"/>
                    <a:gd name="T27" fmla="*/ 41 h 50"/>
                    <a:gd name="T28" fmla="*/ 0 w 104"/>
                    <a:gd name="T29" fmla="*/ 30 h 50"/>
                    <a:gd name="T30" fmla="*/ 0 w 104"/>
                    <a:gd name="T31" fmla="*/ 30 h 50"/>
                    <a:gd name="T32" fmla="*/ 0 w 104"/>
                    <a:gd name="T33" fmla="*/ 20 h 50"/>
                    <a:gd name="T34" fmla="*/ 0 w 104"/>
                    <a:gd name="T35" fmla="*/ 20 h 50"/>
                    <a:gd name="T36" fmla="*/ 0 w 104"/>
                    <a:gd name="T37" fmla="*/ 20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50"/>
                    <a:gd name="T59" fmla="*/ 104 w 10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50">
                      <a:moveTo>
                        <a:pt x="0" y="20"/>
                      </a:moveTo>
                      <a:lnTo>
                        <a:pt x="16" y="11"/>
                      </a:lnTo>
                      <a:lnTo>
                        <a:pt x="30" y="11"/>
                      </a:lnTo>
                      <a:lnTo>
                        <a:pt x="53" y="0"/>
                      </a:lnTo>
                      <a:lnTo>
                        <a:pt x="67" y="11"/>
                      </a:lnTo>
                      <a:lnTo>
                        <a:pt x="82" y="11"/>
                      </a:lnTo>
                      <a:lnTo>
                        <a:pt x="97" y="20"/>
                      </a:lnTo>
                      <a:lnTo>
                        <a:pt x="104" y="30"/>
                      </a:lnTo>
                      <a:lnTo>
                        <a:pt x="104" y="41"/>
                      </a:lnTo>
                      <a:lnTo>
                        <a:pt x="97" y="41"/>
                      </a:lnTo>
                      <a:lnTo>
                        <a:pt x="67" y="50"/>
                      </a:lnTo>
                      <a:lnTo>
                        <a:pt x="38" y="50"/>
                      </a:lnTo>
                      <a:lnTo>
                        <a:pt x="16" y="41"/>
                      </a:lnTo>
                      <a:lnTo>
                        <a:pt x="0" y="30"/>
                      </a:lnTo>
                      <a:lnTo>
                        <a:pt x="0" y="20"/>
                      </a:lnTo>
                      <a:close/>
                    </a:path>
                  </a:pathLst>
                </a:custGeom>
                <a:solidFill>
                  <a:srgbClr val="595959"/>
                </a:solidFill>
                <a:ln w="9525">
                  <a:noFill/>
                  <a:round/>
                  <a:headEnd/>
                  <a:tailEnd/>
                </a:ln>
              </p:spPr>
              <p:txBody>
                <a:bodyPr/>
                <a:lstStyle/>
                <a:p>
                  <a:endParaRPr lang="en-US"/>
                </a:p>
              </p:txBody>
            </p:sp>
            <p:sp>
              <p:nvSpPr>
                <p:cNvPr id="2129" name="Freeform 14"/>
                <p:cNvSpPr>
                  <a:spLocks noChangeAspect="1"/>
                </p:cNvSpPr>
                <p:nvPr/>
              </p:nvSpPr>
              <p:spPr bwMode="auto">
                <a:xfrm>
                  <a:off x="496" y="2091"/>
                  <a:ext cx="141" cy="106"/>
                </a:xfrm>
                <a:custGeom>
                  <a:avLst/>
                  <a:gdLst>
                    <a:gd name="T0" fmla="*/ 75 w 141"/>
                    <a:gd name="T1" fmla="*/ 0 h 212"/>
                    <a:gd name="T2" fmla="*/ 60 w 141"/>
                    <a:gd name="T3" fmla="*/ 0 h 212"/>
                    <a:gd name="T4" fmla="*/ 52 w 141"/>
                    <a:gd name="T5" fmla="*/ 0 h 212"/>
                    <a:gd name="T6" fmla="*/ 45 w 141"/>
                    <a:gd name="T7" fmla="*/ 9 h 212"/>
                    <a:gd name="T8" fmla="*/ 29 w 141"/>
                    <a:gd name="T9" fmla="*/ 20 h 212"/>
                    <a:gd name="T10" fmla="*/ 22 w 141"/>
                    <a:gd name="T11" fmla="*/ 30 h 212"/>
                    <a:gd name="T12" fmla="*/ 14 w 141"/>
                    <a:gd name="T13" fmla="*/ 50 h 212"/>
                    <a:gd name="T14" fmla="*/ 7 w 141"/>
                    <a:gd name="T15" fmla="*/ 71 h 212"/>
                    <a:gd name="T16" fmla="*/ 7 w 141"/>
                    <a:gd name="T17" fmla="*/ 91 h 212"/>
                    <a:gd name="T18" fmla="*/ 0 w 141"/>
                    <a:gd name="T19" fmla="*/ 91 h 212"/>
                    <a:gd name="T20" fmla="*/ 0 w 141"/>
                    <a:gd name="T21" fmla="*/ 111 h 212"/>
                    <a:gd name="T22" fmla="*/ 0 w 141"/>
                    <a:gd name="T23" fmla="*/ 130 h 212"/>
                    <a:gd name="T24" fmla="*/ 0 w 141"/>
                    <a:gd name="T25" fmla="*/ 151 h 212"/>
                    <a:gd name="T26" fmla="*/ 0 w 141"/>
                    <a:gd name="T27" fmla="*/ 171 h 212"/>
                    <a:gd name="T28" fmla="*/ 7 w 141"/>
                    <a:gd name="T29" fmla="*/ 191 h 212"/>
                    <a:gd name="T30" fmla="*/ 7 w 141"/>
                    <a:gd name="T31" fmla="*/ 201 h 212"/>
                    <a:gd name="T32" fmla="*/ 7 w 141"/>
                    <a:gd name="T33" fmla="*/ 212 h 212"/>
                    <a:gd name="T34" fmla="*/ 14 w 141"/>
                    <a:gd name="T35" fmla="*/ 212 h 212"/>
                    <a:gd name="T36" fmla="*/ 14 w 141"/>
                    <a:gd name="T37" fmla="*/ 212 h 212"/>
                    <a:gd name="T38" fmla="*/ 22 w 141"/>
                    <a:gd name="T39" fmla="*/ 212 h 212"/>
                    <a:gd name="T40" fmla="*/ 38 w 141"/>
                    <a:gd name="T41" fmla="*/ 212 h 212"/>
                    <a:gd name="T42" fmla="*/ 45 w 141"/>
                    <a:gd name="T43" fmla="*/ 212 h 212"/>
                    <a:gd name="T44" fmla="*/ 60 w 141"/>
                    <a:gd name="T45" fmla="*/ 212 h 212"/>
                    <a:gd name="T46" fmla="*/ 75 w 141"/>
                    <a:gd name="T47" fmla="*/ 212 h 212"/>
                    <a:gd name="T48" fmla="*/ 97 w 141"/>
                    <a:gd name="T49" fmla="*/ 212 h 212"/>
                    <a:gd name="T50" fmla="*/ 104 w 141"/>
                    <a:gd name="T51" fmla="*/ 212 h 212"/>
                    <a:gd name="T52" fmla="*/ 119 w 141"/>
                    <a:gd name="T53" fmla="*/ 212 h 212"/>
                    <a:gd name="T54" fmla="*/ 126 w 141"/>
                    <a:gd name="T55" fmla="*/ 212 h 212"/>
                    <a:gd name="T56" fmla="*/ 134 w 141"/>
                    <a:gd name="T57" fmla="*/ 212 h 212"/>
                    <a:gd name="T58" fmla="*/ 134 w 141"/>
                    <a:gd name="T59" fmla="*/ 212 h 212"/>
                    <a:gd name="T60" fmla="*/ 134 w 141"/>
                    <a:gd name="T61" fmla="*/ 212 h 212"/>
                    <a:gd name="T62" fmla="*/ 141 w 141"/>
                    <a:gd name="T63" fmla="*/ 191 h 212"/>
                    <a:gd name="T64" fmla="*/ 141 w 141"/>
                    <a:gd name="T65" fmla="*/ 181 h 212"/>
                    <a:gd name="T66" fmla="*/ 141 w 141"/>
                    <a:gd name="T67" fmla="*/ 162 h 212"/>
                    <a:gd name="T68" fmla="*/ 141 w 141"/>
                    <a:gd name="T69" fmla="*/ 141 h 212"/>
                    <a:gd name="T70" fmla="*/ 141 w 141"/>
                    <a:gd name="T71" fmla="*/ 121 h 212"/>
                    <a:gd name="T72" fmla="*/ 141 w 141"/>
                    <a:gd name="T73" fmla="*/ 100 h 212"/>
                    <a:gd name="T74" fmla="*/ 141 w 141"/>
                    <a:gd name="T75" fmla="*/ 80 h 212"/>
                    <a:gd name="T76" fmla="*/ 134 w 141"/>
                    <a:gd name="T77" fmla="*/ 61 h 212"/>
                    <a:gd name="T78" fmla="*/ 134 w 141"/>
                    <a:gd name="T79" fmla="*/ 50 h 212"/>
                    <a:gd name="T80" fmla="*/ 126 w 141"/>
                    <a:gd name="T81" fmla="*/ 30 h 212"/>
                    <a:gd name="T82" fmla="*/ 112 w 141"/>
                    <a:gd name="T83" fmla="*/ 20 h 212"/>
                    <a:gd name="T84" fmla="*/ 104 w 141"/>
                    <a:gd name="T85" fmla="*/ 9 h 212"/>
                    <a:gd name="T86" fmla="*/ 89 w 141"/>
                    <a:gd name="T87" fmla="*/ 0 h 212"/>
                    <a:gd name="T88" fmla="*/ 82 w 141"/>
                    <a:gd name="T89" fmla="*/ 0 h 212"/>
                    <a:gd name="T90" fmla="*/ 82 w 141"/>
                    <a:gd name="T91" fmla="*/ 0 h 212"/>
                    <a:gd name="T92" fmla="*/ 75 w 141"/>
                    <a:gd name="T93" fmla="*/ 0 h 2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212"/>
                    <a:gd name="T143" fmla="*/ 141 w 141"/>
                    <a:gd name="T144" fmla="*/ 212 h 2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212">
                      <a:moveTo>
                        <a:pt x="75" y="0"/>
                      </a:moveTo>
                      <a:lnTo>
                        <a:pt x="60" y="0"/>
                      </a:lnTo>
                      <a:lnTo>
                        <a:pt x="52" y="0"/>
                      </a:lnTo>
                      <a:lnTo>
                        <a:pt x="45" y="9"/>
                      </a:lnTo>
                      <a:lnTo>
                        <a:pt x="29" y="20"/>
                      </a:lnTo>
                      <a:lnTo>
                        <a:pt x="22" y="30"/>
                      </a:lnTo>
                      <a:lnTo>
                        <a:pt x="14" y="50"/>
                      </a:lnTo>
                      <a:lnTo>
                        <a:pt x="7" y="71"/>
                      </a:lnTo>
                      <a:lnTo>
                        <a:pt x="7" y="91"/>
                      </a:lnTo>
                      <a:lnTo>
                        <a:pt x="0" y="91"/>
                      </a:lnTo>
                      <a:lnTo>
                        <a:pt x="0" y="111"/>
                      </a:lnTo>
                      <a:lnTo>
                        <a:pt x="0" y="130"/>
                      </a:lnTo>
                      <a:lnTo>
                        <a:pt x="0" y="151"/>
                      </a:lnTo>
                      <a:lnTo>
                        <a:pt x="0" y="171"/>
                      </a:lnTo>
                      <a:lnTo>
                        <a:pt x="7" y="191"/>
                      </a:lnTo>
                      <a:lnTo>
                        <a:pt x="7" y="201"/>
                      </a:lnTo>
                      <a:lnTo>
                        <a:pt x="7" y="212"/>
                      </a:lnTo>
                      <a:lnTo>
                        <a:pt x="14" y="212"/>
                      </a:lnTo>
                      <a:lnTo>
                        <a:pt x="22" y="212"/>
                      </a:lnTo>
                      <a:lnTo>
                        <a:pt x="38" y="212"/>
                      </a:lnTo>
                      <a:lnTo>
                        <a:pt x="45" y="212"/>
                      </a:lnTo>
                      <a:lnTo>
                        <a:pt x="60" y="212"/>
                      </a:lnTo>
                      <a:lnTo>
                        <a:pt x="75" y="212"/>
                      </a:lnTo>
                      <a:lnTo>
                        <a:pt x="97" y="212"/>
                      </a:lnTo>
                      <a:lnTo>
                        <a:pt x="104" y="212"/>
                      </a:lnTo>
                      <a:lnTo>
                        <a:pt x="119" y="212"/>
                      </a:lnTo>
                      <a:lnTo>
                        <a:pt x="126" y="212"/>
                      </a:lnTo>
                      <a:lnTo>
                        <a:pt x="134" y="212"/>
                      </a:lnTo>
                      <a:lnTo>
                        <a:pt x="141" y="191"/>
                      </a:lnTo>
                      <a:lnTo>
                        <a:pt x="141" y="181"/>
                      </a:lnTo>
                      <a:lnTo>
                        <a:pt x="141" y="162"/>
                      </a:lnTo>
                      <a:lnTo>
                        <a:pt x="141" y="141"/>
                      </a:lnTo>
                      <a:lnTo>
                        <a:pt x="141" y="121"/>
                      </a:lnTo>
                      <a:lnTo>
                        <a:pt x="141" y="100"/>
                      </a:lnTo>
                      <a:lnTo>
                        <a:pt x="141" y="80"/>
                      </a:lnTo>
                      <a:lnTo>
                        <a:pt x="134" y="61"/>
                      </a:lnTo>
                      <a:lnTo>
                        <a:pt x="134" y="50"/>
                      </a:lnTo>
                      <a:lnTo>
                        <a:pt x="126" y="30"/>
                      </a:lnTo>
                      <a:lnTo>
                        <a:pt x="112" y="20"/>
                      </a:lnTo>
                      <a:lnTo>
                        <a:pt x="104" y="9"/>
                      </a:lnTo>
                      <a:lnTo>
                        <a:pt x="89" y="0"/>
                      </a:lnTo>
                      <a:lnTo>
                        <a:pt x="82" y="0"/>
                      </a:lnTo>
                      <a:lnTo>
                        <a:pt x="75" y="0"/>
                      </a:lnTo>
                      <a:close/>
                    </a:path>
                  </a:pathLst>
                </a:custGeom>
                <a:solidFill>
                  <a:srgbClr val="1A1A1A"/>
                </a:solidFill>
                <a:ln w="9525">
                  <a:noFill/>
                  <a:round/>
                  <a:headEnd/>
                  <a:tailEnd/>
                </a:ln>
              </p:spPr>
              <p:txBody>
                <a:bodyPr/>
                <a:lstStyle/>
                <a:p>
                  <a:endParaRPr lang="en-US"/>
                </a:p>
              </p:txBody>
            </p:sp>
            <p:sp>
              <p:nvSpPr>
                <p:cNvPr id="2130" name="Freeform 15"/>
                <p:cNvSpPr>
                  <a:spLocks noChangeAspect="1"/>
                </p:cNvSpPr>
                <p:nvPr/>
              </p:nvSpPr>
              <p:spPr bwMode="auto">
                <a:xfrm>
                  <a:off x="518" y="2127"/>
                  <a:ext cx="104" cy="60"/>
                </a:xfrm>
                <a:custGeom>
                  <a:avLst/>
                  <a:gdLst>
                    <a:gd name="T0" fmla="*/ 16 w 104"/>
                    <a:gd name="T1" fmla="*/ 0 h 120"/>
                    <a:gd name="T2" fmla="*/ 0 w 104"/>
                    <a:gd name="T3" fmla="*/ 9 h 120"/>
                    <a:gd name="T4" fmla="*/ 0 w 104"/>
                    <a:gd name="T5" fmla="*/ 9 h 120"/>
                    <a:gd name="T6" fmla="*/ 0 w 104"/>
                    <a:gd name="T7" fmla="*/ 59 h 120"/>
                    <a:gd name="T8" fmla="*/ 0 w 104"/>
                    <a:gd name="T9" fmla="*/ 100 h 120"/>
                    <a:gd name="T10" fmla="*/ 0 w 104"/>
                    <a:gd name="T11" fmla="*/ 110 h 120"/>
                    <a:gd name="T12" fmla="*/ 0 w 104"/>
                    <a:gd name="T13" fmla="*/ 120 h 120"/>
                    <a:gd name="T14" fmla="*/ 0 w 104"/>
                    <a:gd name="T15" fmla="*/ 120 h 120"/>
                    <a:gd name="T16" fmla="*/ 45 w 104"/>
                    <a:gd name="T17" fmla="*/ 120 h 120"/>
                    <a:gd name="T18" fmla="*/ 82 w 104"/>
                    <a:gd name="T19" fmla="*/ 120 h 120"/>
                    <a:gd name="T20" fmla="*/ 104 w 104"/>
                    <a:gd name="T21" fmla="*/ 110 h 120"/>
                    <a:gd name="T22" fmla="*/ 104 w 104"/>
                    <a:gd name="T23" fmla="*/ 110 h 120"/>
                    <a:gd name="T24" fmla="*/ 104 w 104"/>
                    <a:gd name="T25" fmla="*/ 110 h 120"/>
                    <a:gd name="T26" fmla="*/ 104 w 104"/>
                    <a:gd name="T27" fmla="*/ 50 h 120"/>
                    <a:gd name="T28" fmla="*/ 104 w 104"/>
                    <a:gd name="T29" fmla="*/ 9 h 120"/>
                    <a:gd name="T30" fmla="*/ 104 w 104"/>
                    <a:gd name="T31" fmla="*/ 9 h 120"/>
                    <a:gd name="T32" fmla="*/ 104 w 104"/>
                    <a:gd name="T33" fmla="*/ 9 h 120"/>
                    <a:gd name="T34" fmla="*/ 67 w 104"/>
                    <a:gd name="T35" fmla="*/ 0 h 120"/>
                    <a:gd name="T36" fmla="*/ 38 w 104"/>
                    <a:gd name="T37" fmla="*/ 0 h 120"/>
                    <a:gd name="T38" fmla="*/ 16 w 104"/>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120"/>
                    <a:gd name="T62" fmla="*/ 104 w 104"/>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120">
                      <a:moveTo>
                        <a:pt x="16" y="0"/>
                      </a:moveTo>
                      <a:lnTo>
                        <a:pt x="0" y="9"/>
                      </a:lnTo>
                      <a:lnTo>
                        <a:pt x="0" y="59"/>
                      </a:lnTo>
                      <a:lnTo>
                        <a:pt x="0" y="100"/>
                      </a:lnTo>
                      <a:lnTo>
                        <a:pt x="0" y="110"/>
                      </a:lnTo>
                      <a:lnTo>
                        <a:pt x="0" y="120"/>
                      </a:lnTo>
                      <a:lnTo>
                        <a:pt x="45" y="120"/>
                      </a:lnTo>
                      <a:lnTo>
                        <a:pt x="82" y="120"/>
                      </a:lnTo>
                      <a:lnTo>
                        <a:pt x="104" y="110"/>
                      </a:lnTo>
                      <a:lnTo>
                        <a:pt x="104" y="50"/>
                      </a:lnTo>
                      <a:lnTo>
                        <a:pt x="104" y="9"/>
                      </a:lnTo>
                      <a:lnTo>
                        <a:pt x="67" y="0"/>
                      </a:lnTo>
                      <a:lnTo>
                        <a:pt x="38" y="0"/>
                      </a:lnTo>
                      <a:lnTo>
                        <a:pt x="16" y="0"/>
                      </a:lnTo>
                      <a:close/>
                    </a:path>
                  </a:pathLst>
                </a:custGeom>
                <a:solidFill>
                  <a:srgbClr val="669192"/>
                </a:solidFill>
                <a:ln w="9525">
                  <a:noFill/>
                  <a:round/>
                  <a:headEnd/>
                  <a:tailEnd/>
                </a:ln>
              </p:spPr>
              <p:txBody>
                <a:bodyPr/>
                <a:lstStyle/>
                <a:p>
                  <a:endParaRPr lang="en-US"/>
                </a:p>
              </p:txBody>
            </p:sp>
            <p:sp>
              <p:nvSpPr>
                <p:cNvPr id="2131" name="Freeform 16"/>
                <p:cNvSpPr>
                  <a:spLocks noChangeAspect="1"/>
                </p:cNvSpPr>
                <p:nvPr/>
              </p:nvSpPr>
              <p:spPr bwMode="auto">
                <a:xfrm>
                  <a:off x="541" y="2112"/>
                  <a:ext cx="15" cy="5"/>
                </a:xfrm>
                <a:custGeom>
                  <a:avLst/>
                  <a:gdLst>
                    <a:gd name="T0" fmla="*/ 0 w 15"/>
                    <a:gd name="T1" fmla="*/ 9 h 9"/>
                    <a:gd name="T2" fmla="*/ 7 w 15"/>
                    <a:gd name="T3" fmla="*/ 9 h 9"/>
                    <a:gd name="T4" fmla="*/ 7 w 15"/>
                    <a:gd name="T5" fmla="*/ 0 h 9"/>
                    <a:gd name="T6" fmla="*/ 7 w 15"/>
                    <a:gd name="T7" fmla="*/ 9 h 9"/>
                    <a:gd name="T8" fmla="*/ 15 w 15"/>
                    <a:gd name="T9" fmla="*/ 9 h 9"/>
                    <a:gd name="T10" fmla="*/ 15 w 15"/>
                    <a:gd name="T11" fmla="*/ 0 h 9"/>
                    <a:gd name="T12" fmla="*/ 15 w 15"/>
                    <a:gd name="T13" fmla="*/ 0 h 9"/>
                    <a:gd name="T14" fmla="*/ 15 w 15"/>
                    <a:gd name="T15" fmla="*/ 9 h 9"/>
                    <a:gd name="T16" fmla="*/ 7 w 15"/>
                    <a:gd name="T17" fmla="*/ 0 h 9"/>
                    <a:gd name="T18" fmla="*/ 0 w 15"/>
                    <a:gd name="T19" fmla="*/ 0 h 9"/>
                    <a:gd name="T20" fmla="*/ 0 w 15"/>
                    <a:gd name="T21" fmla="*/ 9 h 9"/>
                    <a:gd name="T22" fmla="*/ 0 w 1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9"/>
                    <a:gd name="T38" fmla="*/ 15 w 15"/>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9">
                      <a:moveTo>
                        <a:pt x="0" y="9"/>
                      </a:moveTo>
                      <a:lnTo>
                        <a:pt x="7" y="9"/>
                      </a:lnTo>
                      <a:lnTo>
                        <a:pt x="7" y="0"/>
                      </a:lnTo>
                      <a:lnTo>
                        <a:pt x="7" y="9"/>
                      </a:lnTo>
                      <a:lnTo>
                        <a:pt x="15" y="9"/>
                      </a:lnTo>
                      <a:lnTo>
                        <a:pt x="15" y="0"/>
                      </a:lnTo>
                      <a:lnTo>
                        <a:pt x="15" y="9"/>
                      </a:lnTo>
                      <a:lnTo>
                        <a:pt x="7" y="0"/>
                      </a:lnTo>
                      <a:lnTo>
                        <a:pt x="0" y="0"/>
                      </a:lnTo>
                      <a:lnTo>
                        <a:pt x="0" y="9"/>
                      </a:lnTo>
                      <a:close/>
                    </a:path>
                  </a:pathLst>
                </a:custGeom>
                <a:solidFill>
                  <a:srgbClr val="E6E6E6"/>
                </a:solidFill>
                <a:ln w="9525">
                  <a:noFill/>
                  <a:round/>
                  <a:headEnd/>
                  <a:tailEnd/>
                </a:ln>
              </p:spPr>
              <p:txBody>
                <a:bodyPr/>
                <a:lstStyle/>
                <a:p>
                  <a:endParaRPr lang="en-US"/>
                </a:p>
              </p:txBody>
            </p:sp>
            <p:sp>
              <p:nvSpPr>
                <p:cNvPr id="2132" name="Freeform 17"/>
                <p:cNvSpPr>
                  <a:spLocks noChangeAspect="1"/>
                </p:cNvSpPr>
                <p:nvPr/>
              </p:nvSpPr>
              <p:spPr bwMode="auto">
                <a:xfrm>
                  <a:off x="571" y="2112"/>
                  <a:ext cx="1" cy="5"/>
                </a:xfrm>
                <a:custGeom>
                  <a:avLst/>
                  <a:gdLst>
                    <a:gd name="T0" fmla="*/ 0 w 1"/>
                    <a:gd name="T1" fmla="*/ 0 h 9"/>
                    <a:gd name="T2" fmla="*/ 0 w 1"/>
                    <a:gd name="T3" fmla="*/ 0 h 9"/>
                    <a:gd name="T4" fmla="*/ 0 w 1"/>
                    <a:gd name="T5" fmla="*/ 9 h 9"/>
                    <a:gd name="T6" fmla="*/ 0 w 1"/>
                    <a:gd name="T7" fmla="*/ 9 h 9"/>
                    <a:gd name="T8" fmla="*/ 0 w 1"/>
                    <a:gd name="T9" fmla="*/ 0 h 9"/>
                    <a:gd name="T10" fmla="*/ 0 w 1"/>
                    <a:gd name="T11" fmla="*/ 0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0"/>
                      </a:moveTo>
                      <a:lnTo>
                        <a:pt x="0" y="0"/>
                      </a:lnTo>
                      <a:lnTo>
                        <a:pt x="0" y="9"/>
                      </a:lnTo>
                      <a:lnTo>
                        <a:pt x="0" y="0"/>
                      </a:lnTo>
                      <a:close/>
                    </a:path>
                  </a:pathLst>
                </a:custGeom>
                <a:solidFill>
                  <a:srgbClr val="E6E6E6"/>
                </a:solidFill>
                <a:ln w="9525">
                  <a:noFill/>
                  <a:round/>
                  <a:headEnd/>
                  <a:tailEnd/>
                </a:ln>
              </p:spPr>
              <p:txBody>
                <a:bodyPr/>
                <a:lstStyle/>
                <a:p>
                  <a:endParaRPr lang="en-US"/>
                </a:p>
              </p:txBody>
            </p:sp>
            <p:sp>
              <p:nvSpPr>
                <p:cNvPr id="2133" name="Freeform 18"/>
                <p:cNvSpPr>
                  <a:spLocks noChangeAspect="1"/>
                </p:cNvSpPr>
                <p:nvPr/>
              </p:nvSpPr>
              <p:spPr bwMode="auto">
                <a:xfrm>
                  <a:off x="585" y="2112"/>
                  <a:ext cx="1" cy="5"/>
                </a:xfrm>
                <a:custGeom>
                  <a:avLst/>
                  <a:gdLst>
                    <a:gd name="T0" fmla="*/ 0 w 1"/>
                    <a:gd name="T1" fmla="*/ 9 h 9"/>
                    <a:gd name="T2" fmla="*/ 0 w 1"/>
                    <a:gd name="T3" fmla="*/ 9 h 9"/>
                    <a:gd name="T4" fmla="*/ 0 w 1"/>
                    <a:gd name="T5" fmla="*/ 0 h 9"/>
                    <a:gd name="T6" fmla="*/ 0 w 1"/>
                    <a:gd name="T7" fmla="*/ 0 h 9"/>
                    <a:gd name="T8" fmla="*/ 0 w 1"/>
                    <a:gd name="T9" fmla="*/ 9 h 9"/>
                    <a:gd name="T10" fmla="*/ 0 w 1"/>
                    <a:gd name="T11" fmla="*/ 9 h 9"/>
                    <a:gd name="T12" fmla="*/ 0 60000 65536"/>
                    <a:gd name="T13" fmla="*/ 0 60000 65536"/>
                    <a:gd name="T14" fmla="*/ 0 60000 65536"/>
                    <a:gd name="T15" fmla="*/ 0 60000 65536"/>
                    <a:gd name="T16" fmla="*/ 0 60000 65536"/>
                    <a:gd name="T17" fmla="*/ 0 60000 65536"/>
                    <a:gd name="T18" fmla="*/ 0 w 1"/>
                    <a:gd name="T19" fmla="*/ 0 h 9"/>
                    <a:gd name="T20" fmla="*/ 1 w 1"/>
                    <a:gd name="T21" fmla="*/ 9 h 9"/>
                  </a:gdLst>
                  <a:ahLst/>
                  <a:cxnLst>
                    <a:cxn ang="T12">
                      <a:pos x="T0" y="T1"/>
                    </a:cxn>
                    <a:cxn ang="T13">
                      <a:pos x="T2" y="T3"/>
                    </a:cxn>
                    <a:cxn ang="T14">
                      <a:pos x="T4" y="T5"/>
                    </a:cxn>
                    <a:cxn ang="T15">
                      <a:pos x="T6" y="T7"/>
                    </a:cxn>
                    <a:cxn ang="T16">
                      <a:pos x="T8" y="T9"/>
                    </a:cxn>
                    <a:cxn ang="T17">
                      <a:pos x="T10" y="T11"/>
                    </a:cxn>
                  </a:cxnLst>
                  <a:rect l="T18" t="T19" r="T20" b="T2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2134" name="Freeform 19"/>
                <p:cNvSpPr>
                  <a:spLocks noChangeAspect="1"/>
                </p:cNvSpPr>
                <p:nvPr/>
              </p:nvSpPr>
              <p:spPr bwMode="auto">
                <a:xfrm>
                  <a:off x="571" y="2112"/>
                  <a:ext cx="7" cy="5"/>
                </a:xfrm>
                <a:custGeom>
                  <a:avLst/>
                  <a:gdLst>
                    <a:gd name="T0" fmla="*/ 0 w 7"/>
                    <a:gd name="T1" fmla="*/ 0 h 9"/>
                    <a:gd name="T2" fmla="*/ 7 w 7"/>
                    <a:gd name="T3" fmla="*/ 0 h 9"/>
                    <a:gd name="T4" fmla="*/ 7 w 7"/>
                    <a:gd name="T5" fmla="*/ 0 h 9"/>
                    <a:gd name="T6" fmla="*/ 7 w 7"/>
                    <a:gd name="T7" fmla="*/ 0 h 9"/>
                    <a:gd name="T8" fmla="*/ 7 w 7"/>
                    <a:gd name="T9" fmla="*/ 9 h 9"/>
                    <a:gd name="T10" fmla="*/ 7 w 7"/>
                    <a:gd name="T11" fmla="*/ 9 h 9"/>
                    <a:gd name="T12" fmla="*/ 0 w 7"/>
                    <a:gd name="T13" fmla="*/ 0 h 9"/>
                    <a:gd name="T14" fmla="*/ 0 w 7"/>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0"/>
                      </a:moveTo>
                      <a:lnTo>
                        <a:pt x="7" y="0"/>
                      </a:lnTo>
                      <a:lnTo>
                        <a:pt x="7" y="9"/>
                      </a:lnTo>
                      <a:lnTo>
                        <a:pt x="0" y="0"/>
                      </a:lnTo>
                      <a:close/>
                    </a:path>
                  </a:pathLst>
                </a:custGeom>
                <a:solidFill>
                  <a:srgbClr val="E6E6E6"/>
                </a:solidFill>
                <a:ln w="9525">
                  <a:noFill/>
                  <a:round/>
                  <a:headEnd/>
                  <a:tailEnd/>
                </a:ln>
              </p:spPr>
              <p:txBody>
                <a:bodyPr/>
                <a:lstStyle/>
                <a:p>
                  <a:endParaRPr lang="en-US"/>
                </a:p>
              </p:txBody>
            </p:sp>
            <p:sp>
              <p:nvSpPr>
                <p:cNvPr id="2135" name="Rectangle 20"/>
                <p:cNvSpPr>
                  <a:spLocks noChangeAspect="1" noChangeArrowheads="1"/>
                </p:cNvSpPr>
                <p:nvPr/>
              </p:nvSpPr>
              <p:spPr bwMode="auto">
                <a:xfrm>
                  <a:off x="563" y="2112"/>
                  <a:ext cx="8" cy="5"/>
                </a:xfrm>
                <a:prstGeom prst="rect">
                  <a:avLst/>
                </a:prstGeom>
                <a:solidFill>
                  <a:srgbClr val="E6E6E6"/>
                </a:solidFill>
                <a:ln w="9525">
                  <a:noFill/>
                  <a:miter lim="800000"/>
                  <a:headEnd/>
                  <a:tailEnd/>
                </a:ln>
              </p:spPr>
              <p:txBody>
                <a:bodyPr/>
                <a:lstStyle/>
                <a:p>
                  <a:endParaRPr lang="en-US"/>
                </a:p>
              </p:txBody>
            </p:sp>
            <p:sp>
              <p:nvSpPr>
                <p:cNvPr id="2136" name="Rectangle 21"/>
                <p:cNvSpPr>
                  <a:spLocks noChangeAspect="1" noChangeArrowheads="1"/>
                </p:cNvSpPr>
                <p:nvPr/>
              </p:nvSpPr>
              <p:spPr bwMode="auto">
                <a:xfrm>
                  <a:off x="578" y="2142"/>
                  <a:ext cx="7" cy="5"/>
                </a:xfrm>
                <a:prstGeom prst="rect">
                  <a:avLst/>
                </a:prstGeom>
                <a:solidFill>
                  <a:srgbClr val="00250F"/>
                </a:solidFill>
                <a:ln w="9525">
                  <a:noFill/>
                  <a:miter lim="800000"/>
                  <a:headEnd/>
                  <a:tailEnd/>
                </a:ln>
              </p:spPr>
              <p:txBody>
                <a:bodyPr/>
                <a:lstStyle/>
                <a:p>
                  <a:endParaRPr lang="en-US"/>
                </a:p>
              </p:txBody>
            </p:sp>
            <p:sp>
              <p:nvSpPr>
                <p:cNvPr id="2137" name="Rectangle 22"/>
                <p:cNvSpPr>
                  <a:spLocks noChangeAspect="1" noChangeArrowheads="1"/>
                </p:cNvSpPr>
                <p:nvPr/>
              </p:nvSpPr>
              <p:spPr bwMode="auto">
                <a:xfrm>
                  <a:off x="563" y="2142"/>
                  <a:ext cx="8" cy="5"/>
                </a:xfrm>
                <a:prstGeom prst="rect">
                  <a:avLst/>
                </a:prstGeom>
                <a:solidFill>
                  <a:srgbClr val="00250F"/>
                </a:solidFill>
                <a:ln w="9525">
                  <a:noFill/>
                  <a:miter lim="800000"/>
                  <a:headEnd/>
                  <a:tailEnd/>
                </a:ln>
              </p:spPr>
              <p:txBody>
                <a:bodyPr/>
                <a:lstStyle/>
                <a:p>
                  <a:endParaRPr lang="en-US"/>
                </a:p>
              </p:txBody>
            </p:sp>
            <p:sp>
              <p:nvSpPr>
                <p:cNvPr id="2138" name="Rectangle 23"/>
                <p:cNvSpPr>
                  <a:spLocks noChangeAspect="1" noChangeArrowheads="1"/>
                </p:cNvSpPr>
                <p:nvPr/>
              </p:nvSpPr>
              <p:spPr bwMode="auto">
                <a:xfrm>
                  <a:off x="518" y="2157"/>
                  <a:ext cx="7" cy="5"/>
                </a:xfrm>
                <a:prstGeom prst="rect">
                  <a:avLst/>
                </a:prstGeom>
                <a:solidFill>
                  <a:srgbClr val="00250F"/>
                </a:solidFill>
                <a:ln w="9525">
                  <a:noFill/>
                  <a:miter lim="800000"/>
                  <a:headEnd/>
                  <a:tailEnd/>
                </a:ln>
              </p:spPr>
              <p:txBody>
                <a:bodyPr/>
                <a:lstStyle/>
                <a:p>
                  <a:endParaRPr lang="en-US"/>
                </a:p>
              </p:txBody>
            </p:sp>
            <p:sp>
              <p:nvSpPr>
                <p:cNvPr id="2139" name="Freeform 24"/>
                <p:cNvSpPr>
                  <a:spLocks noChangeAspect="1"/>
                </p:cNvSpPr>
                <p:nvPr/>
              </p:nvSpPr>
              <p:spPr bwMode="auto">
                <a:xfrm>
                  <a:off x="518" y="2157"/>
                  <a:ext cx="7" cy="1"/>
                </a:xfrm>
                <a:custGeom>
                  <a:avLst/>
                  <a:gdLst>
                    <a:gd name="T0" fmla="*/ 7 w 7"/>
                    <a:gd name="T1" fmla="*/ 0 h 1"/>
                    <a:gd name="T2" fmla="*/ 0 w 7"/>
                    <a:gd name="T3" fmla="*/ 0 h 1"/>
                    <a:gd name="T4" fmla="*/ 0 w 7"/>
                    <a:gd name="T5" fmla="*/ 0 h 1"/>
                    <a:gd name="T6" fmla="*/ 7 w 7"/>
                    <a:gd name="T7" fmla="*/ 0 h 1"/>
                    <a:gd name="T8" fmla="*/ 7 w 7"/>
                    <a:gd name="T9" fmla="*/ 0 h 1"/>
                    <a:gd name="T10" fmla="*/ 7 w 7"/>
                    <a:gd name="T11" fmla="*/ 0 h 1"/>
                    <a:gd name="T12" fmla="*/ 0 60000 65536"/>
                    <a:gd name="T13" fmla="*/ 0 60000 65536"/>
                    <a:gd name="T14" fmla="*/ 0 60000 65536"/>
                    <a:gd name="T15" fmla="*/ 0 60000 65536"/>
                    <a:gd name="T16" fmla="*/ 0 60000 65536"/>
                    <a:gd name="T17" fmla="*/ 0 60000 65536"/>
                    <a:gd name="T18" fmla="*/ 0 w 7"/>
                    <a:gd name="T19" fmla="*/ 0 h 1"/>
                    <a:gd name="T20" fmla="*/ 7 w 7"/>
                    <a:gd name="T21" fmla="*/ 1 h 1"/>
                  </a:gdLst>
                  <a:ahLst/>
                  <a:cxnLst>
                    <a:cxn ang="T12">
                      <a:pos x="T0" y="T1"/>
                    </a:cxn>
                    <a:cxn ang="T13">
                      <a:pos x="T2" y="T3"/>
                    </a:cxn>
                    <a:cxn ang="T14">
                      <a:pos x="T4" y="T5"/>
                    </a:cxn>
                    <a:cxn ang="T15">
                      <a:pos x="T6" y="T7"/>
                    </a:cxn>
                    <a:cxn ang="T16">
                      <a:pos x="T8" y="T9"/>
                    </a:cxn>
                    <a:cxn ang="T17">
                      <a:pos x="T10" y="T11"/>
                    </a:cxn>
                  </a:cxnLst>
                  <a:rect l="T18" t="T19" r="T20" b="T21"/>
                  <a:pathLst>
                    <a:path w="7" h="1">
                      <a:moveTo>
                        <a:pt x="7" y="0"/>
                      </a:moveTo>
                      <a:lnTo>
                        <a:pt x="0" y="0"/>
                      </a:lnTo>
                      <a:lnTo>
                        <a:pt x="7" y="0"/>
                      </a:lnTo>
                      <a:close/>
                    </a:path>
                  </a:pathLst>
                </a:custGeom>
                <a:solidFill>
                  <a:srgbClr val="00250F"/>
                </a:solidFill>
                <a:ln w="9525">
                  <a:noFill/>
                  <a:round/>
                  <a:headEnd/>
                  <a:tailEnd/>
                </a:ln>
              </p:spPr>
              <p:txBody>
                <a:bodyPr/>
                <a:lstStyle/>
                <a:p>
                  <a:endParaRPr lang="en-US"/>
                </a:p>
              </p:txBody>
            </p:sp>
            <p:sp>
              <p:nvSpPr>
                <p:cNvPr id="2140" name="Freeform 25"/>
                <p:cNvSpPr>
                  <a:spLocks noChangeAspect="1"/>
                </p:cNvSpPr>
                <p:nvPr/>
              </p:nvSpPr>
              <p:spPr bwMode="auto">
                <a:xfrm>
                  <a:off x="563" y="2208"/>
                  <a:ext cx="8" cy="1"/>
                </a:xfrm>
                <a:custGeom>
                  <a:avLst/>
                  <a:gdLst>
                    <a:gd name="T0" fmla="*/ 8 w 8"/>
                    <a:gd name="T1" fmla="*/ 0 h 1"/>
                    <a:gd name="T2" fmla="*/ 0 w 8"/>
                    <a:gd name="T3" fmla="*/ 0 h 1"/>
                    <a:gd name="T4" fmla="*/ 8 w 8"/>
                    <a:gd name="T5" fmla="*/ 0 h 1"/>
                    <a:gd name="T6" fmla="*/ 8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8" y="0"/>
                      </a:moveTo>
                      <a:lnTo>
                        <a:pt x="0" y="0"/>
                      </a:lnTo>
                      <a:lnTo>
                        <a:pt x="8" y="0"/>
                      </a:lnTo>
                      <a:close/>
                    </a:path>
                  </a:pathLst>
                </a:custGeom>
                <a:solidFill>
                  <a:srgbClr val="E6E6E6"/>
                </a:solidFill>
                <a:ln w="9525">
                  <a:noFill/>
                  <a:round/>
                  <a:headEnd/>
                  <a:tailEnd/>
                </a:ln>
              </p:spPr>
              <p:txBody>
                <a:bodyPr/>
                <a:lstStyle/>
                <a:p>
                  <a:endParaRPr lang="en-US"/>
                </a:p>
              </p:txBody>
            </p:sp>
            <p:sp>
              <p:nvSpPr>
                <p:cNvPr id="2141" name="Freeform 26"/>
                <p:cNvSpPr>
                  <a:spLocks noChangeAspect="1"/>
                </p:cNvSpPr>
                <p:nvPr/>
              </p:nvSpPr>
              <p:spPr bwMode="auto">
                <a:xfrm>
                  <a:off x="600" y="2208"/>
                  <a:ext cx="15" cy="4"/>
                </a:xfrm>
                <a:custGeom>
                  <a:avLst/>
                  <a:gdLst>
                    <a:gd name="T0" fmla="*/ 0 w 15"/>
                    <a:gd name="T1" fmla="*/ 0 h 10"/>
                    <a:gd name="T2" fmla="*/ 0 w 15"/>
                    <a:gd name="T3" fmla="*/ 10 h 10"/>
                    <a:gd name="T4" fmla="*/ 15 w 15"/>
                    <a:gd name="T5" fmla="*/ 0 h 10"/>
                    <a:gd name="T6" fmla="*/ 15 w 15"/>
                    <a:gd name="T7" fmla="*/ 0 h 10"/>
                    <a:gd name="T8" fmla="*/ 0 w 15"/>
                    <a:gd name="T9" fmla="*/ 0 h 10"/>
                    <a:gd name="T10" fmla="*/ 0 w 15"/>
                    <a:gd name="T11" fmla="*/ 0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0" y="0"/>
                      </a:moveTo>
                      <a:lnTo>
                        <a:pt x="0" y="10"/>
                      </a:lnTo>
                      <a:lnTo>
                        <a:pt x="15" y="0"/>
                      </a:lnTo>
                      <a:lnTo>
                        <a:pt x="0" y="0"/>
                      </a:lnTo>
                      <a:close/>
                    </a:path>
                  </a:pathLst>
                </a:custGeom>
                <a:solidFill>
                  <a:srgbClr val="999999"/>
                </a:solidFill>
                <a:ln w="9525">
                  <a:noFill/>
                  <a:round/>
                  <a:headEnd/>
                  <a:tailEnd/>
                </a:ln>
              </p:spPr>
              <p:txBody>
                <a:bodyPr/>
                <a:lstStyle/>
                <a:p>
                  <a:endParaRPr lang="en-US"/>
                </a:p>
              </p:txBody>
            </p:sp>
            <p:sp>
              <p:nvSpPr>
                <p:cNvPr id="2142" name="Freeform 27"/>
                <p:cNvSpPr>
                  <a:spLocks noChangeAspect="1"/>
                </p:cNvSpPr>
                <p:nvPr/>
              </p:nvSpPr>
              <p:spPr bwMode="auto">
                <a:xfrm>
                  <a:off x="518" y="2208"/>
                  <a:ext cx="16" cy="4"/>
                </a:xfrm>
                <a:custGeom>
                  <a:avLst/>
                  <a:gdLst>
                    <a:gd name="T0" fmla="*/ 0 w 16"/>
                    <a:gd name="T1" fmla="*/ 0 h 10"/>
                    <a:gd name="T2" fmla="*/ 0 w 16"/>
                    <a:gd name="T3" fmla="*/ 0 h 10"/>
                    <a:gd name="T4" fmla="*/ 16 w 16"/>
                    <a:gd name="T5" fmla="*/ 10 h 10"/>
                    <a:gd name="T6" fmla="*/ 16 w 16"/>
                    <a:gd name="T7" fmla="*/ 0 h 10"/>
                    <a:gd name="T8" fmla="*/ 0 w 16"/>
                    <a:gd name="T9" fmla="*/ 0 h 10"/>
                    <a:gd name="T10" fmla="*/ 0 w 16"/>
                    <a:gd name="T11" fmla="*/ 0 h 10"/>
                    <a:gd name="T12" fmla="*/ 0 60000 65536"/>
                    <a:gd name="T13" fmla="*/ 0 60000 65536"/>
                    <a:gd name="T14" fmla="*/ 0 60000 65536"/>
                    <a:gd name="T15" fmla="*/ 0 60000 65536"/>
                    <a:gd name="T16" fmla="*/ 0 60000 65536"/>
                    <a:gd name="T17" fmla="*/ 0 60000 65536"/>
                    <a:gd name="T18" fmla="*/ 0 w 16"/>
                    <a:gd name="T19" fmla="*/ 0 h 10"/>
                    <a:gd name="T20" fmla="*/ 16 w 1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6" h="10">
                      <a:moveTo>
                        <a:pt x="0" y="0"/>
                      </a:moveTo>
                      <a:lnTo>
                        <a:pt x="0" y="0"/>
                      </a:lnTo>
                      <a:lnTo>
                        <a:pt x="16" y="10"/>
                      </a:lnTo>
                      <a:lnTo>
                        <a:pt x="16" y="0"/>
                      </a:lnTo>
                      <a:lnTo>
                        <a:pt x="0" y="0"/>
                      </a:lnTo>
                      <a:close/>
                    </a:path>
                  </a:pathLst>
                </a:custGeom>
                <a:solidFill>
                  <a:srgbClr val="999999"/>
                </a:solidFill>
                <a:ln w="9525">
                  <a:noFill/>
                  <a:round/>
                  <a:headEnd/>
                  <a:tailEnd/>
                </a:ln>
              </p:spPr>
              <p:txBody>
                <a:bodyPr/>
                <a:lstStyle/>
                <a:p>
                  <a:endParaRPr lang="en-US"/>
                </a:p>
              </p:txBody>
            </p:sp>
            <p:sp>
              <p:nvSpPr>
                <p:cNvPr id="2143" name="Freeform 28"/>
                <p:cNvSpPr>
                  <a:spLocks noChangeAspect="1"/>
                </p:cNvSpPr>
                <p:nvPr/>
              </p:nvSpPr>
              <p:spPr bwMode="auto">
                <a:xfrm>
                  <a:off x="556" y="2208"/>
                  <a:ext cx="29" cy="1"/>
                </a:xfrm>
                <a:custGeom>
                  <a:avLst/>
                  <a:gdLst>
                    <a:gd name="T0" fmla="*/ 0 w 29"/>
                    <a:gd name="T1" fmla="*/ 0 h 1"/>
                    <a:gd name="T2" fmla="*/ 0 w 29"/>
                    <a:gd name="T3" fmla="*/ 0 h 1"/>
                    <a:gd name="T4" fmla="*/ 0 w 29"/>
                    <a:gd name="T5" fmla="*/ 0 h 1"/>
                    <a:gd name="T6" fmla="*/ 7 w 29"/>
                    <a:gd name="T7" fmla="*/ 0 h 1"/>
                    <a:gd name="T8" fmla="*/ 15 w 29"/>
                    <a:gd name="T9" fmla="*/ 0 h 1"/>
                    <a:gd name="T10" fmla="*/ 22 w 29"/>
                    <a:gd name="T11" fmla="*/ 0 h 1"/>
                    <a:gd name="T12" fmla="*/ 29 w 29"/>
                    <a:gd name="T13" fmla="*/ 0 h 1"/>
                    <a:gd name="T14" fmla="*/ 29 w 29"/>
                    <a:gd name="T15" fmla="*/ 0 h 1"/>
                    <a:gd name="T16" fmla="*/ 29 w 29"/>
                    <a:gd name="T17" fmla="*/ 0 h 1"/>
                    <a:gd name="T18" fmla="*/ 29 w 29"/>
                    <a:gd name="T19" fmla="*/ 0 h 1"/>
                    <a:gd name="T20" fmla="*/ 22 w 29"/>
                    <a:gd name="T21" fmla="*/ 0 h 1"/>
                    <a:gd name="T22" fmla="*/ 22 w 29"/>
                    <a:gd name="T23" fmla="*/ 0 h 1"/>
                    <a:gd name="T24" fmla="*/ 15 w 29"/>
                    <a:gd name="T25" fmla="*/ 0 h 1"/>
                    <a:gd name="T26" fmla="*/ 7 w 29"/>
                    <a:gd name="T27" fmla="*/ 0 h 1"/>
                    <a:gd name="T28" fmla="*/ 0 w 29"/>
                    <a:gd name="T29" fmla="*/ 0 h 1"/>
                    <a:gd name="T30" fmla="*/ 0 w 29"/>
                    <a:gd name="T31" fmla="*/ 0 h 1"/>
                    <a:gd name="T32" fmla="*/ 0 w 29"/>
                    <a:gd name="T33" fmla="*/ 0 h 1"/>
                    <a:gd name="T34" fmla="*/ 0 w 29"/>
                    <a:gd name="T35" fmla="*/ 0 h 1"/>
                    <a:gd name="T36" fmla="*/ 0 w 29"/>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
                    <a:gd name="T59" fmla="*/ 29 w 29"/>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
                      <a:moveTo>
                        <a:pt x="0" y="0"/>
                      </a:moveTo>
                      <a:lnTo>
                        <a:pt x="0" y="0"/>
                      </a:lnTo>
                      <a:lnTo>
                        <a:pt x="7" y="0"/>
                      </a:lnTo>
                      <a:lnTo>
                        <a:pt x="15" y="0"/>
                      </a:lnTo>
                      <a:lnTo>
                        <a:pt x="22" y="0"/>
                      </a:lnTo>
                      <a:lnTo>
                        <a:pt x="29" y="0"/>
                      </a:lnTo>
                      <a:lnTo>
                        <a:pt x="22" y="0"/>
                      </a:lnTo>
                      <a:lnTo>
                        <a:pt x="15" y="0"/>
                      </a:lnTo>
                      <a:lnTo>
                        <a:pt x="7" y="0"/>
                      </a:lnTo>
                      <a:lnTo>
                        <a:pt x="0" y="0"/>
                      </a:lnTo>
                      <a:close/>
                    </a:path>
                  </a:pathLst>
                </a:custGeom>
                <a:solidFill>
                  <a:srgbClr val="666666"/>
                </a:solidFill>
                <a:ln w="9525">
                  <a:noFill/>
                  <a:round/>
                  <a:headEnd/>
                  <a:tailEnd/>
                </a:ln>
              </p:spPr>
              <p:txBody>
                <a:bodyPr/>
                <a:lstStyle/>
                <a:p>
                  <a:endParaRPr lang="en-US"/>
                </a:p>
              </p:txBody>
            </p:sp>
            <p:sp>
              <p:nvSpPr>
                <p:cNvPr id="2144" name="Freeform 29"/>
                <p:cNvSpPr>
                  <a:spLocks noChangeAspect="1"/>
                </p:cNvSpPr>
                <p:nvPr/>
              </p:nvSpPr>
              <p:spPr bwMode="auto">
                <a:xfrm>
                  <a:off x="518" y="2202"/>
                  <a:ext cx="23" cy="6"/>
                </a:xfrm>
                <a:custGeom>
                  <a:avLst/>
                  <a:gdLst>
                    <a:gd name="T0" fmla="*/ 23 w 23"/>
                    <a:gd name="T1" fmla="*/ 11 h 11"/>
                    <a:gd name="T2" fmla="*/ 16 w 23"/>
                    <a:gd name="T3" fmla="*/ 11 h 11"/>
                    <a:gd name="T4" fmla="*/ 7 w 23"/>
                    <a:gd name="T5" fmla="*/ 11 h 11"/>
                    <a:gd name="T6" fmla="*/ 7 w 23"/>
                    <a:gd name="T7" fmla="*/ 0 h 11"/>
                    <a:gd name="T8" fmla="*/ 0 w 23"/>
                    <a:gd name="T9" fmla="*/ 0 h 11"/>
                    <a:gd name="T10" fmla="*/ 0 w 23"/>
                    <a:gd name="T11" fmla="*/ 0 h 11"/>
                    <a:gd name="T12" fmla="*/ 7 w 23"/>
                    <a:gd name="T13" fmla="*/ 0 h 11"/>
                    <a:gd name="T14" fmla="*/ 7 w 23"/>
                    <a:gd name="T15" fmla="*/ 0 h 11"/>
                    <a:gd name="T16" fmla="*/ 16 w 23"/>
                    <a:gd name="T17" fmla="*/ 11 h 11"/>
                    <a:gd name="T18" fmla="*/ 16 w 23"/>
                    <a:gd name="T19" fmla="*/ 11 h 11"/>
                    <a:gd name="T20" fmla="*/ 16 w 23"/>
                    <a:gd name="T21" fmla="*/ 11 h 11"/>
                    <a:gd name="T22" fmla="*/ 23 w 23"/>
                    <a:gd name="T23" fmla="*/ 11 h 11"/>
                    <a:gd name="T24" fmla="*/ 23 w 23"/>
                    <a:gd name="T25" fmla="*/ 11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1"/>
                    <a:gd name="T41" fmla="*/ 23 w 23"/>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1">
                      <a:moveTo>
                        <a:pt x="23" y="11"/>
                      </a:moveTo>
                      <a:lnTo>
                        <a:pt x="16" y="11"/>
                      </a:lnTo>
                      <a:lnTo>
                        <a:pt x="7" y="11"/>
                      </a:lnTo>
                      <a:lnTo>
                        <a:pt x="7" y="0"/>
                      </a:lnTo>
                      <a:lnTo>
                        <a:pt x="0" y="0"/>
                      </a:lnTo>
                      <a:lnTo>
                        <a:pt x="7" y="0"/>
                      </a:lnTo>
                      <a:lnTo>
                        <a:pt x="16" y="11"/>
                      </a:lnTo>
                      <a:lnTo>
                        <a:pt x="23" y="11"/>
                      </a:lnTo>
                      <a:close/>
                    </a:path>
                  </a:pathLst>
                </a:custGeom>
                <a:solidFill>
                  <a:srgbClr val="666666"/>
                </a:solidFill>
                <a:ln w="9525">
                  <a:noFill/>
                  <a:round/>
                  <a:headEnd/>
                  <a:tailEnd/>
                </a:ln>
              </p:spPr>
              <p:txBody>
                <a:bodyPr/>
                <a:lstStyle/>
                <a:p>
                  <a:endParaRPr lang="en-US"/>
                </a:p>
              </p:txBody>
            </p:sp>
            <p:sp>
              <p:nvSpPr>
                <p:cNvPr id="2145" name="Freeform 30"/>
                <p:cNvSpPr>
                  <a:spLocks noChangeAspect="1"/>
                </p:cNvSpPr>
                <p:nvPr/>
              </p:nvSpPr>
              <p:spPr bwMode="auto">
                <a:xfrm>
                  <a:off x="600" y="2202"/>
                  <a:ext cx="22" cy="6"/>
                </a:xfrm>
                <a:custGeom>
                  <a:avLst/>
                  <a:gdLst>
                    <a:gd name="T0" fmla="*/ 22 w 22"/>
                    <a:gd name="T1" fmla="*/ 11 h 11"/>
                    <a:gd name="T2" fmla="*/ 22 w 22"/>
                    <a:gd name="T3" fmla="*/ 11 h 11"/>
                    <a:gd name="T4" fmla="*/ 15 w 22"/>
                    <a:gd name="T5" fmla="*/ 0 h 11"/>
                    <a:gd name="T6" fmla="*/ 8 w 22"/>
                    <a:gd name="T7" fmla="*/ 11 h 11"/>
                    <a:gd name="T8" fmla="*/ 8 w 22"/>
                    <a:gd name="T9" fmla="*/ 11 h 11"/>
                    <a:gd name="T10" fmla="*/ 0 w 22"/>
                    <a:gd name="T11" fmla="*/ 11 h 11"/>
                    <a:gd name="T12" fmla="*/ 0 w 22"/>
                    <a:gd name="T13" fmla="*/ 11 h 11"/>
                    <a:gd name="T14" fmla="*/ 0 w 22"/>
                    <a:gd name="T15" fmla="*/ 11 h 11"/>
                    <a:gd name="T16" fmla="*/ 0 w 22"/>
                    <a:gd name="T17" fmla="*/ 11 h 11"/>
                    <a:gd name="T18" fmla="*/ 8 w 22"/>
                    <a:gd name="T19" fmla="*/ 0 h 11"/>
                    <a:gd name="T20" fmla="*/ 8 w 22"/>
                    <a:gd name="T21" fmla="*/ 0 h 11"/>
                    <a:gd name="T22" fmla="*/ 15 w 22"/>
                    <a:gd name="T23" fmla="*/ 0 h 11"/>
                    <a:gd name="T24" fmla="*/ 15 w 22"/>
                    <a:gd name="T25" fmla="*/ 0 h 11"/>
                    <a:gd name="T26" fmla="*/ 22 w 22"/>
                    <a:gd name="T27" fmla="*/ 0 h 11"/>
                    <a:gd name="T28" fmla="*/ 22 w 22"/>
                    <a:gd name="T29" fmla="*/ 11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1"/>
                    <a:gd name="T47" fmla="*/ 22 w 22"/>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1">
                      <a:moveTo>
                        <a:pt x="22" y="11"/>
                      </a:moveTo>
                      <a:lnTo>
                        <a:pt x="22" y="11"/>
                      </a:lnTo>
                      <a:lnTo>
                        <a:pt x="15" y="0"/>
                      </a:lnTo>
                      <a:lnTo>
                        <a:pt x="8" y="11"/>
                      </a:lnTo>
                      <a:lnTo>
                        <a:pt x="0" y="11"/>
                      </a:lnTo>
                      <a:lnTo>
                        <a:pt x="8" y="0"/>
                      </a:lnTo>
                      <a:lnTo>
                        <a:pt x="15" y="0"/>
                      </a:lnTo>
                      <a:lnTo>
                        <a:pt x="22" y="0"/>
                      </a:lnTo>
                      <a:lnTo>
                        <a:pt x="22" y="11"/>
                      </a:lnTo>
                      <a:close/>
                    </a:path>
                  </a:pathLst>
                </a:custGeom>
                <a:solidFill>
                  <a:srgbClr val="666666"/>
                </a:solidFill>
                <a:ln w="9525">
                  <a:noFill/>
                  <a:round/>
                  <a:headEnd/>
                  <a:tailEnd/>
                </a:ln>
              </p:spPr>
              <p:txBody>
                <a:bodyPr/>
                <a:lstStyle/>
                <a:p>
                  <a:endParaRPr lang="en-US"/>
                </a:p>
              </p:txBody>
            </p:sp>
            <p:sp>
              <p:nvSpPr>
                <p:cNvPr id="2146" name="Freeform 31"/>
                <p:cNvSpPr>
                  <a:spLocks noChangeAspect="1"/>
                </p:cNvSpPr>
                <p:nvPr/>
              </p:nvSpPr>
              <p:spPr bwMode="auto">
                <a:xfrm>
                  <a:off x="556" y="2217"/>
                  <a:ext cx="29" cy="6"/>
                </a:xfrm>
                <a:custGeom>
                  <a:avLst/>
                  <a:gdLst>
                    <a:gd name="T0" fmla="*/ 0 w 29"/>
                    <a:gd name="T1" fmla="*/ 11 h 11"/>
                    <a:gd name="T2" fmla="*/ 0 w 29"/>
                    <a:gd name="T3" fmla="*/ 0 h 11"/>
                    <a:gd name="T4" fmla="*/ 0 w 29"/>
                    <a:gd name="T5" fmla="*/ 0 h 11"/>
                    <a:gd name="T6" fmla="*/ 7 w 29"/>
                    <a:gd name="T7" fmla="*/ 0 h 11"/>
                    <a:gd name="T8" fmla="*/ 15 w 29"/>
                    <a:gd name="T9" fmla="*/ 0 h 11"/>
                    <a:gd name="T10" fmla="*/ 22 w 29"/>
                    <a:gd name="T11" fmla="*/ 0 h 11"/>
                    <a:gd name="T12" fmla="*/ 29 w 29"/>
                    <a:gd name="T13" fmla="*/ 0 h 11"/>
                    <a:gd name="T14" fmla="*/ 29 w 29"/>
                    <a:gd name="T15" fmla="*/ 11 h 11"/>
                    <a:gd name="T16" fmla="*/ 29 w 29"/>
                    <a:gd name="T17" fmla="*/ 11 h 11"/>
                    <a:gd name="T18" fmla="*/ 29 w 29"/>
                    <a:gd name="T19" fmla="*/ 11 h 11"/>
                    <a:gd name="T20" fmla="*/ 22 w 29"/>
                    <a:gd name="T21" fmla="*/ 11 h 11"/>
                    <a:gd name="T22" fmla="*/ 22 w 29"/>
                    <a:gd name="T23" fmla="*/ 0 h 11"/>
                    <a:gd name="T24" fmla="*/ 15 w 29"/>
                    <a:gd name="T25" fmla="*/ 0 h 11"/>
                    <a:gd name="T26" fmla="*/ 7 w 29"/>
                    <a:gd name="T27" fmla="*/ 0 h 11"/>
                    <a:gd name="T28" fmla="*/ 0 w 29"/>
                    <a:gd name="T29" fmla="*/ 11 h 11"/>
                    <a:gd name="T30" fmla="*/ 0 w 29"/>
                    <a:gd name="T31" fmla="*/ 11 h 11"/>
                    <a:gd name="T32" fmla="*/ 0 w 29"/>
                    <a:gd name="T33" fmla="*/ 11 h 11"/>
                    <a:gd name="T34" fmla="*/ 0 w 29"/>
                    <a:gd name="T35" fmla="*/ 11 h 11"/>
                    <a:gd name="T36" fmla="*/ 0 w 29"/>
                    <a:gd name="T37" fmla="*/ 1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11"/>
                    <a:gd name="T59" fmla="*/ 29 w 29"/>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11">
                      <a:moveTo>
                        <a:pt x="0" y="11"/>
                      </a:moveTo>
                      <a:lnTo>
                        <a:pt x="0" y="0"/>
                      </a:lnTo>
                      <a:lnTo>
                        <a:pt x="7" y="0"/>
                      </a:lnTo>
                      <a:lnTo>
                        <a:pt x="15" y="0"/>
                      </a:lnTo>
                      <a:lnTo>
                        <a:pt x="22" y="0"/>
                      </a:lnTo>
                      <a:lnTo>
                        <a:pt x="29" y="0"/>
                      </a:lnTo>
                      <a:lnTo>
                        <a:pt x="29" y="11"/>
                      </a:lnTo>
                      <a:lnTo>
                        <a:pt x="22" y="11"/>
                      </a:lnTo>
                      <a:lnTo>
                        <a:pt x="22" y="0"/>
                      </a:lnTo>
                      <a:lnTo>
                        <a:pt x="15" y="0"/>
                      </a:lnTo>
                      <a:lnTo>
                        <a:pt x="7" y="0"/>
                      </a:lnTo>
                      <a:lnTo>
                        <a:pt x="0" y="11"/>
                      </a:lnTo>
                      <a:close/>
                    </a:path>
                  </a:pathLst>
                </a:custGeom>
                <a:solidFill>
                  <a:srgbClr val="666666"/>
                </a:solidFill>
                <a:ln w="9525">
                  <a:noFill/>
                  <a:round/>
                  <a:headEnd/>
                  <a:tailEnd/>
                </a:ln>
              </p:spPr>
              <p:txBody>
                <a:bodyPr/>
                <a:lstStyle/>
                <a:p>
                  <a:endParaRPr lang="en-US"/>
                </a:p>
              </p:txBody>
            </p:sp>
            <p:sp>
              <p:nvSpPr>
                <p:cNvPr id="2147" name="Freeform 32"/>
                <p:cNvSpPr>
                  <a:spLocks noChangeAspect="1"/>
                </p:cNvSpPr>
                <p:nvPr/>
              </p:nvSpPr>
              <p:spPr bwMode="auto">
                <a:xfrm>
                  <a:off x="548" y="2208"/>
                  <a:ext cx="37" cy="4"/>
                </a:xfrm>
                <a:custGeom>
                  <a:avLst/>
                  <a:gdLst>
                    <a:gd name="T0" fmla="*/ 0 w 37"/>
                    <a:gd name="T1" fmla="*/ 0 h 10"/>
                    <a:gd name="T2" fmla="*/ 0 w 37"/>
                    <a:gd name="T3" fmla="*/ 0 h 10"/>
                    <a:gd name="T4" fmla="*/ 8 w 37"/>
                    <a:gd name="T5" fmla="*/ 10 h 10"/>
                    <a:gd name="T6" fmla="*/ 8 w 37"/>
                    <a:gd name="T7" fmla="*/ 10 h 10"/>
                    <a:gd name="T8" fmla="*/ 8 w 37"/>
                    <a:gd name="T9" fmla="*/ 10 h 10"/>
                    <a:gd name="T10" fmla="*/ 15 w 37"/>
                    <a:gd name="T11" fmla="*/ 10 h 10"/>
                    <a:gd name="T12" fmla="*/ 30 w 37"/>
                    <a:gd name="T13" fmla="*/ 10 h 10"/>
                    <a:gd name="T14" fmla="*/ 30 w 37"/>
                    <a:gd name="T15" fmla="*/ 10 h 10"/>
                    <a:gd name="T16" fmla="*/ 37 w 37"/>
                    <a:gd name="T17" fmla="*/ 10 h 10"/>
                    <a:gd name="T18" fmla="*/ 37 w 37"/>
                    <a:gd name="T19" fmla="*/ 0 h 10"/>
                    <a:gd name="T20" fmla="*/ 37 w 37"/>
                    <a:gd name="T21" fmla="*/ 0 h 10"/>
                    <a:gd name="T22" fmla="*/ 37 w 37"/>
                    <a:gd name="T23" fmla="*/ 0 h 10"/>
                    <a:gd name="T24" fmla="*/ 37 w 37"/>
                    <a:gd name="T25" fmla="*/ 0 h 10"/>
                    <a:gd name="T26" fmla="*/ 37 w 37"/>
                    <a:gd name="T27" fmla="*/ 0 h 10"/>
                    <a:gd name="T28" fmla="*/ 30 w 37"/>
                    <a:gd name="T29" fmla="*/ 10 h 10"/>
                    <a:gd name="T30" fmla="*/ 30 w 37"/>
                    <a:gd name="T31" fmla="*/ 10 h 10"/>
                    <a:gd name="T32" fmla="*/ 23 w 37"/>
                    <a:gd name="T33" fmla="*/ 10 h 10"/>
                    <a:gd name="T34" fmla="*/ 15 w 37"/>
                    <a:gd name="T35" fmla="*/ 10 h 10"/>
                    <a:gd name="T36" fmla="*/ 8 w 37"/>
                    <a:gd name="T37" fmla="*/ 10 h 10"/>
                    <a:gd name="T38" fmla="*/ 8 w 37"/>
                    <a:gd name="T39" fmla="*/ 0 h 10"/>
                    <a:gd name="T40" fmla="*/ 8 w 37"/>
                    <a:gd name="T41" fmla="*/ 0 h 10"/>
                    <a:gd name="T42" fmla="*/ 8 w 37"/>
                    <a:gd name="T43" fmla="*/ 0 h 10"/>
                    <a:gd name="T44" fmla="*/ 8 w 37"/>
                    <a:gd name="T45" fmla="*/ 0 h 10"/>
                    <a:gd name="T46" fmla="*/ 8 w 37"/>
                    <a:gd name="T47" fmla="*/ 0 h 10"/>
                    <a:gd name="T48" fmla="*/ 0 w 37"/>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10"/>
                    <a:gd name="T77" fmla="*/ 37 w 37"/>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10">
                      <a:moveTo>
                        <a:pt x="0" y="0"/>
                      </a:moveTo>
                      <a:lnTo>
                        <a:pt x="0" y="0"/>
                      </a:lnTo>
                      <a:lnTo>
                        <a:pt x="8" y="10"/>
                      </a:lnTo>
                      <a:lnTo>
                        <a:pt x="15" y="10"/>
                      </a:lnTo>
                      <a:lnTo>
                        <a:pt x="30" y="10"/>
                      </a:lnTo>
                      <a:lnTo>
                        <a:pt x="37" y="10"/>
                      </a:lnTo>
                      <a:lnTo>
                        <a:pt x="37" y="0"/>
                      </a:lnTo>
                      <a:lnTo>
                        <a:pt x="30" y="10"/>
                      </a:lnTo>
                      <a:lnTo>
                        <a:pt x="23" y="10"/>
                      </a:lnTo>
                      <a:lnTo>
                        <a:pt x="15" y="10"/>
                      </a:lnTo>
                      <a:lnTo>
                        <a:pt x="8" y="10"/>
                      </a:lnTo>
                      <a:lnTo>
                        <a:pt x="8" y="0"/>
                      </a:lnTo>
                      <a:lnTo>
                        <a:pt x="0" y="0"/>
                      </a:lnTo>
                      <a:close/>
                    </a:path>
                  </a:pathLst>
                </a:custGeom>
                <a:solidFill>
                  <a:srgbClr val="333333"/>
                </a:solidFill>
                <a:ln w="9525">
                  <a:noFill/>
                  <a:round/>
                  <a:headEnd/>
                  <a:tailEnd/>
                </a:ln>
              </p:spPr>
              <p:txBody>
                <a:bodyPr/>
                <a:lstStyle/>
                <a:p>
                  <a:endParaRPr lang="en-US"/>
                </a:p>
              </p:txBody>
            </p:sp>
            <p:sp>
              <p:nvSpPr>
                <p:cNvPr id="2148" name="Freeform 33"/>
                <p:cNvSpPr>
                  <a:spLocks noChangeAspect="1"/>
                </p:cNvSpPr>
                <p:nvPr/>
              </p:nvSpPr>
              <p:spPr bwMode="auto">
                <a:xfrm>
                  <a:off x="548" y="2202"/>
                  <a:ext cx="45" cy="25"/>
                </a:xfrm>
                <a:custGeom>
                  <a:avLst/>
                  <a:gdLst>
                    <a:gd name="T0" fmla="*/ 37 w 45"/>
                    <a:gd name="T1" fmla="*/ 11 h 51"/>
                    <a:gd name="T2" fmla="*/ 45 w 45"/>
                    <a:gd name="T3" fmla="*/ 21 h 51"/>
                    <a:gd name="T4" fmla="*/ 45 w 45"/>
                    <a:gd name="T5" fmla="*/ 30 h 51"/>
                    <a:gd name="T6" fmla="*/ 37 w 45"/>
                    <a:gd name="T7" fmla="*/ 41 h 51"/>
                    <a:gd name="T8" fmla="*/ 37 w 45"/>
                    <a:gd name="T9" fmla="*/ 41 h 51"/>
                    <a:gd name="T10" fmla="*/ 37 w 45"/>
                    <a:gd name="T11" fmla="*/ 51 h 51"/>
                    <a:gd name="T12" fmla="*/ 30 w 45"/>
                    <a:gd name="T13" fmla="*/ 51 h 51"/>
                    <a:gd name="T14" fmla="*/ 23 w 45"/>
                    <a:gd name="T15" fmla="*/ 51 h 51"/>
                    <a:gd name="T16" fmla="*/ 8 w 45"/>
                    <a:gd name="T17" fmla="*/ 51 h 51"/>
                    <a:gd name="T18" fmla="*/ 8 w 45"/>
                    <a:gd name="T19" fmla="*/ 51 h 51"/>
                    <a:gd name="T20" fmla="*/ 0 w 45"/>
                    <a:gd name="T21" fmla="*/ 41 h 51"/>
                    <a:gd name="T22" fmla="*/ 0 w 45"/>
                    <a:gd name="T23" fmla="*/ 30 h 51"/>
                    <a:gd name="T24" fmla="*/ 0 w 45"/>
                    <a:gd name="T25" fmla="*/ 30 h 51"/>
                    <a:gd name="T26" fmla="*/ 0 w 45"/>
                    <a:gd name="T27" fmla="*/ 21 h 51"/>
                    <a:gd name="T28" fmla="*/ 0 w 45"/>
                    <a:gd name="T29" fmla="*/ 11 h 51"/>
                    <a:gd name="T30" fmla="*/ 8 w 45"/>
                    <a:gd name="T31" fmla="*/ 0 h 51"/>
                    <a:gd name="T32" fmla="*/ 15 w 45"/>
                    <a:gd name="T33" fmla="*/ 0 h 51"/>
                    <a:gd name="T34" fmla="*/ 23 w 45"/>
                    <a:gd name="T35" fmla="*/ 0 h 51"/>
                    <a:gd name="T36" fmla="*/ 30 w 45"/>
                    <a:gd name="T37" fmla="*/ 0 h 51"/>
                    <a:gd name="T38" fmla="*/ 37 w 45"/>
                    <a:gd name="T39" fmla="*/ 0 h 51"/>
                    <a:gd name="T40" fmla="*/ 37 w 45"/>
                    <a:gd name="T41" fmla="*/ 11 h 51"/>
                    <a:gd name="T42" fmla="*/ 37 w 45"/>
                    <a:gd name="T43" fmla="*/ 11 h 51"/>
                    <a:gd name="T44" fmla="*/ 37 w 45"/>
                    <a:gd name="T45" fmla="*/ 11 h 51"/>
                    <a:gd name="T46" fmla="*/ 37 w 45"/>
                    <a:gd name="T47" fmla="*/ 11 h 51"/>
                    <a:gd name="T48" fmla="*/ 37 w 45"/>
                    <a:gd name="T49" fmla="*/ 11 h 51"/>
                    <a:gd name="T50" fmla="*/ 23 w 45"/>
                    <a:gd name="T51" fmla="*/ 0 h 51"/>
                    <a:gd name="T52" fmla="*/ 23 w 45"/>
                    <a:gd name="T53" fmla="*/ 0 h 51"/>
                    <a:gd name="T54" fmla="*/ 15 w 45"/>
                    <a:gd name="T55" fmla="*/ 0 h 51"/>
                    <a:gd name="T56" fmla="*/ 8 w 45"/>
                    <a:gd name="T57" fmla="*/ 11 h 51"/>
                    <a:gd name="T58" fmla="*/ 8 w 45"/>
                    <a:gd name="T59" fmla="*/ 11 h 51"/>
                    <a:gd name="T60" fmla="*/ 0 w 45"/>
                    <a:gd name="T61" fmla="*/ 11 h 51"/>
                    <a:gd name="T62" fmla="*/ 0 w 45"/>
                    <a:gd name="T63" fmla="*/ 11 h 51"/>
                    <a:gd name="T64" fmla="*/ 0 w 45"/>
                    <a:gd name="T65" fmla="*/ 21 h 51"/>
                    <a:gd name="T66" fmla="*/ 0 w 45"/>
                    <a:gd name="T67" fmla="*/ 30 h 51"/>
                    <a:gd name="T68" fmla="*/ 0 w 45"/>
                    <a:gd name="T69" fmla="*/ 41 h 51"/>
                    <a:gd name="T70" fmla="*/ 8 w 45"/>
                    <a:gd name="T71" fmla="*/ 41 h 51"/>
                    <a:gd name="T72" fmla="*/ 8 w 45"/>
                    <a:gd name="T73" fmla="*/ 41 h 51"/>
                    <a:gd name="T74" fmla="*/ 8 w 45"/>
                    <a:gd name="T75" fmla="*/ 41 h 51"/>
                    <a:gd name="T76" fmla="*/ 15 w 45"/>
                    <a:gd name="T77" fmla="*/ 41 h 51"/>
                    <a:gd name="T78" fmla="*/ 23 w 45"/>
                    <a:gd name="T79" fmla="*/ 41 h 51"/>
                    <a:gd name="T80" fmla="*/ 30 w 45"/>
                    <a:gd name="T81" fmla="*/ 41 h 51"/>
                    <a:gd name="T82" fmla="*/ 37 w 45"/>
                    <a:gd name="T83" fmla="*/ 41 h 51"/>
                    <a:gd name="T84" fmla="*/ 37 w 45"/>
                    <a:gd name="T85" fmla="*/ 41 h 51"/>
                    <a:gd name="T86" fmla="*/ 37 w 45"/>
                    <a:gd name="T87" fmla="*/ 30 h 51"/>
                    <a:gd name="T88" fmla="*/ 37 w 45"/>
                    <a:gd name="T89" fmla="*/ 21 h 51"/>
                    <a:gd name="T90" fmla="*/ 37 w 45"/>
                    <a:gd name="T91" fmla="*/ 11 h 51"/>
                    <a:gd name="T92" fmla="*/ 37 w 45"/>
                    <a:gd name="T93" fmla="*/ 11 h 51"/>
                    <a:gd name="T94" fmla="*/ 37 w 45"/>
                    <a:gd name="T95" fmla="*/ 11 h 51"/>
                    <a:gd name="T96" fmla="*/ 37 w 45"/>
                    <a:gd name="T97" fmla="*/ 11 h 51"/>
                    <a:gd name="T98" fmla="*/ 37 w 45"/>
                    <a:gd name="T99" fmla="*/ 11 h 51"/>
                    <a:gd name="T100" fmla="*/ 37 w 45"/>
                    <a:gd name="T101" fmla="*/ 11 h 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51"/>
                    <a:gd name="T155" fmla="*/ 45 w 45"/>
                    <a:gd name="T156" fmla="*/ 51 h 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51">
                      <a:moveTo>
                        <a:pt x="37" y="11"/>
                      </a:moveTo>
                      <a:lnTo>
                        <a:pt x="45" y="21"/>
                      </a:lnTo>
                      <a:lnTo>
                        <a:pt x="45" y="30"/>
                      </a:lnTo>
                      <a:lnTo>
                        <a:pt x="37" y="41"/>
                      </a:lnTo>
                      <a:lnTo>
                        <a:pt x="37" y="51"/>
                      </a:lnTo>
                      <a:lnTo>
                        <a:pt x="30" y="51"/>
                      </a:lnTo>
                      <a:lnTo>
                        <a:pt x="23" y="51"/>
                      </a:lnTo>
                      <a:lnTo>
                        <a:pt x="8" y="51"/>
                      </a:lnTo>
                      <a:lnTo>
                        <a:pt x="0" y="41"/>
                      </a:lnTo>
                      <a:lnTo>
                        <a:pt x="0" y="30"/>
                      </a:lnTo>
                      <a:lnTo>
                        <a:pt x="0" y="21"/>
                      </a:lnTo>
                      <a:lnTo>
                        <a:pt x="0" y="11"/>
                      </a:lnTo>
                      <a:lnTo>
                        <a:pt x="8" y="0"/>
                      </a:lnTo>
                      <a:lnTo>
                        <a:pt x="15" y="0"/>
                      </a:lnTo>
                      <a:lnTo>
                        <a:pt x="23" y="0"/>
                      </a:lnTo>
                      <a:lnTo>
                        <a:pt x="30" y="0"/>
                      </a:lnTo>
                      <a:lnTo>
                        <a:pt x="37" y="0"/>
                      </a:lnTo>
                      <a:lnTo>
                        <a:pt x="37" y="11"/>
                      </a:lnTo>
                      <a:lnTo>
                        <a:pt x="23" y="0"/>
                      </a:lnTo>
                      <a:lnTo>
                        <a:pt x="15" y="0"/>
                      </a:lnTo>
                      <a:lnTo>
                        <a:pt x="8" y="11"/>
                      </a:lnTo>
                      <a:lnTo>
                        <a:pt x="0" y="11"/>
                      </a:lnTo>
                      <a:lnTo>
                        <a:pt x="0" y="21"/>
                      </a:lnTo>
                      <a:lnTo>
                        <a:pt x="0" y="30"/>
                      </a:lnTo>
                      <a:lnTo>
                        <a:pt x="0" y="41"/>
                      </a:lnTo>
                      <a:lnTo>
                        <a:pt x="8" y="41"/>
                      </a:lnTo>
                      <a:lnTo>
                        <a:pt x="15" y="41"/>
                      </a:lnTo>
                      <a:lnTo>
                        <a:pt x="23" y="41"/>
                      </a:lnTo>
                      <a:lnTo>
                        <a:pt x="30" y="41"/>
                      </a:lnTo>
                      <a:lnTo>
                        <a:pt x="37" y="41"/>
                      </a:lnTo>
                      <a:lnTo>
                        <a:pt x="37" y="30"/>
                      </a:lnTo>
                      <a:lnTo>
                        <a:pt x="37" y="21"/>
                      </a:lnTo>
                      <a:lnTo>
                        <a:pt x="37" y="11"/>
                      </a:lnTo>
                      <a:close/>
                    </a:path>
                  </a:pathLst>
                </a:custGeom>
                <a:solidFill>
                  <a:srgbClr val="333333"/>
                </a:solidFill>
                <a:ln w="9525">
                  <a:noFill/>
                  <a:round/>
                  <a:headEnd/>
                  <a:tailEnd/>
                </a:ln>
              </p:spPr>
              <p:txBody>
                <a:bodyPr/>
                <a:lstStyle/>
                <a:p>
                  <a:endParaRPr lang="en-US"/>
                </a:p>
              </p:txBody>
            </p:sp>
            <p:sp>
              <p:nvSpPr>
                <p:cNvPr id="2149" name="Freeform 34"/>
                <p:cNvSpPr>
                  <a:spLocks noChangeAspect="1"/>
                </p:cNvSpPr>
                <p:nvPr/>
              </p:nvSpPr>
              <p:spPr bwMode="auto">
                <a:xfrm>
                  <a:off x="525" y="2217"/>
                  <a:ext cx="83" cy="10"/>
                </a:xfrm>
                <a:custGeom>
                  <a:avLst/>
                  <a:gdLst>
                    <a:gd name="T0" fmla="*/ 83 w 83"/>
                    <a:gd name="T1" fmla="*/ 11 h 21"/>
                    <a:gd name="T2" fmla="*/ 83 w 83"/>
                    <a:gd name="T3" fmla="*/ 11 h 21"/>
                    <a:gd name="T4" fmla="*/ 83 w 83"/>
                    <a:gd name="T5" fmla="*/ 11 h 21"/>
                    <a:gd name="T6" fmla="*/ 83 w 83"/>
                    <a:gd name="T7" fmla="*/ 11 h 21"/>
                    <a:gd name="T8" fmla="*/ 75 w 83"/>
                    <a:gd name="T9" fmla="*/ 11 h 21"/>
                    <a:gd name="T10" fmla="*/ 68 w 83"/>
                    <a:gd name="T11" fmla="*/ 21 h 21"/>
                    <a:gd name="T12" fmla="*/ 60 w 83"/>
                    <a:gd name="T13" fmla="*/ 21 h 21"/>
                    <a:gd name="T14" fmla="*/ 46 w 83"/>
                    <a:gd name="T15" fmla="*/ 21 h 21"/>
                    <a:gd name="T16" fmla="*/ 31 w 83"/>
                    <a:gd name="T17" fmla="*/ 21 h 21"/>
                    <a:gd name="T18" fmla="*/ 16 w 83"/>
                    <a:gd name="T19" fmla="*/ 21 h 21"/>
                    <a:gd name="T20" fmla="*/ 9 w 83"/>
                    <a:gd name="T21" fmla="*/ 11 h 21"/>
                    <a:gd name="T22" fmla="*/ 0 w 83"/>
                    <a:gd name="T23" fmla="*/ 11 h 21"/>
                    <a:gd name="T24" fmla="*/ 0 w 83"/>
                    <a:gd name="T25" fmla="*/ 11 h 21"/>
                    <a:gd name="T26" fmla="*/ 9 w 83"/>
                    <a:gd name="T27" fmla="*/ 11 h 21"/>
                    <a:gd name="T28" fmla="*/ 9 w 83"/>
                    <a:gd name="T29" fmla="*/ 0 h 21"/>
                    <a:gd name="T30" fmla="*/ 16 w 83"/>
                    <a:gd name="T31" fmla="*/ 0 h 21"/>
                    <a:gd name="T32" fmla="*/ 16 w 83"/>
                    <a:gd name="T33" fmla="*/ 11 h 21"/>
                    <a:gd name="T34" fmla="*/ 16 w 83"/>
                    <a:gd name="T35" fmla="*/ 11 h 21"/>
                    <a:gd name="T36" fmla="*/ 23 w 83"/>
                    <a:gd name="T37" fmla="*/ 11 h 21"/>
                    <a:gd name="T38" fmla="*/ 31 w 83"/>
                    <a:gd name="T39" fmla="*/ 21 h 21"/>
                    <a:gd name="T40" fmla="*/ 31 w 83"/>
                    <a:gd name="T41" fmla="*/ 21 h 21"/>
                    <a:gd name="T42" fmla="*/ 46 w 83"/>
                    <a:gd name="T43" fmla="*/ 21 h 21"/>
                    <a:gd name="T44" fmla="*/ 60 w 83"/>
                    <a:gd name="T45" fmla="*/ 21 h 21"/>
                    <a:gd name="T46" fmla="*/ 60 w 83"/>
                    <a:gd name="T47" fmla="*/ 11 h 21"/>
                    <a:gd name="T48" fmla="*/ 68 w 83"/>
                    <a:gd name="T49" fmla="*/ 11 h 21"/>
                    <a:gd name="T50" fmla="*/ 75 w 83"/>
                    <a:gd name="T51" fmla="*/ 11 h 21"/>
                    <a:gd name="T52" fmla="*/ 75 w 83"/>
                    <a:gd name="T53" fmla="*/ 0 h 21"/>
                    <a:gd name="T54" fmla="*/ 75 w 83"/>
                    <a:gd name="T55" fmla="*/ 11 h 21"/>
                    <a:gd name="T56" fmla="*/ 83 w 83"/>
                    <a:gd name="T57" fmla="*/ 11 h 21"/>
                    <a:gd name="T58" fmla="*/ 83 w 83"/>
                    <a:gd name="T59" fmla="*/ 11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21"/>
                    <a:gd name="T92" fmla="*/ 83 w 83"/>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21">
                      <a:moveTo>
                        <a:pt x="83" y="11"/>
                      </a:moveTo>
                      <a:lnTo>
                        <a:pt x="83" y="11"/>
                      </a:lnTo>
                      <a:lnTo>
                        <a:pt x="75" y="11"/>
                      </a:lnTo>
                      <a:lnTo>
                        <a:pt x="68" y="21"/>
                      </a:lnTo>
                      <a:lnTo>
                        <a:pt x="60" y="21"/>
                      </a:lnTo>
                      <a:lnTo>
                        <a:pt x="46" y="21"/>
                      </a:lnTo>
                      <a:lnTo>
                        <a:pt x="31" y="21"/>
                      </a:lnTo>
                      <a:lnTo>
                        <a:pt x="16" y="21"/>
                      </a:lnTo>
                      <a:lnTo>
                        <a:pt x="9" y="11"/>
                      </a:lnTo>
                      <a:lnTo>
                        <a:pt x="0" y="11"/>
                      </a:lnTo>
                      <a:lnTo>
                        <a:pt x="9" y="11"/>
                      </a:lnTo>
                      <a:lnTo>
                        <a:pt x="9" y="0"/>
                      </a:lnTo>
                      <a:lnTo>
                        <a:pt x="16" y="0"/>
                      </a:lnTo>
                      <a:lnTo>
                        <a:pt x="16" y="11"/>
                      </a:lnTo>
                      <a:lnTo>
                        <a:pt x="23" y="11"/>
                      </a:lnTo>
                      <a:lnTo>
                        <a:pt x="31" y="21"/>
                      </a:lnTo>
                      <a:lnTo>
                        <a:pt x="46" y="21"/>
                      </a:lnTo>
                      <a:lnTo>
                        <a:pt x="60" y="21"/>
                      </a:lnTo>
                      <a:lnTo>
                        <a:pt x="60" y="11"/>
                      </a:lnTo>
                      <a:lnTo>
                        <a:pt x="68" y="11"/>
                      </a:lnTo>
                      <a:lnTo>
                        <a:pt x="75" y="11"/>
                      </a:lnTo>
                      <a:lnTo>
                        <a:pt x="75" y="0"/>
                      </a:lnTo>
                      <a:lnTo>
                        <a:pt x="75" y="11"/>
                      </a:lnTo>
                      <a:lnTo>
                        <a:pt x="83" y="11"/>
                      </a:lnTo>
                      <a:close/>
                    </a:path>
                  </a:pathLst>
                </a:custGeom>
                <a:solidFill>
                  <a:srgbClr val="404040"/>
                </a:solidFill>
                <a:ln w="9525">
                  <a:noFill/>
                  <a:round/>
                  <a:headEnd/>
                  <a:tailEnd/>
                </a:ln>
              </p:spPr>
              <p:txBody>
                <a:bodyPr/>
                <a:lstStyle/>
                <a:p>
                  <a:endParaRPr lang="en-US"/>
                </a:p>
              </p:txBody>
            </p:sp>
            <p:sp>
              <p:nvSpPr>
                <p:cNvPr id="2150" name="Freeform 35"/>
                <p:cNvSpPr>
                  <a:spLocks noChangeAspect="1"/>
                </p:cNvSpPr>
                <p:nvPr/>
              </p:nvSpPr>
              <p:spPr bwMode="auto">
                <a:xfrm>
                  <a:off x="510" y="2202"/>
                  <a:ext cx="31" cy="15"/>
                </a:xfrm>
                <a:custGeom>
                  <a:avLst/>
                  <a:gdLst>
                    <a:gd name="T0" fmla="*/ 24 w 31"/>
                    <a:gd name="T1" fmla="*/ 30 h 30"/>
                    <a:gd name="T2" fmla="*/ 31 w 31"/>
                    <a:gd name="T3" fmla="*/ 30 h 30"/>
                    <a:gd name="T4" fmla="*/ 31 w 31"/>
                    <a:gd name="T5" fmla="*/ 30 h 30"/>
                    <a:gd name="T6" fmla="*/ 31 w 31"/>
                    <a:gd name="T7" fmla="*/ 21 h 30"/>
                    <a:gd name="T8" fmla="*/ 31 w 31"/>
                    <a:gd name="T9" fmla="*/ 11 h 30"/>
                    <a:gd name="T10" fmla="*/ 31 w 31"/>
                    <a:gd name="T11" fmla="*/ 11 h 30"/>
                    <a:gd name="T12" fmla="*/ 24 w 31"/>
                    <a:gd name="T13" fmla="*/ 11 h 30"/>
                    <a:gd name="T14" fmla="*/ 24 w 31"/>
                    <a:gd name="T15" fmla="*/ 0 h 30"/>
                    <a:gd name="T16" fmla="*/ 15 w 31"/>
                    <a:gd name="T17" fmla="*/ 0 h 30"/>
                    <a:gd name="T18" fmla="*/ 15 w 31"/>
                    <a:gd name="T19" fmla="*/ 0 h 30"/>
                    <a:gd name="T20" fmla="*/ 8 w 31"/>
                    <a:gd name="T21" fmla="*/ 0 h 30"/>
                    <a:gd name="T22" fmla="*/ 8 w 31"/>
                    <a:gd name="T23" fmla="*/ 0 h 30"/>
                    <a:gd name="T24" fmla="*/ 0 w 31"/>
                    <a:gd name="T25" fmla="*/ 0 h 30"/>
                    <a:gd name="T26" fmla="*/ 0 w 31"/>
                    <a:gd name="T27" fmla="*/ 11 h 30"/>
                    <a:gd name="T28" fmla="*/ 0 w 31"/>
                    <a:gd name="T29" fmla="*/ 11 h 30"/>
                    <a:gd name="T30" fmla="*/ 0 w 31"/>
                    <a:gd name="T31" fmla="*/ 11 h 30"/>
                    <a:gd name="T32" fmla="*/ 8 w 31"/>
                    <a:gd name="T33" fmla="*/ 21 h 30"/>
                    <a:gd name="T34" fmla="*/ 8 w 31"/>
                    <a:gd name="T35" fmla="*/ 21 h 30"/>
                    <a:gd name="T36" fmla="*/ 15 w 31"/>
                    <a:gd name="T37" fmla="*/ 30 h 30"/>
                    <a:gd name="T38" fmla="*/ 24 w 31"/>
                    <a:gd name="T39" fmla="*/ 30 h 30"/>
                    <a:gd name="T40" fmla="*/ 24 w 31"/>
                    <a:gd name="T41" fmla="*/ 30 h 30"/>
                    <a:gd name="T42" fmla="*/ 31 w 31"/>
                    <a:gd name="T43" fmla="*/ 30 h 30"/>
                    <a:gd name="T44" fmla="*/ 31 w 31"/>
                    <a:gd name="T45" fmla="*/ 21 h 30"/>
                    <a:gd name="T46" fmla="*/ 31 w 31"/>
                    <a:gd name="T47" fmla="*/ 21 h 30"/>
                    <a:gd name="T48" fmla="*/ 24 w 31"/>
                    <a:gd name="T49" fmla="*/ 21 h 30"/>
                    <a:gd name="T50" fmla="*/ 24 w 31"/>
                    <a:gd name="T51" fmla="*/ 30 h 30"/>
                    <a:gd name="T52" fmla="*/ 15 w 31"/>
                    <a:gd name="T53" fmla="*/ 21 h 30"/>
                    <a:gd name="T54" fmla="*/ 8 w 31"/>
                    <a:gd name="T55" fmla="*/ 21 h 30"/>
                    <a:gd name="T56" fmla="*/ 8 w 31"/>
                    <a:gd name="T57" fmla="*/ 21 h 30"/>
                    <a:gd name="T58" fmla="*/ 0 w 31"/>
                    <a:gd name="T59" fmla="*/ 11 h 30"/>
                    <a:gd name="T60" fmla="*/ 0 w 31"/>
                    <a:gd name="T61" fmla="*/ 11 h 30"/>
                    <a:gd name="T62" fmla="*/ 8 w 31"/>
                    <a:gd name="T63" fmla="*/ 0 h 30"/>
                    <a:gd name="T64" fmla="*/ 8 w 31"/>
                    <a:gd name="T65" fmla="*/ 0 h 30"/>
                    <a:gd name="T66" fmla="*/ 15 w 31"/>
                    <a:gd name="T67" fmla="*/ 0 h 30"/>
                    <a:gd name="T68" fmla="*/ 24 w 31"/>
                    <a:gd name="T69" fmla="*/ 0 h 30"/>
                    <a:gd name="T70" fmla="*/ 24 w 31"/>
                    <a:gd name="T71" fmla="*/ 11 h 30"/>
                    <a:gd name="T72" fmla="*/ 31 w 31"/>
                    <a:gd name="T73" fmla="*/ 11 h 30"/>
                    <a:gd name="T74" fmla="*/ 31 w 31"/>
                    <a:gd name="T75" fmla="*/ 11 h 30"/>
                    <a:gd name="T76" fmla="*/ 31 w 31"/>
                    <a:gd name="T77" fmla="*/ 21 h 30"/>
                    <a:gd name="T78" fmla="*/ 31 w 31"/>
                    <a:gd name="T79" fmla="*/ 21 h 30"/>
                    <a:gd name="T80" fmla="*/ 31 w 31"/>
                    <a:gd name="T81" fmla="*/ 30 h 30"/>
                    <a:gd name="T82" fmla="*/ 24 w 31"/>
                    <a:gd name="T83" fmla="*/ 30 h 30"/>
                    <a:gd name="T84" fmla="*/ 24 w 31"/>
                    <a:gd name="T85" fmla="*/ 30 h 30"/>
                    <a:gd name="T86" fmla="*/ 24 w 31"/>
                    <a:gd name="T87" fmla="*/ 30 h 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
                    <a:gd name="T133" fmla="*/ 0 h 30"/>
                    <a:gd name="T134" fmla="*/ 31 w 31"/>
                    <a:gd name="T135" fmla="*/ 30 h 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 h="30">
                      <a:moveTo>
                        <a:pt x="24" y="30"/>
                      </a:moveTo>
                      <a:lnTo>
                        <a:pt x="31" y="30"/>
                      </a:lnTo>
                      <a:lnTo>
                        <a:pt x="31" y="21"/>
                      </a:lnTo>
                      <a:lnTo>
                        <a:pt x="31" y="11"/>
                      </a:lnTo>
                      <a:lnTo>
                        <a:pt x="24" y="11"/>
                      </a:lnTo>
                      <a:lnTo>
                        <a:pt x="24" y="0"/>
                      </a:lnTo>
                      <a:lnTo>
                        <a:pt x="15" y="0"/>
                      </a:lnTo>
                      <a:lnTo>
                        <a:pt x="8" y="0"/>
                      </a:lnTo>
                      <a:lnTo>
                        <a:pt x="0" y="0"/>
                      </a:lnTo>
                      <a:lnTo>
                        <a:pt x="0" y="11"/>
                      </a:lnTo>
                      <a:lnTo>
                        <a:pt x="8" y="21"/>
                      </a:lnTo>
                      <a:lnTo>
                        <a:pt x="15" y="30"/>
                      </a:lnTo>
                      <a:lnTo>
                        <a:pt x="24" y="30"/>
                      </a:lnTo>
                      <a:lnTo>
                        <a:pt x="31" y="30"/>
                      </a:lnTo>
                      <a:lnTo>
                        <a:pt x="31" y="21"/>
                      </a:lnTo>
                      <a:lnTo>
                        <a:pt x="24" y="21"/>
                      </a:lnTo>
                      <a:lnTo>
                        <a:pt x="24" y="30"/>
                      </a:lnTo>
                      <a:lnTo>
                        <a:pt x="15" y="21"/>
                      </a:lnTo>
                      <a:lnTo>
                        <a:pt x="8" y="21"/>
                      </a:lnTo>
                      <a:lnTo>
                        <a:pt x="0" y="11"/>
                      </a:lnTo>
                      <a:lnTo>
                        <a:pt x="8" y="0"/>
                      </a:lnTo>
                      <a:lnTo>
                        <a:pt x="15" y="0"/>
                      </a:lnTo>
                      <a:lnTo>
                        <a:pt x="24" y="0"/>
                      </a:lnTo>
                      <a:lnTo>
                        <a:pt x="24" y="11"/>
                      </a:lnTo>
                      <a:lnTo>
                        <a:pt x="31" y="11"/>
                      </a:lnTo>
                      <a:lnTo>
                        <a:pt x="31" y="21"/>
                      </a:lnTo>
                      <a:lnTo>
                        <a:pt x="31" y="30"/>
                      </a:lnTo>
                      <a:lnTo>
                        <a:pt x="24" y="30"/>
                      </a:lnTo>
                      <a:close/>
                    </a:path>
                  </a:pathLst>
                </a:custGeom>
                <a:solidFill>
                  <a:srgbClr val="333333"/>
                </a:solidFill>
                <a:ln w="9525">
                  <a:noFill/>
                  <a:round/>
                  <a:headEnd/>
                  <a:tailEnd/>
                </a:ln>
              </p:spPr>
              <p:txBody>
                <a:bodyPr/>
                <a:lstStyle/>
                <a:p>
                  <a:endParaRPr lang="en-US"/>
                </a:p>
              </p:txBody>
            </p:sp>
            <p:sp>
              <p:nvSpPr>
                <p:cNvPr id="2151" name="Freeform 36"/>
                <p:cNvSpPr>
                  <a:spLocks noChangeAspect="1"/>
                </p:cNvSpPr>
                <p:nvPr/>
              </p:nvSpPr>
              <p:spPr bwMode="auto">
                <a:xfrm>
                  <a:off x="600" y="2217"/>
                  <a:ext cx="8" cy="6"/>
                </a:xfrm>
                <a:custGeom>
                  <a:avLst/>
                  <a:gdLst>
                    <a:gd name="T0" fmla="*/ 8 w 8"/>
                    <a:gd name="T1" fmla="*/ 11 h 11"/>
                    <a:gd name="T2" fmla="*/ 8 w 8"/>
                    <a:gd name="T3" fmla="*/ 0 h 11"/>
                    <a:gd name="T4" fmla="*/ 0 w 8"/>
                    <a:gd name="T5" fmla="*/ 0 h 11"/>
                    <a:gd name="T6" fmla="*/ 0 w 8"/>
                    <a:gd name="T7" fmla="*/ 0 h 11"/>
                    <a:gd name="T8" fmla="*/ 0 w 8"/>
                    <a:gd name="T9" fmla="*/ 0 h 11"/>
                    <a:gd name="T10" fmla="*/ 0 w 8"/>
                    <a:gd name="T11" fmla="*/ 0 h 11"/>
                    <a:gd name="T12" fmla="*/ 0 w 8"/>
                    <a:gd name="T13" fmla="*/ 0 h 11"/>
                    <a:gd name="T14" fmla="*/ 8 w 8"/>
                    <a:gd name="T15" fmla="*/ 0 h 11"/>
                    <a:gd name="T16" fmla="*/ 8 w 8"/>
                    <a:gd name="T17" fmla="*/ 0 h 11"/>
                    <a:gd name="T18" fmla="*/ 8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1"/>
                    <a:gd name="T32" fmla="*/ 8 w 8"/>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1">
                      <a:moveTo>
                        <a:pt x="8" y="11"/>
                      </a:moveTo>
                      <a:lnTo>
                        <a:pt x="8" y="0"/>
                      </a:lnTo>
                      <a:lnTo>
                        <a:pt x="0" y="0"/>
                      </a:lnTo>
                      <a:lnTo>
                        <a:pt x="8" y="0"/>
                      </a:lnTo>
                      <a:lnTo>
                        <a:pt x="8" y="11"/>
                      </a:lnTo>
                      <a:close/>
                    </a:path>
                  </a:pathLst>
                </a:custGeom>
                <a:solidFill>
                  <a:srgbClr val="666666"/>
                </a:solidFill>
                <a:ln w="9525">
                  <a:noFill/>
                  <a:round/>
                  <a:headEnd/>
                  <a:tailEnd/>
                </a:ln>
              </p:spPr>
              <p:txBody>
                <a:bodyPr/>
                <a:lstStyle/>
                <a:p>
                  <a:endParaRPr lang="en-US"/>
                </a:p>
              </p:txBody>
            </p:sp>
            <p:sp>
              <p:nvSpPr>
                <p:cNvPr id="2152" name="Freeform 37"/>
                <p:cNvSpPr>
                  <a:spLocks noChangeAspect="1"/>
                </p:cNvSpPr>
                <p:nvPr/>
              </p:nvSpPr>
              <p:spPr bwMode="auto">
                <a:xfrm>
                  <a:off x="556" y="2233"/>
                  <a:ext cx="29" cy="1"/>
                </a:xfrm>
                <a:custGeom>
                  <a:avLst/>
                  <a:gdLst>
                    <a:gd name="T0" fmla="*/ 0 w 29"/>
                    <a:gd name="T1" fmla="*/ 0 h 1"/>
                    <a:gd name="T2" fmla="*/ 0 w 29"/>
                    <a:gd name="T3" fmla="*/ 0 h 1"/>
                    <a:gd name="T4" fmla="*/ 0 w 29"/>
                    <a:gd name="T5" fmla="*/ 0 h 1"/>
                    <a:gd name="T6" fmla="*/ 0 w 29"/>
                    <a:gd name="T7" fmla="*/ 0 h 1"/>
                    <a:gd name="T8" fmla="*/ 7 w 29"/>
                    <a:gd name="T9" fmla="*/ 0 h 1"/>
                    <a:gd name="T10" fmla="*/ 15 w 29"/>
                    <a:gd name="T11" fmla="*/ 0 h 1"/>
                    <a:gd name="T12" fmla="*/ 22 w 29"/>
                    <a:gd name="T13" fmla="*/ 0 h 1"/>
                    <a:gd name="T14" fmla="*/ 22 w 29"/>
                    <a:gd name="T15" fmla="*/ 0 h 1"/>
                    <a:gd name="T16" fmla="*/ 22 w 29"/>
                    <a:gd name="T17" fmla="*/ 0 h 1"/>
                    <a:gd name="T18" fmla="*/ 29 w 29"/>
                    <a:gd name="T19" fmla="*/ 0 h 1"/>
                    <a:gd name="T20" fmla="*/ 22 w 29"/>
                    <a:gd name="T21" fmla="*/ 0 h 1"/>
                    <a:gd name="T22" fmla="*/ 22 w 29"/>
                    <a:gd name="T23" fmla="*/ 0 h 1"/>
                    <a:gd name="T24" fmla="*/ 0 w 29"/>
                    <a:gd name="T25" fmla="*/ 0 h 1"/>
                    <a:gd name="T26" fmla="*/ 0 w 29"/>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
                    <a:gd name="T44" fmla="*/ 29 w 29"/>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
                      <a:moveTo>
                        <a:pt x="0" y="0"/>
                      </a:moveTo>
                      <a:lnTo>
                        <a:pt x="0" y="0"/>
                      </a:lnTo>
                      <a:lnTo>
                        <a:pt x="7" y="0"/>
                      </a:lnTo>
                      <a:lnTo>
                        <a:pt x="15" y="0"/>
                      </a:lnTo>
                      <a:lnTo>
                        <a:pt x="22" y="0"/>
                      </a:lnTo>
                      <a:lnTo>
                        <a:pt x="29" y="0"/>
                      </a:lnTo>
                      <a:lnTo>
                        <a:pt x="22" y="0"/>
                      </a:lnTo>
                      <a:lnTo>
                        <a:pt x="0" y="0"/>
                      </a:lnTo>
                      <a:close/>
                    </a:path>
                  </a:pathLst>
                </a:custGeom>
                <a:solidFill>
                  <a:srgbClr val="666666"/>
                </a:solidFill>
                <a:ln w="9525">
                  <a:noFill/>
                  <a:round/>
                  <a:headEnd/>
                  <a:tailEnd/>
                </a:ln>
              </p:spPr>
              <p:txBody>
                <a:bodyPr/>
                <a:lstStyle/>
                <a:p>
                  <a:endParaRPr lang="en-US"/>
                </a:p>
              </p:txBody>
            </p:sp>
            <p:sp>
              <p:nvSpPr>
                <p:cNvPr id="2153" name="Freeform 38"/>
                <p:cNvSpPr>
                  <a:spLocks noChangeAspect="1"/>
                </p:cNvSpPr>
                <p:nvPr/>
              </p:nvSpPr>
              <p:spPr bwMode="auto">
                <a:xfrm>
                  <a:off x="525" y="2227"/>
                  <a:ext cx="31" cy="6"/>
                </a:xfrm>
                <a:custGeom>
                  <a:avLst/>
                  <a:gdLst>
                    <a:gd name="T0" fmla="*/ 31 w 31"/>
                    <a:gd name="T1" fmla="*/ 10 h 10"/>
                    <a:gd name="T2" fmla="*/ 23 w 31"/>
                    <a:gd name="T3" fmla="*/ 10 h 10"/>
                    <a:gd name="T4" fmla="*/ 23 w 31"/>
                    <a:gd name="T5" fmla="*/ 10 h 10"/>
                    <a:gd name="T6" fmla="*/ 23 w 31"/>
                    <a:gd name="T7" fmla="*/ 10 h 10"/>
                    <a:gd name="T8" fmla="*/ 16 w 31"/>
                    <a:gd name="T9" fmla="*/ 0 h 10"/>
                    <a:gd name="T10" fmla="*/ 16 w 31"/>
                    <a:gd name="T11" fmla="*/ 0 h 10"/>
                    <a:gd name="T12" fmla="*/ 9 w 31"/>
                    <a:gd name="T13" fmla="*/ 0 h 10"/>
                    <a:gd name="T14" fmla="*/ 0 w 31"/>
                    <a:gd name="T15" fmla="*/ 0 h 10"/>
                    <a:gd name="T16" fmla="*/ 9 w 31"/>
                    <a:gd name="T17" fmla="*/ 0 h 10"/>
                    <a:gd name="T18" fmla="*/ 9 w 31"/>
                    <a:gd name="T19" fmla="*/ 0 h 10"/>
                    <a:gd name="T20" fmla="*/ 16 w 31"/>
                    <a:gd name="T21" fmla="*/ 0 h 10"/>
                    <a:gd name="T22" fmla="*/ 23 w 31"/>
                    <a:gd name="T23" fmla="*/ 0 h 10"/>
                    <a:gd name="T24" fmla="*/ 23 w 31"/>
                    <a:gd name="T25" fmla="*/ 10 h 10"/>
                    <a:gd name="T26" fmla="*/ 31 w 31"/>
                    <a:gd name="T27" fmla="*/ 10 h 10"/>
                    <a:gd name="T28" fmla="*/ 31 w 31"/>
                    <a:gd name="T29" fmla="*/ 10 h 10"/>
                    <a:gd name="T30" fmla="*/ 31 w 31"/>
                    <a:gd name="T31" fmla="*/ 10 h 10"/>
                    <a:gd name="T32" fmla="*/ 31 w 31"/>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0"/>
                    <a:gd name="T53" fmla="*/ 31 w 3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0">
                      <a:moveTo>
                        <a:pt x="31" y="10"/>
                      </a:moveTo>
                      <a:lnTo>
                        <a:pt x="23" y="10"/>
                      </a:lnTo>
                      <a:lnTo>
                        <a:pt x="16" y="0"/>
                      </a:lnTo>
                      <a:lnTo>
                        <a:pt x="9" y="0"/>
                      </a:lnTo>
                      <a:lnTo>
                        <a:pt x="0" y="0"/>
                      </a:lnTo>
                      <a:lnTo>
                        <a:pt x="9" y="0"/>
                      </a:lnTo>
                      <a:lnTo>
                        <a:pt x="16" y="0"/>
                      </a:lnTo>
                      <a:lnTo>
                        <a:pt x="23" y="0"/>
                      </a:lnTo>
                      <a:lnTo>
                        <a:pt x="23" y="10"/>
                      </a:lnTo>
                      <a:lnTo>
                        <a:pt x="31" y="10"/>
                      </a:lnTo>
                      <a:close/>
                    </a:path>
                  </a:pathLst>
                </a:custGeom>
                <a:solidFill>
                  <a:srgbClr val="666666"/>
                </a:solidFill>
                <a:ln w="9525">
                  <a:noFill/>
                  <a:round/>
                  <a:headEnd/>
                  <a:tailEnd/>
                </a:ln>
              </p:spPr>
              <p:txBody>
                <a:bodyPr/>
                <a:lstStyle/>
                <a:p>
                  <a:endParaRPr lang="en-US"/>
                </a:p>
              </p:txBody>
            </p:sp>
            <p:sp>
              <p:nvSpPr>
                <p:cNvPr id="2154" name="Freeform 39"/>
                <p:cNvSpPr>
                  <a:spLocks noChangeAspect="1"/>
                </p:cNvSpPr>
                <p:nvPr/>
              </p:nvSpPr>
              <p:spPr bwMode="auto">
                <a:xfrm>
                  <a:off x="585" y="2227"/>
                  <a:ext cx="23" cy="6"/>
                </a:xfrm>
                <a:custGeom>
                  <a:avLst/>
                  <a:gdLst>
                    <a:gd name="T0" fmla="*/ 0 w 23"/>
                    <a:gd name="T1" fmla="*/ 10 h 10"/>
                    <a:gd name="T2" fmla="*/ 0 w 23"/>
                    <a:gd name="T3" fmla="*/ 10 h 10"/>
                    <a:gd name="T4" fmla="*/ 8 w 23"/>
                    <a:gd name="T5" fmla="*/ 10 h 10"/>
                    <a:gd name="T6" fmla="*/ 8 w 23"/>
                    <a:gd name="T7" fmla="*/ 0 h 10"/>
                    <a:gd name="T8" fmla="*/ 15 w 23"/>
                    <a:gd name="T9" fmla="*/ 0 h 10"/>
                    <a:gd name="T10" fmla="*/ 23 w 23"/>
                    <a:gd name="T11" fmla="*/ 0 h 10"/>
                    <a:gd name="T12" fmla="*/ 23 w 23"/>
                    <a:gd name="T13" fmla="*/ 0 h 10"/>
                    <a:gd name="T14" fmla="*/ 23 w 23"/>
                    <a:gd name="T15" fmla="*/ 10 h 10"/>
                    <a:gd name="T16" fmla="*/ 23 w 23"/>
                    <a:gd name="T17" fmla="*/ 0 h 10"/>
                    <a:gd name="T18" fmla="*/ 23 w 23"/>
                    <a:gd name="T19" fmla="*/ 0 h 10"/>
                    <a:gd name="T20" fmla="*/ 15 w 23"/>
                    <a:gd name="T21" fmla="*/ 0 h 10"/>
                    <a:gd name="T22" fmla="*/ 8 w 23"/>
                    <a:gd name="T23" fmla="*/ 0 h 10"/>
                    <a:gd name="T24" fmla="*/ 8 w 23"/>
                    <a:gd name="T25" fmla="*/ 0 h 10"/>
                    <a:gd name="T26" fmla="*/ 0 w 23"/>
                    <a:gd name="T27" fmla="*/ 10 h 10"/>
                    <a:gd name="T28" fmla="*/ 0 w 23"/>
                    <a:gd name="T29" fmla="*/ 10 h 10"/>
                    <a:gd name="T30" fmla="*/ 0 w 23"/>
                    <a:gd name="T31" fmla="*/ 10 h 10"/>
                    <a:gd name="T32" fmla="*/ 0 w 23"/>
                    <a:gd name="T33" fmla="*/ 10 h 10"/>
                    <a:gd name="T34" fmla="*/ 0 w 23"/>
                    <a:gd name="T35" fmla="*/ 1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
                    <a:gd name="T55" fmla="*/ 0 h 10"/>
                    <a:gd name="T56" fmla="*/ 23 w 23"/>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 h="10">
                      <a:moveTo>
                        <a:pt x="0" y="10"/>
                      </a:moveTo>
                      <a:lnTo>
                        <a:pt x="0" y="10"/>
                      </a:lnTo>
                      <a:lnTo>
                        <a:pt x="8" y="10"/>
                      </a:lnTo>
                      <a:lnTo>
                        <a:pt x="8" y="0"/>
                      </a:lnTo>
                      <a:lnTo>
                        <a:pt x="15" y="0"/>
                      </a:lnTo>
                      <a:lnTo>
                        <a:pt x="23" y="0"/>
                      </a:lnTo>
                      <a:lnTo>
                        <a:pt x="23" y="10"/>
                      </a:lnTo>
                      <a:lnTo>
                        <a:pt x="23" y="0"/>
                      </a:lnTo>
                      <a:lnTo>
                        <a:pt x="15" y="0"/>
                      </a:lnTo>
                      <a:lnTo>
                        <a:pt x="8" y="0"/>
                      </a:lnTo>
                      <a:lnTo>
                        <a:pt x="0" y="10"/>
                      </a:lnTo>
                      <a:close/>
                    </a:path>
                  </a:pathLst>
                </a:custGeom>
                <a:solidFill>
                  <a:srgbClr val="666666"/>
                </a:solidFill>
                <a:ln w="9525">
                  <a:noFill/>
                  <a:round/>
                  <a:headEnd/>
                  <a:tailEnd/>
                </a:ln>
              </p:spPr>
              <p:txBody>
                <a:bodyPr/>
                <a:lstStyle/>
                <a:p>
                  <a:endParaRPr lang="en-US"/>
                </a:p>
              </p:txBody>
            </p:sp>
            <p:sp>
              <p:nvSpPr>
                <p:cNvPr id="2155" name="Freeform 40"/>
                <p:cNvSpPr>
                  <a:spLocks noChangeAspect="1"/>
                </p:cNvSpPr>
                <p:nvPr/>
              </p:nvSpPr>
              <p:spPr bwMode="auto">
                <a:xfrm>
                  <a:off x="525" y="2233"/>
                  <a:ext cx="16" cy="5"/>
                </a:xfrm>
                <a:custGeom>
                  <a:avLst/>
                  <a:gdLst>
                    <a:gd name="T0" fmla="*/ 9 w 16"/>
                    <a:gd name="T1" fmla="*/ 10 h 10"/>
                    <a:gd name="T2" fmla="*/ 0 w 16"/>
                    <a:gd name="T3" fmla="*/ 10 h 10"/>
                    <a:gd name="T4" fmla="*/ 0 w 16"/>
                    <a:gd name="T5" fmla="*/ 10 h 10"/>
                    <a:gd name="T6" fmla="*/ 0 w 16"/>
                    <a:gd name="T7" fmla="*/ 10 h 10"/>
                    <a:gd name="T8" fmla="*/ 0 w 16"/>
                    <a:gd name="T9" fmla="*/ 0 h 10"/>
                    <a:gd name="T10" fmla="*/ 0 w 16"/>
                    <a:gd name="T11" fmla="*/ 0 h 10"/>
                    <a:gd name="T12" fmla="*/ 9 w 16"/>
                    <a:gd name="T13" fmla="*/ 0 h 10"/>
                    <a:gd name="T14" fmla="*/ 9 w 16"/>
                    <a:gd name="T15" fmla="*/ 0 h 10"/>
                    <a:gd name="T16" fmla="*/ 16 w 16"/>
                    <a:gd name="T17" fmla="*/ 0 h 10"/>
                    <a:gd name="T18" fmla="*/ 16 w 16"/>
                    <a:gd name="T19" fmla="*/ 0 h 10"/>
                    <a:gd name="T20" fmla="*/ 16 w 16"/>
                    <a:gd name="T21" fmla="*/ 0 h 10"/>
                    <a:gd name="T22" fmla="*/ 16 w 16"/>
                    <a:gd name="T23" fmla="*/ 0 h 10"/>
                    <a:gd name="T24" fmla="*/ 16 w 16"/>
                    <a:gd name="T25" fmla="*/ 0 h 10"/>
                    <a:gd name="T26" fmla="*/ 16 w 16"/>
                    <a:gd name="T27" fmla="*/ 0 h 10"/>
                    <a:gd name="T28" fmla="*/ 9 w 16"/>
                    <a:gd name="T29" fmla="*/ 0 h 10"/>
                    <a:gd name="T30" fmla="*/ 9 w 16"/>
                    <a:gd name="T31" fmla="*/ 0 h 10"/>
                    <a:gd name="T32" fmla="*/ 9 w 16"/>
                    <a:gd name="T33" fmla="*/ 0 h 10"/>
                    <a:gd name="T34" fmla="*/ 9 w 16"/>
                    <a:gd name="T35" fmla="*/ 0 h 10"/>
                    <a:gd name="T36" fmla="*/ 9 w 16"/>
                    <a:gd name="T37" fmla="*/ 0 h 10"/>
                    <a:gd name="T38" fmla="*/ 9 w 16"/>
                    <a:gd name="T39" fmla="*/ 10 h 10"/>
                    <a:gd name="T40" fmla="*/ 9 w 16"/>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0"/>
                    <a:gd name="T65" fmla="*/ 16 w 16"/>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0">
                      <a:moveTo>
                        <a:pt x="9" y="10"/>
                      </a:moveTo>
                      <a:lnTo>
                        <a:pt x="0" y="10"/>
                      </a:lnTo>
                      <a:lnTo>
                        <a:pt x="0" y="0"/>
                      </a:lnTo>
                      <a:lnTo>
                        <a:pt x="9" y="0"/>
                      </a:lnTo>
                      <a:lnTo>
                        <a:pt x="16" y="0"/>
                      </a:lnTo>
                      <a:lnTo>
                        <a:pt x="9" y="0"/>
                      </a:lnTo>
                      <a:lnTo>
                        <a:pt x="9" y="10"/>
                      </a:lnTo>
                      <a:close/>
                    </a:path>
                  </a:pathLst>
                </a:custGeom>
                <a:solidFill>
                  <a:srgbClr val="335D5F"/>
                </a:solidFill>
                <a:ln w="9525">
                  <a:noFill/>
                  <a:round/>
                  <a:headEnd/>
                  <a:tailEnd/>
                </a:ln>
              </p:spPr>
              <p:txBody>
                <a:bodyPr/>
                <a:lstStyle/>
                <a:p>
                  <a:endParaRPr lang="en-US"/>
                </a:p>
              </p:txBody>
            </p:sp>
            <p:sp>
              <p:nvSpPr>
                <p:cNvPr id="2156" name="Freeform 41"/>
                <p:cNvSpPr>
                  <a:spLocks noChangeAspect="1"/>
                </p:cNvSpPr>
                <p:nvPr/>
              </p:nvSpPr>
              <p:spPr bwMode="auto">
                <a:xfrm>
                  <a:off x="600" y="223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10 h 10"/>
                    <a:gd name="T16" fmla="*/ 0 w 1"/>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0"/>
                    <a:gd name="T29" fmla="*/ 1 w 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0">
                      <a:moveTo>
                        <a:pt x="0" y="10"/>
                      </a:moveTo>
                      <a:lnTo>
                        <a:pt x="0" y="10"/>
                      </a:lnTo>
                      <a:lnTo>
                        <a:pt x="0" y="0"/>
                      </a:lnTo>
                      <a:lnTo>
                        <a:pt x="0" y="10"/>
                      </a:lnTo>
                      <a:close/>
                    </a:path>
                  </a:pathLst>
                </a:custGeom>
                <a:solidFill>
                  <a:srgbClr val="FF8080"/>
                </a:solidFill>
                <a:ln w="9525">
                  <a:noFill/>
                  <a:round/>
                  <a:headEnd/>
                  <a:tailEnd/>
                </a:ln>
              </p:spPr>
              <p:txBody>
                <a:bodyPr/>
                <a:lstStyle/>
                <a:p>
                  <a:endParaRPr lang="en-US"/>
                </a:p>
              </p:txBody>
            </p:sp>
            <p:sp>
              <p:nvSpPr>
                <p:cNvPr id="2157" name="Freeform 42"/>
                <p:cNvSpPr>
                  <a:spLocks noChangeAspect="1"/>
                </p:cNvSpPr>
                <p:nvPr/>
              </p:nvSpPr>
              <p:spPr bwMode="auto">
                <a:xfrm>
                  <a:off x="593" y="2233"/>
                  <a:ext cx="15" cy="5"/>
                </a:xfrm>
                <a:custGeom>
                  <a:avLst/>
                  <a:gdLst>
                    <a:gd name="T0" fmla="*/ 7 w 15"/>
                    <a:gd name="T1" fmla="*/ 10 h 10"/>
                    <a:gd name="T2" fmla="*/ 0 w 15"/>
                    <a:gd name="T3" fmla="*/ 10 h 10"/>
                    <a:gd name="T4" fmla="*/ 0 w 15"/>
                    <a:gd name="T5" fmla="*/ 10 h 10"/>
                    <a:gd name="T6" fmla="*/ 0 w 15"/>
                    <a:gd name="T7" fmla="*/ 0 h 10"/>
                    <a:gd name="T8" fmla="*/ 0 w 15"/>
                    <a:gd name="T9" fmla="*/ 0 h 10"/>
                    <a:gd name="T10" fmla="*/ 7 w 15"/>
                    <a:gd name="T11" fmla="*/ 0 h 10"/>
                    <a:gd name="T12" fmla="*/ 7 w 15"/>
                    <a:gd name="T13" fmla="*/ 0 h 10"/>
                    <a:gd name="T14" fmla="*/ 15 w 15"/>
                    <a:gd name="T15" fmla="*/ 0 h 10"/>
                    <a:gd name="T16" fmla="*/ 15 w 15"/>
                    <a:gd name="T17" fmla="*/ 0 h 10"/>
                    <a:gd name="T18" fmla="*/ 15 w 15"/>
                    <a:gd name="T19" fmla="*/ 0 h 10"/>
                    <a:gd name="T20" fmla="*/ 15 w 15"/>
                    <a:gd name="T21" fmla="*/ 0 h 10"/>
                    <a:gd name="T22" fmla="*/ 15 w 15"/>
                    <a:gd name="T23" fmla="*/ 10 h 10"/>
                    <a:gd name="T24" fmla="*/ 15 w 15"/>
                    <a:gd name="T25" fmla="*/ 10 h 10"/>
                    <a:gd name="T26" fmla="*/ 15 w 15"/>
                    <a:gd name="T27" fmla="*/ 10 h 10"/>
                    <a:gd name="T28" fmla="*/ 15 w 15"/>
                    <a:gd name="T29" fmla="*/ 0 h 10"/>
                    <a:gd name="T30" fmla="*/ 15 w 15"/>
                    <a:gd name="T31" fmla="*/ 0 h 10"/>
                    <a:gd name="T32" fmla="*/ 15 w 15"/>
                    <a:gd name="T33" fmla="*/ 0 h 10"/>
                    <a:gd name="T34" fmla="*/ 7 w 15"/>
                    <a:gd name="T35" fmla="*/ 0 h 10"/>
                    <a:gd name="T36" fmla="*/ 7 w 15"/>
                    <a:gd name="T37" fmla="*/ 0 h 10"/>
                    <a:gd name="T38" fmla="*/ 7 w 15"/>
                    <a:gd name="T39" fmla="*/ 0 h 10"/>
                    <a:gd name="T40" fmla="*/ 7 w 15"/>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10"/>
                    <a:gd name="T65" fmla="*/ 15 w 15"/>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10">
                      <a:moveTo>
                        <a:pt x="7" y="10"/>
                      </a:moveTo>
                      <a:lnTo>
                        <a:pt x="0" y="10"/>
                      </a:lnTo>
                      <a:lnTo>
                        <a:pt x="0" y="0"/>
                      </a:lnTo>
                      <a:lnTo>
                        <a:pt x="7" y="0"/>
                      </a:lnTo>
                      <a:lnTo>
                        <a:pt x="15" y="0"/>
                      </a:lnTo>
                      <a:lnTo>
                        <a:pt x="15" y="10"/>
                      </a:lnTo>
                      <a:lnTo>
                        <a:pt x="15" y="0"/>
                      </a:lnTo>
                      <a:lnTo>
                        <a:pt x="7" y="0"/>
                      </a:lnTo>
                      <a:lnTo>
                        <a:pt x="7" y="10"/>
                      </a:lnTo>
                      <a:close/>
                    </a:path>
                  </a:pathLst>
                </a:custGeom>
                <a:solidFill>
                  <a:srgbClr val="FF8080"/>
                </a:solidFill>
                <a:ln w="9525">
                  <a:noFill/>
                  <a:round/>
                  <a:headEnd/>
                  <a:tailEnd/>
                </a:ln>
              </p:spPr>
              <p:txBody>
                <a:bodyPr/>
                <a:lstStyle/>
                <a:p>
                  <a:endParaRPr lang="en-US"/>
                </a:p>
              </p:txBody>
            </p:sp>
            <p:sp>
              <p:nvSpPr>
                <p:cNvPr id="2158" name="Freeform 43"/>
                <p:cNvSpPr>
                  <a:spLocks noChangeAspect="1"/>
                </p:cNvSpPr>
                <p:nvPr/>
              </p:nvSpPr>
              <p:spPr bwMode="auto">
                <a:xfrm>
                  <a:off x="525" y="2238"/>
                  <a:ext cx="90" cy="4"/>
                </a:xfrm>
                <a:custGeom>
                  <a:avLst/>
                  <a:gdLst>
                    <a:gd name="T0" fmla="*/ 0 w 90"/>
                    <a:gd name="T1" fmla="*/ 0 h 10"/>
                    <a:gd name="T2" fmla="*/ 0 w 90"/>
                    <a:gd name="T3" fmla="*/ 0 h 10"/>
                    <a:gd name="T4" fmla="*/ 0 w 90"/>
                    <a:gd name="T5" fmla="*/ 10 h 10"/>
                    <a:gd name="T6" fmla="*/ 23 w 90"/>
                    <a:gd name="T7" fmla="*/ 10 h 10"/>
                    <a:gd name="T8" fmla="*/ 53 w 90"/>
                    <a:gd name="T9" fmla="*/ 10 h 10"/>
                    <a:gd name="T10" fmla="*/ 75 w 90"/>
                    <a:gd name="T11" fmla="*/ 10 h 10"/>
                    <a:gd name="T12" fmla="*/ 83 w 90"/>
                    <a:gd name="T13" fmla="*/ 10 h 10"/>
                    <a:gd name="T14" fmla="*/ 90 w 90"/>
                    <a:gd name="T15" fmla="*/ 0 h 10"/>
                    <a:gd name="T16" fmla="*/ 90 w 90"/>
                    <a:gd name="T17" fmla="*/ 0 h 10"/>
                    <a:gd name="T18" fmla="*/ 83 w 90"/>
                    <a:gd name="T19" fmla="*/ 0 h 10"/>
                    <a:gd name="T20" fmla="*/ 75 w 90"/>
                    <a:gd name="T21" fmla="*/ 10 h 10"/>
                    <a:gd name="T22" fmla="*/ 46 w 90"/>
                    <a:gd name="T23" fmla="*/ 10 h 10"/>
                    <a:gd name="T24" fmla="*/ 16 w 90"/>
                    <a:gd name="T25" fmla="*/ 10 h 10"/>
                    <a:gd name="T26" fmla="*/ 9 w 90"/>
                    <a:gd name="T27" fmla="*/ 10 h 10"/>
                    <a:gd name="T28" fmla="*/ 0 w 90"/>
                    <a:gd name="T29" fmla="*/ 0 h 10"/>
                    <a:gd name="T30" fmla="*/ 0 w 90"/>
                    <a:gd name="T31" fmla="*/ 0 h 10"/>
                    <a:gd name="T32" fmla="*/ 0 w 9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
                    <a:gd name="T53" fmla="*/ 90 w 9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
                      <a:moveTo>
                        <a:pt x="0" y="0"/>
                      </a:moveTo>
                      <a:lnTo>
                        <a:pt x="0" y="0"/>
                      </a:lnTo>
                      <a:lnTo>
                        <a:pt x="0" y="10"/>
                      </a:lnTo>
                      <a:lnTo>
                        <a:pt x="23" y="10"/>
                      </a:lnTo>
                      <a:lnTo>
                        <a:pt x="53" y="10"/>
                      </a:lnTo>
                      <a:lnTo>
                        <a:pt x="75" y="10"/>
                      </a:lnTo>
                      <a:lnTo>
                        <a:pt x="83" y="10"/>
                      </a:lnTo>
                      <a:lnTo>
                        <a:pt x="90" y="0"/>
                      </a:lnTo>
                      <a:lnTo>
                        <a:pt x="83" y="0"/>
                      </a:lnTo>
                      <a:lnTo>
                        <a:pt x="75" y="10"/>
                      </a:lnTo>
                      <a:lnTo>
                        <a:pt x="46" y="10"/>
                      </a:lnTo>
                      <a:lnTo>
                        <a:pt x="16" y="10"/>
                      </a:lnTo>
                      <a:lnTo>
                        <a:pt x="9" y="10"/>
                      </a:lnTo>
                      <a:lnTo>
                        <a:pt x="0" y="0"/>
                      </a:lnTo>
                      <a:close/>
                    </a:path>
                  </a:pathLst>
                </a:custGeom>
                <a:solidFill>
                  <a:srgbClr val="666666"/>
                </a:solidFill>
                <a:ln w="9525">
                  <a:noFill/>
                  <a:round/>
                  <a:headEnd/>
                  <a:tailEnd/>
                </a:ln>
              </p:spPr>
              <p:txBody>
                <a:bodyPr/>
                <a:lstStyle/>
                <a:p>
                  <a:endParaRPr lang="en-US"/>
                </a:p>
              </p:txBody>
            </p:sp>
            <p:pic>
              <p:nvPicPr>
                <p:cNvPr id="2159" name="Picture 44"/>
                <p:cNvPicPr>
                  <a:picLocks noChangeAspect="1" noChangeArrowheads="1"/>
                </p:cNvPicPr>
                <p:nvPr/>
              </p:nvPicPr>
              <p:blipFill>
                <a:blip r:embed="rId4"/>
                <a:srcRect/>
                <a:stretch>
                  <a:fillRect/>
                </a:stretch>
              </p:blipFill>
              <p:spPr bwMode="auto">
                <a:xfrm>
                  <a:off x="518" y="2227"/>
                  <a:ext cx="90" cy="15"/>
                </a:xfrm>
                <a:prstGeom prst="rect">
                  <a:avLst/>
                </a:prstGeom>
                <a:noFill/>
                <a:ln w="9525">
                  <a:noFill/>
                  <a:miter lim="800000"/>
                  <a:headEnd/>
                  <a:tailEnd/>
                </a:ln>
              </p:spPr>
            </p:pic>
            <p:pic>
              <p:nvPicPr>
                <p:cNvPr id="2160" name="Picture 45"/>
                <p:cNvPicPr>
                  <a:picLocks noChangeAspect="1" noChangeArrowheads="1"/>
                </p:cNvPicPr>
                <p:nvPr/>
              </p:nvPicPr>
              <p:blipFill>
                <a:blip r:embed="rId5"/>
                <a:srcRect/>
                <a:stretch>
                  <a:fillRect/>
                </a:stretch>
              </p:blipFill>
              <p:spPr bwMode="auto">
                <a:xfrm>
                  <a:off x="518" y="2227"/>
                  <a:ext cx="90" cy="15"/>
                </a:xfrm>
                <a:prstGeom prst="rect">
                  <a:avLst/>
                </a:prstGeom>
                <a:noFill/>
                <a:ln w="9525">
                  <a:noFill/>
                  <a:miter lim="800000"/>
                  <a:headEnd/>
                  <a:tailEnd/>
                </a:ln>
              </p:spPr>
            </p:pic>
            <p:sp>
              <p:nvSpPr>
                <p:cNvPr id="2161" name="Rectangle 46"/>
                <p:cNvSpPr>
                  <a:spLocks noChangeAspect="1" noChangeArrowheads="1"/>
                </p:cNvSpPr>
                <p:nvPr/>
              </p:nvSpPr>
              <p:spPr bwMode="auto">
                <a:xfrm>
                  <a:off x="525" y="2177"/>
                  <a:ext cx="9" cy="5"/>
                </a:xfrm>
                <a:prstGeom prst="rect">
                  <a:avLst/>
                </a:prstGeom>
                <a:solidFill>
                  <a:srgbClr val="00250F"/>
                </a:solidFill>
                <a:ln w="9525">
                  <a:noFill/>
                  <a:miter lim="800000"/>
                  <a:headEnd/>
                  <a:tailEnd/>
                </a:ln>
              </p:spPr>
              <p:txBody>
                <a:bodyPr/>
                <a:lstStyle/>
                <a:p>
                  <a:endParaRPr lang="en-US"/>
                </a:p>
              </p:txBody>
            </p:sp>
            <p:sp>
              <p:nvSpPr>
                <p:cNvPr id="2162" name="Rectangle 47"/>
                <p:cNvSpPr>
                  <a:spLocks noChangeAspect="1" noChangeArrowheads="1"/>
                </p:cNvSpPr>
                <p:nvPr/>
              </p:nvSpPr>
              <p:spPr bwMode="auto">
                <a:xfrm>
                  <a:off x="534" y="2177"/>
                  <a:ext cx="7" cy="5"/>
                </a:xfrm>
                <a:prstGeom prst="rect">
                  <a:avLst/>
                </a:prstGeom>
                <a:solidFill>
                  <a:srgbClr val="00250F"/>
                </a:solidFill>
                <a:ln w="9525">
                  <a:noFill/>
                  <a:miter lim="800000"/>
                  <a:headEnd/>
                  <a:tailEnd/>
                </a:ln>
              </p:spPr>
              <p:txBody>
                <a:bodyPr/>
                <a:lstStyle/>
                <a:p>
                  <a:endParaRPr lang="en-US"/>
                </a:p>
              </p:txBody>
            </p:sp>
            <p:sp>
              <p:nvSpPr>
                <p:cNvPr id="2163" name="Rectangle 48"/>
                <p:cNvSpPr>
                  <a:spLocks noChangeAspect="1" noChangeArrowheads="1"/>
                </p:cNvSpPr>
                <p:nvPr/>
              </p:nvSpPr>
              <p:spPr bwMode="auto">
                <a:xfrm>
                  <a:off x="518" y="2172"/>
                  <a:ext cx="7" cy="5"/>
                </a:xfrm>
                <a:prstGeom prst="rect">
                  <a:avLst/>
                </a:prstGeom>
                <a:solidFill>
                  <a:srgbClr val="00250F"/>
                </a:solidFill>
                <a:ln w="9525">
                  <a:noFill/>
                  <a:miter lim="800000"/>
                  <a:headEnd/>
                  <a:tailEnd/>
                </a:ln>
              </p:spPr>
              <p:txBody>
                <a:bodyPr/>
                <a:lstStyle/>
                <a:p>
                  <a:endParaRPr lang="en-US"/>
                </a:p>
              </p:txBody>
            </p:sp>
            <p:sp>
              <p:nvSpPr>
                <p:cNvPr id="2164" name="Rectangle 49"/>
                <p:cNvSpPr>
                  <a:spLocks noChangeAspect="1" noChangeArrowheads="1"/>
                </p:cNvSpPr>
                <p:nvPr/>
              </p:nvSpPr>
              <p:spPr bwMode="auto">
                <a:xfrm>
                  <a:off x="578" y="2177"/>
                  <a:ext cx="7" cy="5"/>
                </a:xfrm>
                <a:prstGeom prst="rect">
                  <a:avLst/>
                </a:prstGeom>
                <a:solidFill>
                  <a:srgbClr val="00250F"/>
                </a:solidFill>
                <a:ln w="9525">
                  <a:noFill/>
                  <a:miter lim="800000"/>
                  <a:headEnd/>
                  <a:tailEnd/>
                </a:ln>
              </p:spPr>
              <p:txBody>
                <a:bodyPr/>
                <a:lstStyle/>
                <a:p>
                  <a:endParaRPr lang="en-US"/>
                </a:p>
              </p:txBody>
            </p:sp>
            <p:pic>
              <p:nvPicPr>
                <p:cNvPr id="2165" name="Picture 50"/>
                <p:cNvPicPr>
                  <a:picLocks noChangeAspect="1" noChangeArrowheads="1"/>
                </p:cNvPicPr>
                <p:nvPr/>
              </p:nvPicPr>
              <p:blipFill>
                <a:blip r:embed="rId6"/>
                <a:srcRect/>
                <a:stretch>
                  <a:fillRect/>
                </a:stretch>
              </p:blipFill>
              <p:spPr bwMode="auto">
                <a:xfrm>
                  <a:off x="593" y="2208"/>
                  <a:ext cx="22" cy="9"/>
                </a:xfrm>
                <a:prstGeom prst="rect">
                  <a:avLst/>
                </a:prstGeom>
                <a:noFill/>
                <a:ln w="9525">
                  <a:noFill/>
                  <a:miter lim="800000"/>
                  <a:headEnd/>
                  <a:tailEnd/>
                </a:ln>
              </p:spPr>
            </p:pic>
            <p:pic>
              <p:nvPicPr>
                <p:cNvPr id="2166" name="Picture 51"/>
                <p:cNvPicPr>
                  <a:picLocks noChangeAspect="1" noChangeArrowheads="1"/>
                </p:cNvPicPr>
                <p:nvPr/>
              </p:nvPicPr>
              <p:blipFill>
                <a:blip r:embed="rId7"/>
                <a:srcRect/>
                <a:stretch>
                  <a:fillRect/>
                </a:stretch>
              </p:blipFill>
              <p:spPr bwMode="auto">
                <a:xfrm>
                  <a:off x="593" y="2208"/>
                  <a:ext cx="22" cy="9"/>
                </a:xfrm>
                <a:prstGeom prst="rect">
                  <a:avLst/>
                </a:prstGeom>
                <a:noFill/>
                <a:ln w="9525">
                  <a:noFill/>
                  <a:miter lim="800000"/>
                  <a:headEnd/>
                  <a:tailEnd/>
                </a:ln>
              </p:spPr>
            </p:pic>
            <p:sp>
              <p:nvSpPr>
                <p:cNvPr id="2167" name="Freeform 52"/>
                <p:cNvSpPr>
                  <a:spLocks noChangeAspect="1"/>
                </p:cNvSpPr>
                <p:nvPr/>
              </p:nvSpPr>
              <p:spPr bwMode="auto">
                <a:xfrm>
                  <a:off x="622" y="2217"/>
                  <a:ext cx="15" cy="1"/>
                </a:xfrm>
                <a:custGeom>
                  <a:avLst/>
                  <a:gdLst>
                    <a:gd name="T0" fmla="*/ 15 w 15"/>
                    <a:gd name="T1" fmla="*/ 0 h 1"/>
                    <a:gd name="T2" fmla="*/ 8 w 15"/>
                    <a:gd name="T3" fmla="*/ 0 h 1"/>
                    <a:gd name="T4" fmla="*/ 8 w 15"/>
                    <a:gd name="T5" fmla="*/ 0 h 1"/>
                    <a:gd name="T6" fmla="*/ 0 w 15"/>
                    <a:gd name="T7" fmla="*/ 0 h 1"/>
                    <a:gd name="T8" fmla="*/ 0 w 15"/>
                    <a:gd name="T9" fmla="*/ 0 h 1"/>
                    <a:gd name="T10" fmla="*/ 0 w 15"/>
                    <a:gd name="T11" fmla="*/ 0 h 1"/>
                    <a:gd name="T12" fmla="*/ 0 w 15"/>
                    <a:gd name="T13" fmla="*/ 0 h 1"/>
                    <a:gd name="T14" fmla="*/ 0 w 15"/>
                    <a:gd name="T15" fmla="*/ 0 h 1"/>
                    <a:gd name="T16" fmla="*/ 0 w 15"/>
                    <a:gd name="T17" fmla="*/ 0 h 1"/>
                    <a:gd name="T18" fmla="*/ 8 w 15"/>
                    <a:gd name="T19" fmla="*/ 0 h 1"/>
                    <a:gd name="T20" fmla="*/ 8 w 15"/>
                    <a:gd name="T21" fmla="*/ 0 h 1"/>
                    <a:gd name="T22" fmla="*/ 8 w 15"/>
                    <a:gd name="T23" fmla="*/ 0 h 1"/>
                    <a:gd name="T24" fmla="*/ 15 w 15"/>
                    <a:gd name="T25" fmla="*/ 0 h 1"/>
                    <a:gd name="T26" fmla="*/ 15 w 15"/>
                    <a:gd name="T27" fmla="*/ 0 h 1"/>
                    <a:gd name="T28" fmla="*/ 15 w 15"/>
                    <a:gd name="T29" fmla="*/ 0 h 1"/>
                    <a:gd name="T30" fmla="*/ 15 w 1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
                    <a:gd name="T50" fmla="*/ 15 w 15"/>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
                      <a:moveTo>
                        <a:pt x="15" y="0"/>
                      </a:moveTo>
                      <a:lnTo>
                        <a:pt x="8" y="0"/>
                      </a:lnTo>
                      <a:lnTo>
                        <a:pt x="0" y="0"/>
                      </a:lnTo>
                      <a:lnTo>
                        <a:pt x="8" y="0"/>
                      </a:lnTo>
                      <a:lnTo>
                        <a:pt x="15" y="0"/>
                      </a:lnTo>
                      <a:close/>
                    </a:path>
                  </a:pathLst>
                </a:custGeom>
                <a:solidFill>
                  <a:srgbClr val="666666"/>
                </a:solidFill>
                <a:ln w="9525">
                  <a:noFill/>
                  <a:round/>
                  <a:headEnd/>
                  <a:tailEnd/>
                </a:ln>
              </p:spPr>
              <p:txBody>
                <a:bodyPr/>
                <a:lstStyle/>
                <a:p>
                  <a:endParaRPr lang="en-US"/>
                </a:p>
              </p:txBody>
            </p:sp>
            <p:sp>
              <p:nvSpPr>
                <p:cNvPr id="2168" name="Rectangle 53"/>
                <p:cNvSpPr>
                  <a:spLocks noChangeAspect="1" noChangeArrowheads="1"/>
                </p:cNvSpPr>
                <p:nvPr/>
              </p:nvSpPr>
              <p:spPr bwMode="auto">
                <a:xfrm>
                  <a:off x="622" y="2212"/>
                  <a:ext cx="15" cy="5"/>
                </a:xfrm>
                <a:prstGeom prst="rect">
                  <a:avLst/>
                </a:prstGeom>
                <a:solidFill>
                  <a:srgbClr val="333333"/>
                </a:solidFill>
                <a:ln w="9525">
                  <a:noFill/>
                  <a:miter lim="800000"/>
                  <a:headEnd/>
                  <a:tailEnd/>
                </a:ln>
              </p:spPr>
              <p:txBody>
                <a:bodyPr/>
                <a:lstStyle/>
                <a:p>
                  <a:endParaRPr lang="en-US"/>
                </a:p>
              </p:txBody>
            </p:sp>
            <p:sp>
              <p:nvSpPr>
                <p:cNvPr id="2169" name="Freeform 54"/>
                <p:cNvSpPr>
                  <a:spLocks noChangeAspect="1"/>
                </p:cNvSpPr>
                <p:nvPr/>
              </p:nvSpPr>
              <p:spPr bwMode="auto">
                <a:xfrm>
                  <a:off x="503" y="2217"/>
                  <a:ext cx="7" cy="1"/>
                </a:xfrm>
                <a:custGeom>
                  <a:avLst/>
                  <a:gdLst>
                    <a:gd name="T0" fmla="*/ 7 w 7"/>
                    <a:gd name="T1" fmla="*/ 0 h 1"/>
                    <a:gd name="T2" fmla="*/ 7 w 7"/>
                    <a:gd name="T3" fmla="*/ 0 h 1"/>
                    <a:gd name="T4" fmla="*/ 7 w 7"/>
                    <a:gd name="T5" fmla="*/ 0 h 1"/>
                    <a:gd name="T6" fmla="*/ 7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1"/>
                    <a:gd name="T41" fmla="*/ 7 w 7"/>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1">
                      <a:moveTo>
                        <a:pt x="7" y="0"/>
                      </a:moveTo>
                      <a:lnTo>
                        <a:pt x="7" y="0"/>
                      </a:lnTo>
                      <a:lnTo>
                        <a:pt x="0" y="0"/>
                      </a:lnTo>
                      <a:lnTo>
                        <a:pt x="7" y="0"/>
                      </a:lnTo>
                      <a:close/>
                    </a:path>
                  </a:pathLst>
                </a:custGeom>
                <a:solidFill>
                  <a:srgbClr val="666666"/>
                </a:solidFill>
                <a:ln w="9525">
                  <a:noFill/>
                  <a:round/>
                  <a:headEnd/>
                  <a:tailEnd/>
                </a:ln>
              </p:spPr>
              <p:txBody>
                <a:bodyPr/>
                <a:lstStyle/>
                <a:p>
                  <a:endParaRPr lang="en-US"/>
                </a:p>
              </p:txBody>
            </p:sp>
            <p:sp>
              <p:nvSpPr>
                <p:cNvPr id="2170" name="Rectangle 55"/>
                <p:cNvSpPr>
                  <a:spLocks noChangeAspect="1" noChangeArrowheads="1"/>
                </p:cNvSpPr>
                <p:nvPr/>
              </p:nvSpPr>
              <p:spPr bwMode="auto">
                <a:xfrm>
                  <a:off x="496" y="2217"/>
                  <a:ext cx="7" cy="10"/>
                </a:xfrm>
                <a:prstGeom prst="rect">
                  <a:avLst/>
                </a:prstGeom>
                <a:solidFill>
                  <a:srgbClr val="333333"/>
                </a:solidFill>
                <a:ln w="9525">
                  <a:noFill/>
                  <a:miter lim="800000"/>
                  <a:headEnd/>
                  <a:tailEnd/>
                </a:ln>
              </p:spPr>
              <p:txBody>
                <a:bodyPr/>
                <a:lstStyle/>
                <a:p>
                  <a:endParaRPr lang="en-US"/>
                </a:p>
              </p:txBody>
            </p:sp>
            <p:sp>
              <p:nvSpPr>
                <p:cNvPr id="2171" name="Rectangle 56"/>
                <p:cNvSpPr>
                  <a:spLocks noChangeAspect="1" noChangeArrowheads="1"/>
                </p:cNvSpPr>
                <p:nvPr/>
              </p:nvSpPr>
              <p:spPr bwMode="auto">
                <a:xfrm>
                  <a:off x="556" y="2132"/>
                  <a:ext cx="15" cy="5"/>
                </a:xfrm>
                <a:prstGeom prst="rect">
                  <a:avLst/>
                </a:prstGeom>
                <a:solidFill>
                  <a:srgbClr val="00250F"/>
                </a:solidFill>
                <a:ln w="9525">
                  <a:noFill/>
                  <a:miter lim="800000"/>
                  <a:headEnd/>
                  <a:tailEnd/>
                </a:ln>
              </p:spPr>
              <p:txBody>
                <a:bodyPr/>
                <a:lstStyle/>
                <a:p>
                  <a:endParaRPr lang="en-US"/>
                </a:p>
              </p:txBody>
            </p:sp>
            <p:sp>
              <p:nvSpPr>
                <p:cNvPr id="2172" name="Freeform 57"/>
                <p:cNvSpPr>
                  <a:spLocks noChangeAspect="1"/>
                </p:cNvSpPr>
                <p:nvPr/>
              </p:nvSpPr>
              <p:spPr bwMode="auto">
                <a:xfrm>
                  <a:off x="496" y="2162"/>
                  <a:ext cx="134" cy="40"/>
                </a:xfrm>
                <a:custGeom>
                  <a:avLst/>
                  <a:gdLst>
                    <a:gd name="T0" fmla="*/ 0 w 134"/>
                    <a:gd name="T1" fmla="*/ 0 h 80"/>
                    <a:gd name="T2" fmla="*/ 0 w 134"/>
                    <a:gd name="T3" fmla="*/ 21 h 80"/>
                    <a:gd name="T4" fmla="*/ 0 w 134"/>
                    <a:gd name="T5" fmla="*/ 40 h 80"/>
                    <a:gd name="T6" fmla="*/ 7 w 134"/>
                    <a:gd name="T7" fmla="*/ 60 h 80"/>
                    <a:gd name="T8" fmla="*/ 7 w 134"/>
                    <a:gd name="T9" fmla="*/ 71 h 80"/>
                    <a:gd name="T10" fmla="*/ 7 w 134"/>
                    <a:gd name="T11" fmla="*/ 71 h 80"/>
                    <a:gd name="T12" fmla="*/ 14 w 134"/>
                    <a:gd name="T13" fmla="*/ 71 h 80"/>
                    <a:gd name="T14" fmla="*/ 14 w 134"/>
                    <a:gd name="T15" fmla="*/ 71 h 80"/>
                    <a:gd name="T16" fmla="*/ 22 w 134"/>
                    <a:gd name="T17" fmla="*/ 71 h 80"/>
                    <a:gd name="T18" fmla="*/ 29 w 134"/>
                    <a:gd name="T19" fmla="*/ 71 h 80"/>
                    <a:gd name="T20" fmla="*/ 38 w 134"/>
                    <a:gd name="T21" fmla="*/ 71 h 80"/>
                    <a:gd name="T22" fmla="*/ 52 w 134"/>
                    <a:gd name="T23" fmla="*/ 80 h 80"/>
                    <a:gd name="T24" fmla="*/ 60 w 134"/>
                    <a:gd name="T25" fmla="*/ 80 h 80"/>
                    <a:gd name="T26" fmla="*/ 75 w 134"/>
                    <a:gd name="T27" fmla="*/ 80 h 80"/>
                    <a:gd name="T28" fmla="*/ 75 w 134"/>
                    <a:gd name="T29" fmla="*/ 80 h 80"/>
                    <a:gd name="T30" fmla="*/ 82 w 134"/>
                    <a:gd name="T31" fmla="*/ 80 h 80"/>
                    <a:gd name="T32" fmla="*/ 97 w 134"/>
                    <a:gd name="T33" fmla="*/ 71 h 80"/>
                    <a:gd name="T34" fmla="*/ 104 w 134"/>
                    <a:gd name="T35" fmla="*/ 71 h 80"/>
                    <a:gd name="T36" fmla="*/ 119 w 134"/>
                    <a:gd name="T37" fmla="*/ 71 h 80"/>
                    <a:gd name="T38" fmla="*/ 119 w 134"/>
                    <a:gd name="T39" fmla="*/ 71 h 80"/>
                    <a:gd name="T40" fmla="*/ 126 w 134"/>
                    <a:gd name="T41" fmla="*/ 71 h 80"/>
                    <a:gd name="T42" fmla="*/ 134 w 134"/>
                    <a:gd name="T43" fmla="*/ 71 h 80"/>
                    <a:gd name="T44" fmla="*/ 134 w 134"/>
                    <a:gd name="T45" fmla="*/ 71 h 80"/>
                    <a:gd name="T46" fmla="*/ 134 w 134"/>
                    <a:gd name="T47" fmla="*/ 60 h 80"/>
                    <a:gd name="T48" fmla="*/ 134 w 134"/>
                    <a:gd name="T49" fmla="*/ 71 h 80"/>
                    <a:gd name="T50" fmla="*/ 134 w 134"/>
                    <a:gd name="T51" fmla="*/ 71 h 80"/>
                    <a:gd name="T52" fmla="*/ 126 w 134"/>
                    <a:gd name="T53" fmla="*/ 71 h 80"/>
                    <a:gd name="T54" fmla="*/ 119 w 134"/>
                    <a:gd name="T55" fmla="*/ 71 h 80"/>
                    <a:gd name="T56" fmla="*/ 112 w 134"/>
                    <a:gd name="T57" fmla="*/ 71 h 80"/>
                    <a:gd name="T58" fmla="*/ 97 w 134"/>
                    <a:gd name="T59" fmla="*/ 71 h 80"/>
                    <a:gd name="T60" fmla="*/ 82 w 134"/>
                    <a:gd name="T61" fmla="*/ 80 h 80"/>
                    <a:gd name="T62" fmla="*/ 75 w 134"/>
                    <a:gd name="T63" fmla="*/ 80 h 80"/>
                    <a:gd name="T64" fmla="*/ 67 w 134"/>
                    <a:gd name="T65" fmla="*/ 80 h 80"/>
                    <a:gd name="T66" fmla="*/ 52 w 134"/>
                    <a:gd name="T67" fmla="*/ 71 h 80"/>
                    <a:gd name="T68" fmla="*/ 38 w 134"/>
                    <a:gd name="T69" fmla="*/ 71 h 80"/>
                    <a:gd name="T70" fmla="*/ 29 w 134"/>
                    <a:gd name="T71" fmla="*/ 71 h 80"/>
                    <a:gd name="T72" fmla="*/ 22 w 134"/>
                    <a:gd name="T73" fmla="*/ 71 h 80"/>
                    <a:gd name="T74" fmla="*/ 14 w 134"/>
                    <a:gd name="T75" fmla="*/ 71 h 80"/>
                    <a:gd name="T76" fmla="*/ 14 w 134"/>
                    <a:gd name="T77" fmla="*/ 71 h 80"/>
                    <a:gd name="T78" fmla="*/ 7 w 134"/>
                    <a:gd name="T79" fmla="*/ 71 h 80"/>
                    <a:gd name="T80" fmla="*/ 7 w 134"/>
                    <a:gd name="T81" fmla="*/ 71 h 80"/>
                    <a:gd name="T82" fmla="*/ 7 w 134"/>
                    <a:gd name="T83" fmla="*/ 60 h 80"/>
                    <a:gd name="T84" fmla="*/ 7 w 134"/>
                    <a:gd name="T85" fmla="*/ 50 h 80"/>
                    <a:gd name="T86" fmla="*/ 0 w 134"/>
                    <a:gd name="T87" fmla="*/ 40 h 80"/>
                    <a:gd name="T88" fmla="*/ 0 w 134"/>
                    <a:gd name="T89" fmla="*/ 30 h 80"/>
                    <a:gd name="T90" fmla="*/ 0 w 134"/>
                    <a:gd name="T91" fmla="*/ 10 h 80"/>
                    <a:gd name="T92" fmla="*/ 0 w 134"/>
                    <a:gd name="T93" fmla="*/ 0 h 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4"/>
                    <a:gd name="T142" fmla="*/ 0 h 80"/>
                    <a:gd name="T143" fmla="*/ 134 w 134"/>
                    <a:gd name="T144" fmla="*/ 80 h 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4" h="80">
                      <a:moveTo>
                        <a:pt x="0" y="0"/>
                      </a:moveTo>
                      <a:lnTo>
                        <a:pt x="0" y="21"/>
                      </a:lnTo>
                      <a:lnTo>
                        <a:pt x="0" y="40"/>
                      </a:lnTo>
                      <a:lnTo>
                        <a:pt x="7" y="60"/>
                      </a:lnTo>
                      <a:lnTo>
                        <a:pt x="7" y="71"/>
                      </a:lnTo>
                      <a:lnTo>
                        <a:pt x="14" y="71"/>
                      </a:lnTo>
                      <a:lnTo>
                        <a:pt x="22" y="71"/>
                      </a:lnTo>
                      <a:lnTo>
                        <a:pt x="29" y="71"/>
                      </a:lnTo>
                      <a:lnTo>
                        <a:pt x="38" y="71"/>
                      </a:lnTo>
                      <a:lnTo>
                        <a:pt x="52" y="80"/>
                      </a:lnTo>
                      <a:lnTo>
                        <a:pt x="60" y="80"/>
                      </a:lnTo>
                      <a:lnTo>
                        <a:pt x="75" y="80"/>
                      </a:lnTo>
                      <a:lnTo>
                        <a:pt x="82" y="80"/>
                      </a:lnTo>
                      <a:lnTo>
                        <a:pt x="97" y="71"/>
                      </a:lnTo>
                      <a:lnTo>
                        <a:pt x="104" y="71"/>
                      </a:lnTo>
                      <a:lnTo>
                        <a:pt x="119" y="71"/>
                      </a:lnTo>
                      <a:lnTo>
                        <a:pt x="126" y="71"/>
                      </a:lnTo>
                      <a:lnTo>
                        <a:pt x="134" y="71"/>
                      </a:lnTo>
                      <a:lnTo>
                        <a:pt x="134" y="60"/>
                      </a:lnTo>
                      <a:lnTo>
                        <a:pt x="134" y="71"/>
                      </a:lnTo>
                      <a:lnTo>
                        <a:pt x="126" y="71"/>
                      </a:lnTo>
                      <a:lnTo>
                        <a:pt x="119" y="71"/>
                      </a:lnTo>
                      <a:lnTo>
                        <a:pt x="112" y="71"/>
                      </a:lnTo>
                      <a:lnTo>
                        <a:pt x="97" y="71"/>
                      </a:lnTo>
                      <a:lnTo>
                        <a:pt x="82" y="80"/>
                      </a:lnTo>
                      <a:lnTo>
                        <a:pt x="75" y="80"/>
                      </a:lnTo>
                      <a:lnTo>
                        <a:pt x="67" y="80"/>
                      </a:lnTo>
                      <a:lnTo>
                        <a:pt x="52" y="71"/>
                      </a:lnTo>
                      <a:lnTo>
                        <a:pt x="38" y="71"/>
                      </a:lnTo>
                      <a:lnTo>
                        <a:pt x="29" y="71"/>
                      </a:lnTo>
                      <a:lnTo>
                        <a:pt x="22" y="71"/>
                      </a:lnTo>
                      <a:lnTo>
                        <a:pt x="14" y="71"/>
                      </a:lnTo>
                      <a:lnTo>
                        <a:pt x="7" y="71"/>
                      </a:lnTo>
                      <a:lnTo>
                        <a:pt x="7" y="60"/>
                      </a:lnTo>
                      <a:lnTo>
                        <a:pt x="7" y="50"/>
                      </a:lnTo>
                      <a:lnTo>
                        <a:pt x="0" y="40"/>
                      </a:lnTo>
                      <a:lnTo>
                        <a:pt x="0" y="30"/>
                      </a:lnTo>
                      <a:lnTo>
                        <a:pt x="0" y="10"/>
                      </a:lnTo>
                      <a:lnTo>
                        <a:pt x="0" y="0"/>
                      </a:lnTo>
                      <a:close/>
                    </a:path>
                  </a:pathLst>
                </a:custGeom>
                <a:solidFill>
                  <a:srgbClr val="999999"/>
                </a:solidFill>
                <a:ln w="9525">
                  <a:noFill/>
                  <a:round/>
                  <a:headEnd/>
                  <a:tailEnd/>
                </a:ln>
              </p:spPr>
              <p:txBody>
                <a:bodyPr/>
                <a:lstStyle/>
                <a:p>
                  <a:endParaRPr lang="en-US"/>
                </a:p>
              </p:txBody>
            </p:sp>
            <p:sp>
              <p:nvSpPr>
                <p:cNvPr id="2173" name="Freeform 58"/>
                <p:cNvSpPr>
                  <a:spLocks noChangeAspect="1"/>
                </p:cNvSpPr>
                <p:nvPr/>
              </p:nvSpPr>
              <p:spPr bwMode="auto">
                <a:xfrm>
                  <a:off x="496" y="2162"/>
                  <a:ext cx="14" cy="46"/>
                </a:xfrm>
                <a:custGeom>
                  <a:avLst/>
                  <a:gdLst>
                    <a:gd name="T0" fmla="*/ 0 w 14"/>
                    <a:gd name="T1" fmla="*/ 0 h 91"/>
                    <a:gd name="T2" fmla="*/ 0 w 14"/>
                    <a:gd name="T3" fmla="*/ 30 h 91"/>
                    <a:gd name="T4" fmla="*/ 0 w 14"/>
                    <a:gd name="T5" fmla="*/ 50 h 91"/>
                    <a:gd name="T6" fmla="*/ 7 w 14"/>
                    <a:gd name="T7" fmla="*/ 71 h 91"/>
                    <a:gd name="T8" fmla="*/ 7 w 14"/>
                    <a:gd name="T9" fmla="*/ 91 h 91"/>
                    <a:gd name="T10" fmla="*/ 14 w 14"/>
                    <a:gd name="T11" fmla="*/ 91 h 91"/>
                    <a:gd name="T12" fmla="*/ 14 w 14"/>
                    <a:gd name="T13" fmla="*/ 91 h 91"/>
                    <a:gd name="T14" fmla="*/ 14 w 14"/>
                    <a:gd name="T15" fmla="*/ 91 h 91"/>
                    <a:gd name="T16" fmla="*/ 14 w 14"/>
                    <a:gd name="T17" fmla="*/ 91 h 91"/>
                    <a:gd name="T18" fmla="*/ 14 w 14"/>
                    <a:gd name="T19" fmla="*/ 91 h 91"/>
                    <a:gd name="T20" fmla="*/ 14 w 14"/>
                    <a:gd name="T21" fmla="*/ 91 h 91"/>
                    <a:gd name="T22" fmla="*/ 14 w 14"/>
                    <a:gd name="T23" fmla="*/ 80 h 91"/>
                    <a:gd name="T24" fmla="*/ 7 w 14"/>
                    <a:gd name="T25" fmla="*/ 71 h 91"/>
                    <a:gd name="T26" fmla="*/ 7 w 14"/>
                    <a:gd name="T27" fmla="*/ 60 h 91"/>
                    <a:gd name="T28" fmla="*/ 0 w 14"/>
                    <a:gd name="T29" fmla="*/ 40 h 91"/>
                    <a:gd name="T30" fmla="*/ 0 w 14"/>
                    <a:gd name="T31" fmla="*/ 10 h 91"/>
                    <a:gd name="T32" fmla="*/ 0 w 14"/>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91"/>
                    <a:gd name="T53" fmla="*/ 14 w 14"/>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91">
                      <a:moveTo>
                        <a:pt x="0" y="0"/>
                      </a:moveTo>
                      <a:lnTo>
                        <a:pt x="0" y="30"/>
                      </a:lnTo>
                      <a:lnTo>
                        <a:pt x="0" y="50"/>
                      </a:lnTo>
                      <a:lnTo>
                        <a:pt x="7" y="71"/>
                      </a:lnTo>
                      <a:lnTo>
                        <a:pt x="7" y="91"/>
                      </a:lnTo>
                      <a:lnTo>
                        <a:pt x="14" y="91"/>
                      </a:lnTo>
                      <a:lnTo>
                        <a:pt x="14" y="80"/>
                      </a:lnTo>
                      <a:lnTo>
                        <a:pt x="7" y="71"/>
                      </a:lnTo>
                      <a:lnTo>
                        <a:pt x="7" y="60"/>
                      </a:lnTo>
                      <a:lnTo>
                        <a:pt x="0" y="40"/>
                      </a:lnTo>
                      <a:lnTo>
                        <a:pt x="0" y="10"/>
                      </a:lnTo>
                      <a:lnTo>
                        <a:pt x="0" y="0"/>
                      </a:lnTo>
                      <a:close/>
                    </a:path>
                  </a:pathLst>
                </a:custGeom>
                <a:solidFill>
                  <a:srgbClr val="333333"/>
                </a:solidFill>
                <a:ln w="9525">
                  <a:noFill/>
                  <a:round/>
                  <a:headEnd/>
                  <a:tailEnd/>
                </a:ln>
              </p:spPr>
              <p:txBody>
                <a:bodyPr/>
                <a:lstStyle/>
                <a:p>
                  <a:endParaRPr lang="en-US"/>
                </a:p>
              </p:txBody>
            </p:sp>
            <p:sp>
              <p:nvSpPr>
                <p:cNvPr id="2174" name="Freeform 59"/>
                <p:cNvSpPr>
                  <a:spLocks noChangeAspect="1"/>
                </p:cNvSpPr>
                <p:nvPr/>
              </p:nvSpPr>
              <p:spPr bwMode="auto">
                <a:xfrm>
                  <a:off x="622" y="2182"/>
                  <a:ext cx="23" cy="26"/>
                </a:xfrm>
                <a:custGeom>
                  <a:avLst/>
                  <a:gdLst>
                    <a:gd name="T0" fmla="*/ 8 w 23"/>
                    <a:gd name="T1" fmla="*/ 51 h 51"/>
                    <a:gd name="T2" fmla="*/ 15 w 23"/>
                    <a:gd name="T3" fmla="*/ 40 h 51"/>
                    <a:gd name="T4" fmla="*/ 15 w 23"/>
                    <a:gd name="T5" fmla="*/ 20 h 51"/>
                    <a:gd name="T6" fmla="*/ 23 w 23"/>
                    <a:gd name="T7" fmla="*/ 0 h 51"/>
                    <a:gd name="T8" fmla="*/ 15 w 23"/>
                    <a:gd name="T9" fmla="*/ 0 h 51"/>
                    <a:gd name="T10" fmla="*/ 15 w 23"/>
                    <a:gd name="T11" fmla="*/ 10 h 51"/>
                    <a:gd name="T12" fmla="*/ 8 w 23"/>
                    <a:gd name="T13" fmla="*/ 31 h 51"/>
                    <a:gd name="T14" fmla="*/ 8 w 23"/>
                    <a:gd name="T15" fmla="*/ 40 h 51"/>
                    <a:gd name="T16" fmla="*/ 0 w 23"/>
                    <a:gd name="T17" fmla="*/ 40 h 51"/>
                    <a:gd name="T18" fmla="*/ 0 w 23"/>
                    <a:gd name="T19" fmla="*/ 51 h 51"/>
                    <a:gd name="T20" fmla="*/ 0 w 23"/>
                    <a:gd name="T21" fmla="*/ 51 h 51"/>
                    <a:gd name="T22" fmla="*/ 8 w 23"/>
                    <a:gd name="T23" fmla="*/ 51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51"/>
                    <a:gd name="T38" fmla="*/ 23 w 23"/>
                    <a:gd name="T39" fmla="*/ 51 h 5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51">
                      <a:moveTo>
                        <a:pt x="8" y="51"/>
                      </a:moveTo>
                      <a:lnTo>
                        <a:pt x="15" y="40"/>
                      </a:lnTo>
                      <a:lnTo>
                        <a:pt x="15" y="20"/>
                      </a:lnTo>
                      <a:lnTo>
                        <a:pt x="23" y="0"/>
                      </a:lnTo>
                      <a:lnTo>
                        <a:pt x="15" y="0"/>
                      </a:lnTo>
                      <a:lnTo>
                        <a:pt x="15" y="10"/>
                      </a:lnTo>
                      <a:lnTo>
                        <a:pt x="8" y="31"/>
                      </a:lnTo>
                      <a:lnTo>
                        <a:pt x="8" y="40"/>
                      </a:lnTo>
                      <a:lnTo>
                        <a:pt x="0" y="40"/>
                      </a:lnTo>
                      <a:lnTo>
                        <a:pt x="0" y="51"/>
                      </a:lnTo>
                      <a:lnTo>
                        <a:pt x="8" y="51"/>
                      </a:lnTo>
                      <a:close/>
                    </a:path>
                  </a:pathLst>
                </a:custGeom>
                <a:solidFill>
                  <a:srgbClr val="333333"/>
                </a:solidFill>
                <a:ln w="9525">
                  <a:noFill/>
                  <a:round/>
                  <a:headEnd/>
                  <a:tailEnd/>
                </a:ln>
              </p:spPr>
              <p:txBody>
                <a:bodyPr/>
                <a:lstStyle/>
                <a:p>
                  <a:endParaRPr lang="en-US"/>
                </a:p>
              </p:txBody>
            </p:sp>
            <p:sp>
              <p:nvSpPr>
                <p:cNvPr id="2175" name="Freeform 60"/>
                <p:cNvSpPr>
                  <a:spLocks noChangeAspect="1"/>
                </p:cNvSpPr>
                <p:nvPr/>
              </p:nvSpPr>
              <p:spPr bwMode="auto">
                <a:xfrm>
                  <a:off x="630" y="2223"/>
                  <a:ext cx="7" cy="1"/>
                </a:xfrm>
                <a:custGeom>
                  <a:avLst/>
                  <a:gdLst>
                    <a:gd name="T0" fmla="*/ 0 w 7"/>
                    <a:gd name="T1" fmla="*/ 0 h 1"/>
                    <a:gd name="T2" fmla="*/ 0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0 w 7"/>
                    <a:gd name="T29" fmla="*/ 0 h 1"/>
                    <a:gd name="T30" fmla="*/ 0 w 7"/>
                    <a:gd name="T31" fmla="*/ 0 h 1"/>
                    <a:gd name="T32" fmla="*/ 7 w 7"/>
                    <a:gd name="T33" fmla="*/ 0 h 1"/>
                    <a:gd name="T34" fmla="*/ 0 w 7"/>
                    <a:gd name="T35" fmla="*/ 0 h 1"/>
                    <a:gd name="T36" fmla="*/ 0 w 7"/>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1"/>
                    <a:gd name="T59" fmla="*/ 7 w 7"/>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1">
                      <a:moveTo>
                        <a:pt x="0" y="0"/>
                      </a:moveTo>
                      <a:lnTo>
                        <a:pt x="0" y="0"/>
                      </a:lnTo>
                      <a:lnTo>
                        <a:pt x="7" y="0"/>
                      </a:lnTo>
                      <a:lnTo>
                        <a:pt x="0" y="0"/>
                      </a:lnTo>
                      <a:close/>
                    </a:path>
                  </a:pathLst>
                </a:custGeom>
                <a:solidFill>
                  <a:srgbClr val="CCCCCC"/>
                </a:solidFill>
                <a:ln w="9525">
                  <a:noFill/>
                  <a:round/>
                  <a:headEnd/>
                  <a:tailEnd/>
                </a:ln>
              </p:spPr>
              <p:txBody>
                <a:bodyPr/>
                <a:lstStyle/>
                <a:p>
                  <a:endParaRPr lang="en-US"/>
                </a:p>
              </p:txBody>
            </p:sp>
            <p:sp>
              <p:nvSpPr>
                <p:cNvPr id="2176" name="Freeform 61"/>
                <p:cNvSpPr>
                  <a:spLocks noChangeAspect="1"/>
                </p:cNvSpPr>
                <p:nvPr/>
              </p:nvSpPr>
              <p:spPr bwMode="auto">
                <a:xfrm>
                  <a:off x="503" y="2223"/>
                  <a:ext cx="7" cy="1"/>
                </a:xfrm>
                <a:custGeom>
                  <a:avLst/>
                  <a:gdLst>
                    <a:gd name="T0" fmla="*/ 7 w 7"/>
                    <a:gd name="T1" fmla="*/ 0 h 1"/>
                    <a:gd name="T2" fmla="*/ 7 w 7"/>
                    <a:gd name="T3" fmla="*/ 0 h 1"/>
                    <a:gd name="T4" fmla="*/ 7 w 7"/>
                    <a:gd name="T5" fmla="*/ 0 h 1"/>
                    <a:gd name="T6" fmla="*/ 0 w 7"/>
                    <a:gd name="T7" fmla="*/ 0 h 1"/>
                    <a:gd name="T8" fmla="*/ 0 w 7"/>
                    <a:gd name="T9" fmla="*/ 0 h 1"/>
                    <a:gd name="T10" fmla="*/ 0 w 7"/>
                    <a:gd name="T11" fmla="*/ 0 h 1"/>
                    <a:gd name="T12" fmla="*/ 0 w 7"/>
                    <a:gd name="T13" fmla="*/ 0 h 1"/>
                    <a:gd name="T14" fmla="*/ 0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0 w 7"/>
                    <a:gd name="T29" fmla="*/ 0 h 1"/>
                    <a:gd name="T30" fmla="*/ 0 w 7"/>
                    <a:gd name="T31" fmla="*/ 0 h 1"/>
                    <a:gd name="T32" fmla="*/ 0 w 7"/>
                    <a:gd name="T33" fmla="*/ 0 h 1"/>
                    <a:gd name="T34" fmla="*/ 0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lnTo>
                        <a:pt x="0" y="0"/>
                      </a:lnTo>
                      <a:lnTo>
                        <a:pt x="7" y="0"/>
                      </a:lnTo>
                      <a:close/>
                    </a:path>
                  </a:pathLst>
                </a:custGeom>
                <a:solidFill>
                  <a:srgbClr val="CCCCCC"/>
                </a:solidFill>
                <a:ln w="9525">
                  <a:noFill/>
                  <a:round/>
                  <a:headEnd/>
                  <a:tailEnd/>
                </a:ln>
              </p:spPr>
              <p:txBody>
                <a:bodyPr/>
                <a:lstStyle/>
                <a:p>
                  <a:endParaRPr lang="en-US"/>
                </a:p>
              </p:txBody>
            </p:sp>
            <p:sp>
              <p:nvSpPr>
                <p:cNvPr id="2177" name="Freeform 62"/>
                <p:cNvSpPr>
                  <a:spLocks noChangeAspect="1"/>
                </p:cNvSpPr>
                <p:nvPr/>
              </p:nvSpPr>
              <p:spPr bwMode="auto">
                <a:xfrm>
                  <a:off x="563" y="2066"/>
                  <a:ext cx="52" cy="5"/>
                </a:xfrm>
                <a:custGeom>
                  <a:avLst/>
                  <a:gdLst>
                    <a:gd name="T0" fmla="*/ 52 w 52"/>
                    <a:gd name="T1" fmla="*/ 9 h 9"/>
                    <a:gd name="T2" fmla="*/ 45 w 52"/>
                    <a:gd name="T3" fmla="*/ 0 h 9"/>
                    <a:gd name="T4" fmla="*/ 37 w 52"/>
                    <a:gd name="T5" fmla="*/ 0 h 9"/>
                    <a:gd name="T6" fmla="*/ 22 w 52"/>
                    <a:gd name="T7" fmla="*/ 0 h 9"/>
                    <a:gd name="T8" fmla="*/ 0 w 52"/>
                    <a:gd name="T9" fmla="*/ 0 h 9"/>
                    <a:gd name="T10" fmla="*/ 15 w 52"/>
                    <a:gd name="T11" fmla="*/ 0 h 9"/>
                    <a:gd name="T12" fmla="*/ 30 w 52"/>
                    <a:gd name="T13" fmla="*/ 0 h 9"/>
                    <a:gd name="T14" fmla="*/ 37 w 52"/>
                    <a:gd name="T15" fmla="*/ 0 h 9"/>
                    <a:gd name="T16" fmla="*/ 52 w 52"/>
                    <a:gd name="T17" fmla="*/ 9 h 9"/>
                    <a:gd name="T18" fmla="*/ 52 w 52"/>
                    <a:gd name="T19" fmla="*/ 9 h 9"/>
                    <a:gd name="T20" fmla="*/ 52 w 5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9"/>
                    <a:gd name="T35" fmla="*/ 52 w 52"/>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9">
                      <a:moveTo>
                        <a:pt x="52" y="9"/>
                      </a:moveTo>
                      <a:lnTo>
                        <a:pt x="45" y="0"/>
                      </a:lnTo>
                      <a:lnTo>
                        <a:pt x="37" y="0"/>
                      </a:lnTo>
                      <a:lnTo>
                        <a:pt x="22" y="0"/>
                      </a:lnTo>
                      <a:lnTo>
                        <a:pt x="0" y="0"/>
                      </a:lnTo>
                      <a:lnTo>
                        <a:pt x="15" y="0"/>
                      </a:lnTo>
                      <a:lnTo>
                        <a:pt x="30" y="0"/>
                      </a:lnTo>
                      <a:lnTo>
                        <a:pt x="37" y="0"/>
                      </a:lnTo>
                      <a:lnTo>
                        <a:pt x="52" y="9"/>
                      </a:lnTo>
                      <a:close/>
                    </a:path>
                  </a:pathLst>
                </a:custGeom>
                <a:solidFill>
                  <a:srgbClr val="595959"/>
                </a:solidFill>
                <a:ln w="9525">
                  <a:noFill/>
                  <a:round/>
                  <a:headEnd/>
                  <a:tailEnd/>
                </a:ln>
              </p:spPr>
              <p:txBody>
                <a:bodyPr/>
                <a:lstStyle/>
                <a:p>
                  <a:endParaRPr lang="en-US"/>
                </a:p>
              </p:txBody>
            </p:sp>
            <p:sp>
              <p:nvSpPr>
                <p:cNvPr id="2178" name="Rectangle 63"/>
                <p:cNvSpPr>
                  <a:spLocks noChangeAspect="1" noChangeArrowheads="1"/>
                </p:cNvSpPr>
                <p:nvPr/>
              </p:nvSpPr>
              <p:spPr bwMode="auto">
                <a:xfrm>
                  <a:off x="630" y="2077"/>
                  <a:ext cx="7" cy="4"/>
                </a:xfrm>
                <a:prstGeom prst="rect">
                  <a:avLst/>
                </a:prstGeom>
                <a:solidFill>
                  <a:srgbClr val="FF3333"/>
                </a:solidFill>
                <a:ln w="9525">
                  <a:noFill/>
                  <a:miter lim="800000"/>
                  <a:headEnd/>
                  <a:tailEnd/>
                </a:ln>
              </p:spPr>
              <p:txBody>
                <a:bodyPr/>
                <a:lstStyle/>
                <a:p>
                  <a:endParaRPr lang="en-US"/>
                </a:p>
              </p:txBody>
            </p:sp>
            <p:pic>
              <p:nvPicPr>
                <p:cNvPr id="2179" name="Picture 64"/>
                <p:cNvPicPr>
                  <a:picLocks noChangeAspect="1" noChangeArrowheads="1"/>
                </p:cNvPicPr>
                <p:nvPr/>
              </p:nvPicPr>
              <p:blipFill>
                <a:blip r:embed="rId8"/>
                <a:srcRect/>
                <a:stretch>
                  <a:fillRect/>
                </a:stretch>
              </p:blipFill>
              <p:spPr bwMode="auto">
                <a:xfrm>
                  <a:off x="615" y="2071"/>
                  <a:ext cx="22" cy="16"/>
                </a:xfrm>
                <a:prstGeom prst="rect">
                  <a:avLst/>
                </a:prstGeom>
                <a:noFill/>
                <a:ln w="9525">
                  <a:noFill/>
                  <a:miter lim="800000"/>
                  <a:headEnd/>
                  <a:tailEnd/>
                </a:ln>
              </p:spPr>
            </p:pic>
            <p:pic>
              <p:nvPicPr>
                <p:cNvPr id="2180" name="Picture 65"/>
                <p:cNvPicPr>
                  <a:picLocks noChangeAspect="1" noChangeArrowheads="1"/>
                </p:cNvPicPr>
                <p:nvPr/>
              </p:nvPicPr>
              <p:blipFill>
                <a:blip r:embed="rId9"/>
                <a:srcRect/>
                <a:stretch>
                  <a:fillRect/>
                </a:stretch>
              </p:blipFill>
              <p:spPr bwMode="auto">
                <a:xfrm>
                  <a:off x="615" y="2071"/>
                  <a:ext cx="22" cy="16"/>
                </a:xfrm>
                <a:prstGeom prst="rect">
                  <a:avLst/>
                </a:prstGeom>
                <a:noFill/>
                <a:ln w="9525">
                  <a:noFill/>
                  <a:miter lim="800000"/>
                  <a:headEnd/>
                  <a:tailEnd/>
                </a:ln>
              </p:spPr>
            </p:pic>
            <p:sp>
              <p:nvSpPr>
                <p:cNvPr id="2181" name="Freeform 66"/>
                <p:cNvSpPr>
                  <a:spLocks noChangeAspect="1"/>
                </p:cNvSpPr>
                <p:nvPr/>
              </p:nvSpPr>
              <p:spPr bwMode="auto">
                <a:xfrm>
                  <a:off x="541" y="2066"/>
                  <a:ext cx="74" cy="11"/>
                </a:xfrm>
                <a:custGeom>
                  <a:avLst/>
                  <a:gdLst>
                    <a:gd name="T0" fmla="*/ 74 w 74"/>
                    <a:gd name="T1" fmla="*/ 20 h 20"/>
                    <a:gd name="T2" fmla="*/ 74 w 74"/>
                    <a:gd name="T3" fmla="*/ 20 h 20"/>
                    <a:gd name="T4" fmla="*/ 67 w 74"/>
                    <a:gd name="T5" fmla="*/ 20 h 20"/>
                    <a:gd name="T6" fmla="*/ 67 w 74"/>
                    <a:gd name="T7" fmla="*/ 20 h 20"/>
                    <a:gd name="T8" fmla="*/ 52 w 74"/>
                    <a:gd name="T9" fmla="*/ 20 h 20"/>
                    <a:gd name="T10" fmla="*/ 37 w 74"/>
                    <a:gd name="T11" fmla="*/ 20 h 20"/>
                    <a:gd name="T12" fmla="*/ 22 w 74"/>
                    <a:gd name="T13" fmla="*/ 20 h 20"/>
                    <a:gd name="T14" fmla="*/ 7 w 74"/>
                    <a:gd name="T15" fmla="*/ 9 h 20"/>
                    <a:gd name="T16" fmla="*/ 0 w 74"/>
                    <a:gd name="T17" fmla="*/ 9 h 20"/>
                    <a:gd name="T18" fmla="*/ 0 w 74"/>
                    <a:gd name="T19" fmla="*/ 9 h 20"/>
                    <a:gd name="T20" fmla="*/ 0 w 74"/>
                    <a:gd name="T21" fmla="*/ 0 h 20"/>
                    <a:gd name="T22" fmla="*/ 7 w 74"/>
                    <a:gd name="T23" fmla="*/ 0 h 20"/>
                    <a:gd name="T24" fmla="*/ 30 w 74"/>
                    <a:gd name="T25" fmla="*/ 0 h 20"/>
                    <a:gd name="T26" fmla="*/ 44 w 74"/>
                    <a:gd name="T27" fmla="*/ 0 h 20"/>
                    <a:gd name="T28" fmla="*/ 59 w 74"/>
                    <a:gd name="T29" fmla="*/ 0 h 20"/>
                    <a:gd name="T30" fmla="*/ 74 w 74"/>
                    <a:gd name="T31" fmla="*/ 9 h 20"/>
                    <a:gd name="T32" fmla="*/ 74 w 74"/>
                    <a:gd name="T33" fmla="*/ 9 h 20"/>
                    <a:gd name="T34" fmla="*/ 74 w 74"/>
                    <a:gd name="T35" fmla="*/ 2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20"/>
                    <a:gd name="T56" fmla="*/ 74 w 74"/>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20">
                      <a:moveTo>
                        <a:pt x="74" y="20"/>
                      </a:moveTo>
                      <a:lnTo>
                        <a:pt x="74" y="20"/>
                      </a:lnTo>
                      <a:lnTo>
                        <a:pt x="67" y="20"/>
                      </a:lnTo>
                      <a:lnTo>
                        <a:pt x="52" y="20"/>
                      </a:lnTo>
                      <a:lnTo>
                        <a:pt x="37" y="20"/>
                      </a:lnTo>
                      <a:lnTo>
                        <a:pt x="22" y="20"/>
                      </a:lnTo>
                      <a:lnTo>
                        <a:pt x="7" y="9"/>
                      </a:lnTo>
                      <a:lnTo>
                        <a:pt x="0" y="9"/>
                      </a:lnTo>
                      <a:lnTo>
                        <a:pt x="0" y="0"/>
                      </a:lnTo>
                      <a:lnTo>
                        <a:pt x="7" y="0"/>
                      </a:lnTo>
                      <a:lnTo>
                        <a:pt x="30" y="0"/>
                      </a:lnTo>
                      <a:lnTo>
                        <a:pt x="44" y="0"/>
                      </a:lnTo>
                      <a:lnTo>
                        <a:pt x="59" y="0"/>
                      </a:lnTo>
                      <a:lnTo>
                        <a:pt x="74" y="9"/>
                      </a:lnTo>
                      <a:lnTo>
                        <a:pt x="74" y="20"/>
                      </a:lnTo>
                      <a:close/>
                    </a:path>
                  </a:pathLst>
                </a:custGeom>
                <a:solidFill>
                  <a:srgbClr val="595959"/>
                </a:solidFill>
                <a:ln w="9525">
                  <a:noFill/>
                  <a:round/>
                  <a:headEnd/>
                  <a:tailEnd/>
                </a:ln>
              </p:spPr>
              <p:txBody>
                <a:bodyPr/>
                <a:lstStyle/>
                <a:p>
                  <a:endParaRPr lang="en-US"/>
                </a:p>
              </p:txBody>
            </p:sp>
            <p:sp>
              <p:nvSpPr>
                <p:cNvPr id="2182" name="Freeform 67"/>
                <p:cNvSpPr>
                  <a:spLocks noChangeAspect="1"/>
                </p:cNvSpPr>
                <p:nvPr/>
              </p:nvSpPr>
              <p:spPr bwMode="auto">
                <a:xfrm>
                  <a:off x="600" y="2066"/>
                  <a:ext cx="37" cy="5"/>
                </a:xfrm>
                <a:custGeom>
                  <a:avLst/>
                  <a:gdLst>
                    <a:gd name="T0" fmla="*/ 37 w 37"/>
                    <a:gd name="T1" fmla="*/ 9 h 9"/>
                    <a:gd name="T2" fmla="*/ 37 w 37"/>
                    <a:gd name="T3" fmla="*/ 9 h 9"/>
                    <a:gd name="T4" fmla="*/ 30 w 37"/>
                    <a:gd name="T5" fmla="*/ 9 h 9"/>
                    <a:gd name="T6" fmla="*/ 22 w 37"/>
                    <a:gd name="T7" fmla="*/ 9 h 9"/>
                    <a:gd name="T8" fmla="*/ 22 w 37"/>
                    <a:gd name="T9" fmla="*/ 9 h 9"/>
                    <a:gd name="T10" fmla="*/ 15 w 37"/>
                    <a:gd name="T11" fmla="*/ 9 h 9"/>
                    <a:gd name="T12" fmla="*/ 15 w 37"/>
                    <a:gd name="T13" fmla="*/ 0 h 9"/>
                    <a:gd name="T14" fmla="*/ 8 w 37"/>
                    <a:gd name="T15" fmla="*/ 0 h 9"/>
                    <a:gd name="T16" fmla="*/ 0 w 37"/>
                    <a:gd name="T17" fmla="*/ 0 h 9"/>
                    <a:gd name="T18" fmla="*/ 8 w 37"/>
                    <a:gd name="T19" fmla="*/ 0 h 9"/>
                    <a:gd name="T20" fmla="*/ 15 w 37"/>
                    <a:gd name="T21" fmla="*/ 0 h 9"/>
                    <a:gd name="T22" fmla="*/ 22 w 37"/>
                    <a:gd name="T23" fmla="*/ 0 h 9"/>
                    <a:gd name="T24" fmla="*/ 30 w 37"/>
                    <a:gd name="T25" fmla="*/ 0 h 9"/>
                    <a:gd name="T26" fmla="*/ 37 w 37"/>
                    <a:gd name="T27" fmla="*/ 9 h 9"/>
                    <a:gd name="T28" fmla="*/ 37 w 37"/>
                    <a:gd name="T29" fmla="*/ 9 h 9"/>
                    <a:gd name="T30" fmla="*/ 37 w 37"/>
                    <a:gd name="T31" fmla="*/ 9 h 9"/>
                    <a:gd name="T32" fmla="*/ 37 w 37"/>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
                    <a:gd name="T53" fmla="*/ 37 w 37"/>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
                      <a:moveTo>
                        <a:pt x="37" y="9"/>
                      </a:moveTo>
                      <a:lnTo>
                        <a:pt x="37" y="9"/>
                      </a:lnTo>
                      <a:lnTo>
                        <a:pt x="30" y="9"/>
                      </a:lnTo>
                      <a:lnTo>
                        <a:pt x="22" y="9"/>
                      </a:lnTo>
                      <a:lnTo>
                        <a:pt x="15" y="9"/>
                      </a:lnTo>
                      <a:lnTo>
                        <a:pt x="15" y="0"/>
                      </a:lnTo>
                      <a:lnTo>
                        <a:pt x="8" y="0"/>
                      </a:lnTo>
                      <a:lnTo>
                        <a:pt x="0" y="0"/>
                      </a:lnTo>
                      <a:lnTo>
                        <a:pt x="8" y="0"/>
                      </a:lnTo>
                      <a:lnTo>
                        <a:pt x="15" y="0"/>
                      </a:lnTo>
                      <a:lnTo>
                        <a:pt x="22" y="0"/>
                      </a:lnTo>
                      <a:lnTo>
                        <a:pt x="30" y="0"/>
                      </a:lnTo>
                      <a:lnTo>
                        <a:pt x="37" y="9"/>
                      </a:lnTo>
                      <a:close/>
                    </a:path>
                  </a:pathLst>
                </a:custGeom>
                <a:solidFill>
                  <a:srgbClr val="666666"/>
                </a:solidFill>
                <a:ln w="9525">
                  <a:noFill/>
                  <a:round/>
                  <a:headEnd/>
                  <a:tailEnd/>
                </a:ln>
              </p:spPr>
              <p:txBody>
                <a:bodyPr/>
                <a:lstStyle/>
                <a:p>
                  <a:endParaRPr lang="en-US"/>
                </a:p>
              </p:txBody>
            </p:sp>
            <p:sp>
              <p:nvSpPr>
                <p:cNvPr id="2183" name="Freeform 68"/>
                <p:cNvSpPr>
                  <a:spLocks noChangeAspect="1"/>
                </p:cNvSpPr>
                <p:nvPr/>
              </p:nvSpPr>
              <p:spPr bwMode="auto">
                <a:xfrm>
                  <a:off x="630" y="2056"/>
                  <a:ext cx="15" cy="6"/>
                </a:xfrm>
                <a:custGeom>
                  <a:avLst/>
                  <a:gdLst>
                    <a:gd name="T0" fmla="*/ 0 w 15"/>
                    <a:gd name="T1" fmla="*/ 11 h 11"/>
                    <a:gd name="T2" fmla="*/ 7 w 15"/>
                    <a:gd name="T3" fmla="*/ 11 h 11"/>
                    <a:gd name="T4" fmla="*/ 7 w 15"/>
                    <a:gd name="T5" fmla="*/ 11 h 11"/>
                    <a:gd name="T6" fmla="*/ 15 w 15"/>
                    <a:gd name="T7" fmla="*/ 11 h 11"/>
                    <a:gd name="T8" fmla="*/ 15 w 15"/>
                    <a:gd name="T9" fmla="*/ 0 h 11"/>
                    <a:gd name="T10" fmla="*/ 15 w 15"/>
                    <a:gd name="T11" fmla="*/ 0 h 11"/>
                    <a:gd name="T12" fmla="*/ 7 w 15"/>
                    <a:gd name="T13" fmla="*/ 0 h 11"/>
                    <a:gd name="T14" fmla="*/ 0 w 15"/>
                    <a:gd name="T15" fmla="*/ 0 h 11"/>
                    <a:gd name="T16" fmla="*/ 0 w 15"/>
                    <a:gd name="T17" fmla="*/ 0 h 11"/>
                    <a:gd name="T18" fmla="*/ 0 w 15"/>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1"/>
                    <a:gd name="T32" fmla="*/ 15 w 15"/>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1">
                      <a:moveTo>
                        <a:pt x="0" y="11"/>
                      </a:moveTo>
                      <a:lnTo>
                        <a:pt x="7" y="11"/>
                      </a:lnTo>
                      <a:lnTo>
                        <a:pt x="15" y="11"/>
                      </a:lnTo>
                      <a:lnTo>
                        <a:pt x="15" y="0"/>
                      </a:lnTo>
                      <a:lnTo>
                        <a:pt x="7" y="0"/>
                      </a:lnTo>
                      <a:lnTo>
                        <a:pt x="0" y="0"/>
                      </a:lnTo>
                      <a:lnTo>
                        <a:pt x="0" y="11"/>
                      </a:lnTo>
                      <a:close/>
                    </a:path>
                  </a:pathLst>
                </a:custGeom>
                <a:solidFill>
                  <a:srgbClr val="1A1A1A"/>
                </a:solidFill>
                <a:ln w="9525">
                  <a:noFill/>
                  <a:round/>
                  <a:headEnd/>
                  <a:tailEnd/>
                </a:ln>
              </p:spPr>
              <p:txBody>
                <a:bodyPr/>
                <a:lstStyle/>
                <a:p>
                  <a:endParaRPr lang="en-US"/>
                </a:p>
              </p:txBody>
            </p:sp>
            <p:sp>
              <p:nvSpPr>
                <p:cNvPr id="2184" name="Freeform 69"/>
                <p:cNvSpPr>
                  <a:spLocks noChangeAspect="1"/>
                </p:cNvSpPr>
                <p:nvPr/>
              </p:nvSpPr>
              <p:spPr bwMode="auto">
                <a:xfrm>
                  <a:off x="637" y="2031"/>
                  <a:ext cx="8" cy="25"/>
                </a:xfrm>
                <a:custGeom>
                  <a:avLst/>
                  <a:gdLst>
                    <a:gd name="T0" fmla="*/ 8 w 8"/>
                    <a:gd name="T1" fmla="*/ 0 h 50"/>
                    <a:gd name="T2" fmla="*/ 0 w 8"/>
                    <a:gd name="T3" fmla="*/ 0 h 50"/>
                    <a:gd name="T4" fmla="*/ 0 w 8"/>
                    <a:gd name="T5" fmla="*/ 0 h 50"/>
                    <a:gd name="T6" fmla="*/ 0 w 8"/>
                    <a:gd name="T7" fmla="*/ 0 h 50"/>
                    <a:gd name="T8" fmla="*/ 0 w 8"/>
                    <a:gd name="T9" fmla="*/ 50 h 50"/>
                    <a:gd name="T10" fmla="*/ 0 w 8"/>
                    <a:gd name="T11" fmla="*/ 50 h 50"/>
                    <a:gd name="T12" fmla="*/ 8 w 8"/>
                    <a:gd name="T13" fmla="*/ 50 h 50"/>
                    <a:gd name="T14" fmla="*/ 8 w 8"/>
                    <a:gd name="T15" fmla="*/ 50 h 50"/>
                    <a:gd name="T16" fmla="*/ 8 w 8"/>
                    <a:gd name="T17" fmla="*/ 0 h 50"/>
                    <a:gd name="T18" fmla="*/ 8 w 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0"/>
                    <a:gd name="T32" fmla="*/ 8 w 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0">
                      <a:moveTo>
                        <a:pt x="8" y="0"/>
                      </a:moveTo>
                      <a:lnTo>
                        <a:pt x="0" y="0"/>
                      </a:lnTo>
                      <a:lnTo>
                        <a:pt x="0" y="50"/>
                      </a:lnTo>
                      <a:lnTo>
                        <a:pt x="8" y="50"/>
                      </a:lnTo>
                      <a:lnTo>
                        <a:pt x="8" y="0"/>
                      </a:lnTo>
                      <a:close/>
                    </a:path>
                  </a:pathLst>
                </a:custGeom>
                <a:solidFill>
                  <a:srgbClr val="595959"/>
                </a:solidFill>
                <a:ln w="9525">
                  <a:noFill/>
                  <a:round/>
                  <a:headEnd/>
                  <a:tailEnd/>
                </a:ln>
              </p:spPr>
              <p:txBody>
                <a:bodyPr/>
                <a:lstStyle/>
                <a:p>
                  <a:endParaRPr lang="en-US"/>
                </a:p>
              </p:txBody>
            </p:sp>
            <p:sp>
              <p:nvSpPr>
                <p:cNvPr id="2185" name="Freeform 70"/>
                <p:cNvSpPr>
                  <a:spLocks noChangeAspect="1"/>
                </p:cNvSpPr>
                <p:nvPr/>
              </p:nvSpPr>
              <p:spPr bwMode="auto">
                <a:xfrm>
                  <a:off x="630" y="2062"/>
                  <a:ext cx="15" cy="9"/>
                </a:xfrm>
                <a:custGeom>
                  <a:avLst/>
                  <a:gdLst>
                    <a:gd name="T0" fmla="*/ 7 w 15"/>
                    <a:gd name="T1" fmla="*/ 0 h 19"/>
                    <a:gd name="T2" fmla="*/ 7 w 15"/>
                    <a:gd name="T3" fmla="*/ 0 h 19"/>
                    <a:gd name="T4" fmla="*/ 7 w 15"/>
                    <a:gd name="T5" fmla="*/ 10 h 19"/>
                    <a:gd name="T6" fmla="*/ 0 w 15"/>
                    <a:gd name="T7" fmla="*/ 10 h 19"/>
                    <a:gd name="T8" fmla="*/ 7 w 15"/>
                    <a:gd name="T9" fmla="*/ 10 h 19"/>
                    <a:gd name="T10" fmla="*/ 15 w 15"/>
                    <a:gd name="T11" fmla="*/ 19 h 19"/>
                    <a:gd name="T12" fmla="*/ 7 w 15"/>
                    <a:gd name="T13" fmla="*/ 10 h 19"/>
                    <a:gd name="T14" fmla="*/ 15 w 15"/>
                    <a:gd name="T15" fmla="*/ 0 h 19"/>
                    <a:gd name="T16" fmla="*/ 7 w 15"/>
                    <a:gd name="T17" fmla="*/ 0 h 19"/>
                    <a:gd name="T18" fmla="*/ 7 w 15"/>
                    <a:gd name="T19" fmla="*/ 0 h 19"/>
                    <a:gd name="T20" fmla="*/ 7 w 15"/>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19"/>
                    <a:gd name="T35" fmla="*/ 15 w 15"/>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19">
                      <a:moveTo>
                        <a:pt x="7" y="0"/>
                      </a:moveTo>
                      <a:lnTo>
                        <a:pt x="7" y="0"/>
                      </a:lnTo>
                      <a:lnTo>
                        <a:pt x="7" y="10"/>
                      </a:lnTo>
                      <a:lnTo>
                        <a:pt x="0" y="10"/>
                      </a:lnTo>
                      <a:lnTo>
                        <a:pt x="7" y="10"/>
                      </a:lnTo>
                      <a:lnTo>
                        <a:pt x="15" y="19"/>
                      </a:lnTo>
                      <a:lnTo>
                        <a:pt x="7" y="10"/>
                      </a:lnTo>
                      <a:lnTo>
                        <a:pt x="15" y="0"/>
                      </a:lnTo>
                      <a:lnTo>
                        <a:pt x="7" y="0"/>
                      </a:lnTo>
                      <a:close/>
                    </a:path>
                  </a:pathLst>
                </a:custGeom>
                <a:solidFill>
                  <a:srgbClr val="595959"/>
                </a:solidFill>
                <a:ln w="9525">
                  <a:noFill/>
                  <a:round/>
                  <a:headEnd/>
                  <a:tailEnd/>
                </a:ln>
              </p:spPr>
              <p:txBody>
                <a:bodyPr/>
                <a:lstStyle/>
                <a:p>
                  <a:endParaRPr lang="en-US"/>
                </a:p>
              </p:txBody>
            </p:sp>
            <p:sp>
              <p:nvSpPr>
                <p:cNvPr id="2186" name="Freeform 71"/>
                <p:cNvSpPr>
                  <a:spLocks noChangeAspect="1"/>
                </p:cNvSpPr>
                <p:nvPr/>
              </p:nvSpPr>
              <p:spPr bwMode="auto">
                <a:xfrm>
                  <a:off x="488" y="2071"/>
                  <a:ext cx="149" cy="272"/>
                </a:xfrm>
                <a:custGeom>
                  <a:avLst/>
                  <a:gdLst>
                    <a:gd name="T0" fmla="*/ 8 w 149"/>
                    <a:gd name="T1" fmla="*/ 0 h 545"/>
                    <a:gd name="T2" fmla="*/ 8 w 149"/>
                    <a:gd name="T3" fmla="*/ 0 h 545"/>
                    <a:gd name="T4" fmla="*/ 8 w 149"/>
                    <a:gd name="T5" fmla="*/ 11 h 545"/>
                    <a:gd name="T6" fmla="*/ 0 w 149"/>
                    <a:gd name="T7" fmla="*/ 11 h 545"/>
                    <a:gd name="T8" fmla="*/ 0 w 149"/>
                    <a:gd name="T9" fmla="*/ 132 h 545"/>
                    <a:gd name="T10" fmla="*/ 0 w 149"/>
                    <a:gd name="T11" fmla="*/ 353 h 545"/>
                    <a:gd name="T12" fmla="*/ 0 w 149"/>
                    <a:gd name="T13" fmla="*/ 495 h 545"/>
                    <a:gd name="T14" fmla="*/ 0 w 149"/>
                    <a:gd name="T15" fmla="*/ 525 h 545"/>
                    <a:gd name="T16" fmla="*/ 0 w 149"/>
                    <a:gd name="T17" fmla="*/ 525 h 545"/>
                    <a:gd name="T18" fmla="*/ 0 w 149"/>
                    <a:gd name="T19" fmla="*/ 534 h 545"/>
                    <a:gd name="T20" fmla="*/ 8 w 149"/>
                    <a:gd name="T21" fmla="*/ 534 h 545"/>
                    <a:gd name="T22" fmla="*/ 8 w 149"/>
                    <a:gd name="T23" fmla="*/ 545 h 545"/>
                    <a:gd name="T24" fmla="*/ 15 w 149"/>
                    <a:gd name="T25" fmla="*/ 545 h 545"/>
                    <a:gd name="T26" fmla="*/ 15 w 149"/>
                    <a:gd name="T27" fmla="*/ 545 h 545"/>
                    <a:gd name="T28" fmla="*/ 30 w 149"/>
                    <a:gd name="T29" fmla="*/ 545 h 545"/>
                    <a:gd name="T30" fmla="*/ 120 w 149"/>
                    <a:gd name="T31" fmla="*/ 545 h 545"/>
                    <a:gd name="T32" fmla="*/ 134 w 149"/>
                    <a:gd name="T33" fmla="*/ 545 h 545"/>
                    <a:gd name="T34" fmla="*/ 142 w 149"/>
                    <a:gd name="T35" fmla="*/ 545 h 545"/>
                    <a:gd name="T36" fmla="*/ 149 w 149"/>
                    <a:gd name="T37" fmla="*/ 545 h 545"/>
                    <a:gd name="T38" fmla="*/ 142 w 149"/>
                    <a:gd name="T39" fmla="*/ 545 h 545"/>
                    <a:gd name="T40" fmla="*/ 105 w 149"/>
                    <a:gd name="T41" fmla="*/ 545 h 545"/>
                    <a:gd name="T42" fmla="*/ 37 w 149"/>
                    <a:gd name="T43" fmla="*/ 545 h 545"/>
                    <a:gd name="T44" fmla="*/ 22 w 149"/>
                    <a:gd name="T45" fmla="*/ 545 h 545"/>
                    <a:gd name="T46" fmla="*/ 15 w 149"/>
                    <a:gd name="T47" fmla="*/ 545 h 545"/>
                    <a:gd name="T48" fmla="*/ 8 w 149"/>
                    <a:gd name="T49" fmla="*/ 534 h 545"/>
                    <a:gd name="T50" fmla="*/ 8 w 149"/>
                    <a:gd name="T51" fmla="*/ 525 h 545"/>
                    <a:gd name="T52" fmla="*/ 8 w 149"/>
                    <a:gd name="T53" fmla="*/ 525 h 545"/>
                    <a:gd name="T54" fmla="*/ 8 w 149"/>
                    <a:gd name="T55" fmla="*/ 50 h 545"/>
                    <a:gd name="T56" fmla="*/ 8 w 149"/>
                    <a:gd name="T57" fmla="*/ 21 h 545"/>
                    <a:gd name="T58" fmla="*/ 8 w 149"/>
                    <a:gd name="T59" fmla="*/ 11 h 545"/>
                    <a:gd name="T60" fmla="*/ 8 w 149"/>
                    <a:gd name="T61" fmla="*/ 0 h 545"/>
                    <a:gd name="T62" fmla="*/ 8 w 149"/>
                    <a:gd name="T63" fmla="*/ 0 h 545"/>
                    <a:gd name="T64" fmla="*/ 8 w 149"/>
                    <a:gd name="T65" fmla="*/ 0 h 5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545"/>
                    <a:gd name="T101" fmla="*/ 149 w 149"/>
                    <a:gd name="T102" fmla="*/ 545 h 5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545">
                      <a:moveTo>
                        <a:pt x="8" y="0"/>
                      </a:moveTo>
                      <a:lnTo>
                        <a:pt x="8" y="0"/>
                      </a:lnTo>
                      <a:lnTo>
                        <a:pt x="8" y="11"/>
                      </a:lnTo>
                      <a:lnTo>
                        <a:pt x="0" y="11"/>
                      </a:lnTo>
                      <a:lnTo>
                        <a:pt x="0" y="132"/>
                      </a:lnTo>
                      <a:lnTo>
                        <a:pt x="0" y="353"/>
                      </a:lnTo>
                      <a:lnTo>
                        <a:pt x="0" y="495"/>
                      </a:lnTo>
                      <a:lnTo>
                        <a:pt x="0" y="525"/>
                      </a:lnTo>
                      <a:lnTo>
                        <a:pt x="0" y="534"/>
                      </a:lnTo>
                      <a:lnTo>
                        <a:pt x="8" y="534"/>
                      </a:lnTo>
                      <a:lnTo>
                        <a:pt x="8" y="545"/>
                      </a:lnTo>
                      <a:lnTo>
                        <a:pt x="15" y="545"/>
                      </a:lnTo>
                      <a:lnTo>
                        <a:pt x="30" y="545"/>
                      </a:lnTo>
                      <a:lnTo>
                        <a:pt x="120" y="545"/>
                      </a:lnTo>
                      <a:lnTo>
                        <a:pt x="134" y="545"/>
                      </a:lnTo>
                      <a:lnTo>
                        <a:pt x="142" y="545"/>
                      </a:lnTo>
                      <a:lnTo>
                        <a:pt x="149" y="545"/>
                      </a:lnTo>
                      <a:lnTo>
                        <a:pt x="142" y="545"/>
                      </a:lnTo>
                      <a:lnTo>
                        <a:pt x="105" y="545"/>
                      </a:lnTo>
                      <a:lnTo>
                        <a:pt x="37" y="545"/>
                      </a:lnTo>
                      <a:lnTo>
                        <a:pt x="22" y="545"/>
                      </a:lnTo>
                      <a:lnTo>
                        <a:pt x="15" y="545"/>
                      </a:lnTo>
                      <a:lnTo>
                        <a:pt x="8" y="534"/>
                      </a:lnTo>
                      <a:lnTo>
                        <a:pt x="8" y="525"/>
                      </a:lnTo>
                      <a:lnTo>
                        <a:pt x="8" y="50"/>
                      </a:lnTo>
                      <a:lnTo>
                        <a:pt x="8" y="21"/>
                      </a:lnTo>
                      <a:lnTo>
                        <a:pt x="8" y="11"/>
                      </a:lnTo>
                      <a:lnTo>
                        <a:pt x="8" y="0"/>
                      </a:lnTo>
                      <a:close/>
                    </a:path>
                  </a:pathLst>
                </a:custGeom>
                <a:solidFill>
                  <a:srgbClr val="333333"/>
                </a:solidFill>
                <a:ln w="9525">
                  <a:noFill/>
                  <a:round/>
                  <a:headEnd/>
                  <a:tailEnd/>
                </a:ln>
              </p:spPr>
              <p:txBody>
                <a:bodyPr/>
                <a:lstStyle/>
                <a:p>
                  <a:endParaRPr lang="en-US"/>
                </a:p>
              </p:txBody>
            </p:sp>
            <p:sp>
              <p:nvSpPr>
                <p:cNvPr id="2187" name="Freeform 72"/>
                <p:cNvSpPr>
                  <a:spLocks noChangeAspect="1"/>
                </p:cNvSpPr>
                <p:nvPr/>
              </p:nvSpPr>
              <p:spPr bwMode="auto">
                <a:xfrm>
                  <a:off x="608" y="2062"/>
                  <a:ext cx="7" cy="4"/>
                </a:xfrm>
                <a:custGeom>
                  <a:avLst/>
                  <a:gdLst>
                    <a:gd name="T0" fmla="*/ 0 w 7"/>
                    <a:gd name="T1" fmla="*/ 0 h 10"/>
                    <a:gd name="T2" fmla="*/ 7 w 7"/>
                    <a:gd name="T3" fmla="*/ 0 h 10"/>
                    <a:gd name="T4" fmla="*/ 0 w 7"/>
                    <a:gd name="T5" fmla="*/ 0 h 10"/>
                    <a:gd name="T6" fmla="*/ 0 w 7"/>
                    <a:gd name="T7" fmla="*/ 10 h 10"/>
                    <a:gd name="T8" fmla="*/ 0 w 7"/>
                    <a:gd name="T9" fmla="*/ 10 h 10"/>
                    <a:gd name="T10" fmla="*/ 0 w 7"/>
                    <a:gd name="T11" fmla="*/ 0 h 10"/>
                    <a:gd name="T12" fmla="*/ 0 w 7"/>
                    <a:gd name="T13" fmla="*/ 0 h 10"/>
                    <a:gd name="T14" fmla="*/ 0 w 7"/>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0"/>
                    <a:gd name="T26" fmla="*/ 7 w 7"/>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0">
                      <a:moveTo>
                        <a:pt x="0" y="0"/>
                      </a:moveTo>
                      <a:lnTo>
                        <a:pt x="7" y="0"/>
                      </a:lnTo>
                      <a:lnTo>
                        <a:pt x="0" y="0"/>
                      </a:lnTo>
                      <a:lnTo>
                        <a:pt x="0" y="10"/>
                      </a:lnTo>
                      <a:lnTo>
                        <a:pt x="0" y="0"/>
                      </a:lnTo>
                      <a:close/>
                    </a:path>
                  </a:pathLst>
                </a:custGeom>
                <a:solidFill>
                  <a:srgbClr val="CCCCCC"/>
                </a:solidFill>
                <a:ln w="9525">
                  <a:noFill/>
                  <a:round/>
                  <a:headEnd/>
                  <a:tailEnd/>
                </a:ln>
              </p:spPr>
              <p:txBody>
                <a:bodyPr/>
                <a:lstStyle/>
                <a:p>
                  <a:endParaRPr lang="en-US"/>
                </a:p>
              </p:txBody>
            </p:sp>
            <p:sp>
              <p:nvSpPr>
                <p:cNvPr id="2188" name="Freeform 73"/>
                <p:cNvSpPr>
                  <a:spLocks noChangeAspect="1"/>
                </p:cNvSpPr>
                <p:nvPr/>
              </p:nvSpPr>
              <p:spPr bwMode="auto">
                <a:xfrm>
                  <a:off x="518" y="2127"/>
                  <a:ext cx="104" cy="5"/>
                </a:xfrm>
                <a:custGeom>
                  <a:avLst/>
                  <a:gdLst>
                    <a:gd name="T0" fmla="*/ 0 w 104"/>
                    <a:gd name="T1" fmla="*/ 9 h 9"/>
                    <a:gd name="T2" fmla="*/ 0 w 104"/>
                    <a:gd name="T3" fmla="*/ 9 h 9"/>
                    <a:gd name="T4" fmla="*/ 16 w 104"/>
                    <a:gd name="T5" fmla="*/ 0 h 9"/>
                    <a:gd name="T6" fmla="*/ 38 w 104"/>
                    <a:gd name="T7" fmla="*/ 0 h 9"/>
                    <a:gd name="T8" fmla="*/ 67 w 104"/>
                    <a:gd name="T9" fmla="*/ 0 h 9"/>
                    <a:gd name="T10" fmla="*/ 82 w 104"/>
                    <a:gd name="T11" fmla="*/ 0 h 9"/>
                    <a:gd name="T12" fmla="*/ 90 w 104"/>
                    <a:gd name="T13" fmla="*/ 0 h 9"/>
                    <a:gd name="T14" fmla="*/ 97 w 104"/>
                    <a:gd name="T15" fmla="*/ 0 h 9"/>
                    <a:gd name="T16" fmla="*/ 104 w 104"/>
                    <a:gd name="T17" fmla="*/ 9 h 9"/>
                    <a:gd name="T18" fmla="*/ 104 w 104"/>
                    <a:gd name="T19" fmla="*/ 9 h 9"/>
                    <a:gd name="T20" fmla="*/ 97 w 104"/>
                    <a:gd name="T21" fmla="*/ 9 h 9"/>
                    <a:gd name="T22" fmla="*/ 82 w 104"/>
                    <a:gd name="T23" fmla="*/ 9 h 9"/>
                    <a:gd name="T24" fmla="*/ 53 w 104"/>
                    <a:gd name="T25" fmla="*/ 9 h 9"/>
                    <a:gd name="T26" fmla="*/ 16 w 104"/>
                    <a:gd name="T27" fmla="*/ 9 h 9"/>
                    <a:gd name="T28" fmla="*/ 0 w 104"/>
                    <a:gd name="T29" fmla="*/ 9 h 9"/>
                    <a:gd name="T30" fmla="*/ 0 w 104"/>
                    <a:gd name="T31" fmla="*/ 9 h 9"/>
                    <a:gd name="T32" fmla="*/ 0 w 104"/>
                    <a:gd name="T33" fmla="*/ 9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4"/>
                    <a:gd name="T52" fmla="*/ 0 h 9"/>
                    <a:gd name="T53" fmla="*/ 104 w 104"/>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4" h="9">
                      <a:moveTo>
                        <a:pt x="0" y="9"/>
                      </a:moveTo>
                      <a:lnTo>
                        <a:pt x="0" y="9"/>
                      </a:lnTo>
                      <a:lnTo>
                        <a:pt x="16" y="0"/>
                      </a:lnTo>
                      <a:lnTo>
                        <a:pt x="38" y="0"/>
                      </a:lnTo>
                      <a:lnTo>
                        <a:pt x="67" y="0"/>
                      </a:lnTo>
                      <a:lnTo>
                        <a:pt x="82" y="0"/>
                      </a:lnTo>
                      <a:lnTo>
                        <a:pt x="90" y="0"/>
                      </a:lnTo>
                      <a:lnTo>
                        <a:pt x="97" y="0"/>
                      </a:lnTo>
                      <a:lnTo>
                        <a:pt x="104" y="9"/>
                      </a:lnTo>
                      <a:lnTo>
                        <a:pt x="97" y="9"/>
                      </a:lnTo>
                      <a:lnTo>
                        <a:pt x="82" y="9"/>
                      </a:lnTo>
                      <a:lnTo>
                        <a:pt x="53" y="9"/>
                      </a:lnTo>
                      <a:lnTo>
                        <a:pt x="16" y="9"/>
                      </a:lnTo>
                      <a:lnTo>
                        <a:pt x="0" y="9"/>
                      </a:lnTo>
                      <a:close/>
                    </a:path>
                  </a:pathLst>
                </a:custGeom>
                <a:solidFill>
                  <a:srgbClr val="335D5F"/>
                </a:solidFill>
                <a:ln w="9525">
                  <a:noFill/>
                  <a:round/>
                  <a:headEnd/>
                  <a:tailEnd/>
                </a:ln>
              </p:spPr>
              <p:txBody>
                <a:bodyPr/>
                <a:lstStyle/>
                <a:p>
                  <a:endParaRPr lang="en-US"/>
                </a:p>
              </p:txBody>
            </p:sp>
            <p:sp>
              <p:nvSpPr>
                <p:cNvPr id="2189" name="Freeform 74"/>
                <p:cNvSpPr>
                  <a:spLocks noChangeAspect="1"/>
                </p:cNvSpPr>
                <p:nvPr/>
              </p:nvSpPr>
              <p:spPr bwMode="auto">
                <a:xfrm>
                  <a:off x="622" y="2026"/>
                  <a:ext cx="15" cy="40"/>
                </a:xfrm>
                <a:custGeom>
                  <a:avLst/>
                  <a:gdLst>
                    <a:gd name="T0" fmla="*/ 0 w 15"/>
                    <a:gd name="T1" fmla="*/ 80 h 80"/>
                    <a:gd name="T2" fmla="*/ 0 w 15"/>
                    <a:gd name="T3" fmla="*/ 70 h 80"/>
                    <a:gd name="T4" fmla="*/ 8 w 15"/>
                    <a:gd name="T5" fmla="*/ 70 h 80"/>
                    <a:gd name="T6" fmla="*/ 8 w 15"/>
                    <a:gd name="T7" fmla="*/ 70 h 80"/>
                    <a:gd name="T8" fmla="*/ 0 w 15"/>
                    <a:gd name="T9" fmla="*/ 59 h 80"/>
                    <a:gd name="T10" fmla="*/ 0 w 15"/>
                    <a:gd name="T11" fmla="*/ 20 h 80"/>
                    <a:gd name="T12" fmla="*/ 8 w 15"/>
                    <a:gd name="T13" fmla="*/ 9 h 80"/>
                    <a:gd name="T14" fmla="*/ 8 w 15"/>
                    <a:gd name="T15" fmla="*/ 9 h 80"/>
                    <a:gd name="T16" fmla="*/ 8 w 15"/>
                    <a:gd name="T17" fmla="*/ 9 h 80"/>
                    <a:gd name="T18" fmla="*/ 8 w 15"/>
                    <a:gd name="T19" fmla="*/ 9 h 80"/>
                    <a:gd name="T20" fmla="*/ 8 w 15"/>
                    <a:gd name="T21" fmla="*/ 0 h 80"/>
                    <a:gd name="T22" fmla="*/ 8 w 15"/>
                    <a:gd name="T23" fmla="*/ 9 h 80"/>
                    <a:gd name="T24" fmla="*/ 8 w 15"/>
                    <a:gd name="T25" fmla="*/ 9 h 80"/>
                    <a:gd name="T26" fmla="*/ 8 w 15"/>
                    <a:gd name="T27" fmla="*/ 29 h 80"/>
                    <a:gd name="T28" fmla="*/ 8 w 15"/>
                    <a:gd name="T29" fmla="*/ 59 h 80"/>
                    <a:gd name="T30" fmla="*/ 8 w 15"/>
                    <a:gd name="T31" fmla="*/ 59 h 80"/>
                    <a:gd name="T32" fmla="*/ 8 w 15"/>
                    <a:gd name="T33" fmla="*/ 59 h 80"/>
                    <a:gd name="T34" fmla="*/ 8 w 15"/>
                    <a:gd name="T35" fmla="*/ 70 h 80"/>
                    <a:gd name="T36" fmla="*/ 8 w 15"/>
                    <a:gd name="T37" fmla="*/ 70 h 80"/>
                    <a:gd name="T38" fmla="*/ 8 w 15"/>
                    <a:gd name="T39" fmla="*/ 70 h 80"/>
                    <a:gd name="T40" fmla="*/ 8 w 15"/>
                    <a:gd name="T41" fmla="*/ 80 h 80"/>
                    <a:gd name="T42" fmla="*/ 8 w 15"/>
                    <a:gd name="T43" fmla="*/ 80 h 80"/>
                    <a:gd name="T44" fmla="*/ 8 w 15"/>
                    <a:gd name="T45" fmla="*/ 80 h 80"/>
                    <a:gd name="T46" fmla="*/ 15 w 15"/>
                    <a:gd name="T47" fmla="*/ 80 h 80"/>
                    <a:gd name="T48" fmla="*/ 8 w 15"/>
                    <a:gd name="T49" fmla="*/ 80 h 80"/>
                    <a:gd name="T50" fmla="*/ 0 w 15"/>
                    <a:gd name="T51" fmla="*/ 80 h 80"/>
                    <a:gd name="T52" fmla="*/ 0 w 15"/>
                    <a:gd name="T53" fmla="*/ 80 h 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80"/>
                    <a:gd name="T83" fmla="*/ 15 w 15"/>
                    <a:gd name="T84" fmla="*/ 80 h 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80">
                      <a:moveTo>
                        <a:pt x="0" y="80"/>
                      </a:moveTo>
                      <a:lnTo>
                        <a:pt x="0" y="70"/>
                      </a:lnTo>
                      <a:lnTo>
                        <a:pt x="8" y="70"/>
                      </a:lnTo>
                      <a:lnTo>
                        <a:pt x="0" y="59"/>
                      </a:lnTo>
                      <a:lnTo>
                        <a:pt x="0" y="20"/>
                      </a:lnTo>
                      <a:lnTo>
                        <a:pt x="8" y="9"/>
                      </a:lnTo>
                      <a:lnTo>
                        <a:pt x="8" y="0"/>
                      </a:lnTo>
                      <a:lnTo>
                        <a:pt x="8" y="9"/>
                      </a:lnTo>
                      <a:lnTo>
                        <a:pt x="8" y="29"/>
                      </a:lnTo>
                      <a:lnTo>
                        <a:pt x="8" y="59"/>
                      </a:lnTo>
                      <a:lnTo>
                        <a:pt x="8" y="70"/>
                      </a:lnTo>
                      <a:lnTo>
                        <a:pt x="8" y="80"/>
                      </a:lnTo>
                      <a:lnTo>
                        <a:pt x="15" y="80"/>
                      </a:lnTo>
                      <a:lnTo>
                        <a:pt x="8" y="80"/>
                      </a:lnTo>
                      <a:lnTo>
                        <a:pt x="0" y="80"/>
                      </a:lnTo>
                      <a:close/>
                    </a:path>
                  </a:pathLst>
                </a:custGeom>
                <a:solidFill>
                  <a:srgbClr val="333333"/>
                </a:solidFill>
                <a:ln w="9525">
                  <a:noFill/>
                  <a:round/>
                  <a:headEnd/>
                  <a:tailEnd/>
                </a:ln>
              </p:spPr>
              <p:txBody>
                <a:bodyPr/>
                <a:lstStyle/>
                <a:p>
                  <a:endParaRPr lang="en-US"/>
                </a:p>
              </p:txBody>
            </p:sp>
            <p:sp>
              <p:nvSpPr>
                <p:cNvPr id="2190" name="Freeform 75"/>
                <p:cNvSpPr>
                  <a:spLocks noChangeAspect="1"/>
                </p:cNvSpPr>
                <p:nvPr/>
              </p:nvSpPr>
              <p:spPr bwMode="auto">
                <a:xfrm>
                  <a:off x="622" y="2071"/>
                  <a:ext cx="15" cy="16"/>
                </a:xfrm>
                <a:custGeom>
                  <a:avLst/>
                  <a:gdLst>
                    <a:gd name="T0" fmla="*/ 0 w 15"/>
                    <a:gd name="T1" fmla="*/ 0 h 31"/>
                    <a:gd name="T2" fmla="*/ 0 w 15"/>
                    <a:gd name="T3" fmla="*/ 11 h 31"/>
                    <a:gd name="T4" fmla="*/ 0 w 15"/>
                    <a:gd name="T5" fmla="*/ 11 h 31"/>
                    <a:gd name="T6" fmla="*/ 0 w 15"/>
                    <a:gd name="T7" fmla="*/ 21 h 31"/>
                    <a:gd name="T8" fmla="*/ 0 w 15"/>
                    <a:gd name="T9" fmla="*/ 21 h 31"/>
                    <a:gd name="T10" fmla="*/ 8 w 15"/>
                    <a:gd name="T11" fmla="*/ 21 h 31"/>
                    <a:gd name="T12" fmla="*/ 8 w 15"/>
                    <a:gd name="T13" fmla="*/ 21 h 31"/>
                    <a:gd name="T14" fmla="*/ 8 w 15"/>
                    <a:gd name="T15" fmla="*/ 31 h 31"/>
                    <a:gd name="T16" fmla="*/ 15 w 15"/>
                    <a:gd name="T17" fmla="*/ 21 h 31"/>
                    <a:gd name="T18" fmla="*/ 15 w 15"/>
                    <a:gd name="T19" fmla="*/ 21 h 31"/>
                    <a:gd name="T20" fmla="*/ 15 w 15"/>
                    <a:gd name="T21" fmla="*/ 21 h 31"/>
                    <a:gd name="T22" fmla="*/ 15 w 15"/>
                    <a:gd name="T23" fmla="*/ 31 h 31"/>
                    <a:gd name="T24" fmla="*/ 8 w 15"/>
                    <a:gd name="T25" fmla="*/ 31 h 31"/>
                    <a:gd name="T26" fmla="*/ 8 w 15"/>
                    <a:gd name="T27" fmla="*/ 31 h 31"/>
                    <a:gd name="T28" fmla="*/ 0 w 15"/>
                    <a:gd name="T29" fmla="*/ 21 h 31"/>
                    <a:gd name="T30" fmla="*/ 0 w 15"/>
                    <a:gd name="T31" fmla="*/ 11 h 31"/>
                    <a:gd name="T32" fmla="*/ 0 w 15"/>
                    <a:gd name="T33" fmla="*/ 11 h 31"/>
                    <a:gd name="T34" fmla="*/ 0 w 15"/>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1"/>
                    <a:gd name="T56" fmla="*/ 15 w 15"/>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1">
                      <a:moveTo>
                        <a:pt x="0" y="0"/>
                      </a:moveTo>
                      <a:lnTo>
                        <a:pt x="0" y="11"/>
                      </a:lnTo>
                      <a:lnTo>
                        <a:pt x="0" y="21"/>
                      </a:lnTo>
                      <a:lnTo>
                        <a:pt x="8" y="21"/>
                      </a:lnTo>
                      <a:lnTo>
                        <a:pt x="8" y="31"/>
                      </a:lnTo>
                      <a:lnTo>
                        <a:pt x="15" y="21"/>
                      </a:lnTo>
                      <a:lnTo>
                        <a:pt x="15" y="31"/>
                      </a:lnTo>
                      <a:lnTo>
                        <a:pt x="8" y="31"/>
                      </a:lnTo>
                      <a:lnTo>
                        <a:pt x="0" y="21"/>
                      </a:lnTo>
                      <a:lnTo>
                        <a:pt x="0" y="11"/>
                      </a:lnTo>
                      <a:lnTo>
                        <a:pt x="0" y="0"/>
                      </a:lnTo>
                      <a:close/>
                    </a:path>
                  </a:pathLst>
                </a:custGeom>
                <a:solidFill>
                  <a:srgbClr val="333333"/>
                </a:solidFill>
                <a:ln w="9525">
                  <a:noFill/>
                  <a:round/>
                  <a:headEnd/>
                  <a:tailEnd/>
                </a:ln>
              </p:spPr>
              <p:txBody>
                <a:bodyPr/>
                <a:lstStyle/>
                <a:p>
                  <a:endParaRPr lang="en-US"/>
                </a:p>
              </p:txBody>
            </p:sp>
            <p:sp>
              <p:nvSpPr>
                <p:cNvPr id="2191" name="Freeform 76"/>
                <p:cNvSpPr>
                  <a:spLocks noChangeAspect="1"/>
                </p:cNvSpPr>
                <p:nvPr/>
              </p:nvSpPr>
              <p:spPr bwMode="auto">
                <a:xfrm>
                  <a:off x="488" y="2066"/>
                  <a:ext cx="157" cy="277"/>
                </a:xfrm>
                <a:custGeom>
                  <a:avLst/>
                  <a:gdLst>
                    <a:gd name="T0" fmla="*/ 37 w 157"/>
                    <a:gd name="T1" fmla="*/ 0 h 554"/>
                    <a:gd name="T2" fmla="*/ 22 w 157"/>
                    <a:gd name="T3" fmla="*/ 20 h 554"/>
                    <a:gd name="T4" fmla="*/ 8 w 157"/>
                    <a:gd name="T5" fmla="*/ 59 h 554"/>
                    <a:gd name="T6" fmla="*/ 8 w 157"/>
                    <a:gd name="T7" fmla="*/ 30 h 554"/>
                    <a:gd name="T8" fmla="*/ 15 w 157"/>
                    <a:gd name="T9" fmla="*/ 0 h 554"/>
                    <a:gd name="T10" fmla="*/ 8 w 157"/>
                    <a:gd name="T11" fmla="*/ 9 h 554"/>
                    <a:gd name="T12" fmla="*/ 0 w 157"/>
                    <a:gd name="T13" fmla="*/ 30 h 554"/>
                    <a:gd name="T14" fmla="*/ 0 w 157"/>
                    <a:gd name="T15" fmla="*/ 523 h 554"/>
                    <a:gd name="T16" fmla="*/ 0 w 157"/>
                    <a:gd name="T17" fmla="*/ 543 h 554"/>
                    <a:gd name="T18" fmla="*/ 15 w 157"/>
                    <a:gd name="T19" fmla="*/ 554 h 554"/>
                    <a:gd name="T20" fmla="*/ 22 w 157"/>
                    <a:gd name="T21" fmla="*/ 554 h 554"/>
                    <a:gd name="T22" fmla="*/ 149 w 157"/>
                    <a:gd name="T23" fmla="*/ 554 h 554"/>
                    <a:gd name="T24" fmla="*/ 157 w 157"/>
                    <a:gd name="T25" fmla="*/ 543 h 554"/>
                    <a:gd name="T26" fmla="*/ 157 w 157"/>
                    <a:gd name="T27" fmla="*/ 20 h 554"/>
                    <a:gd name="T28" fmla="*/ 157 w 157"/>
                    <a:gd name="T29" fmla="*/ 9 h 554"/>
                    <a:gd name="T30" fmla="*/ 157 w 157"/>
                    <a:gd name="T31" fmla="*/ 20 h 554"/>
                    <a:gd name="T32" fmla="*/ 157 w 157"/>
                    <a:gd name="T33" fmla="*/ 59 h 554"/>
                    <a:gd name="T34" fmla="*/ 157 w 157"/>
                    <a:gd name="T35" fmla="*/ 70 h 554"/>
                    <a:gd name="T36" fmla="*/ 149 w 157"/>
                    <a:gd name="T37" fmla="*/ 40 h 554"/>
                    <a:gd name="T38" fmla="*/ 149 w 157"/>
                    <a:gd name="T39" fmla="*/ 40 h 554"/>
                    <a:gd name="T40" fmla="*/ 149 w 157"/>
                    <a:gd name="T41" fmla="*/ 50 h 554"/>
                    <a:gd name="T42" fmla="*/ 157 w 157"/>
                    <a:gd name="T43" fmla="*/ 80 h 554"/>
                    <a:gd name="T44" fmla="*/ 157 w 157"/>
                    <a:gd name="T45" fmla="*/ 201 h 554"/>
                    <a:gd name="T46" fmla="*/ 157 w 157"/>
                    <a:gd name="T47" fmla="*/ 523 h 554"/>
                    <a:gd name="T48" fmla="*/ 149 w 157"/>
                    <a:gd name="T49" fmla="*/ 543 h 554"/>
                    <a:gd name="T50" fmla="*/ 68 w 157"/>
                    <a:gd name="T51" fmla="*/ 543 h 554"/>
                    <a:gd name="T52" fmla="*/ 15 w 157"/>
                    <a:gd name="T53" fmla="*/ 543 h 554"/>
                    <a:gd name="T54" fmla="*/ 8 w 157"/>
                    <a:gd name="T55" fmla="*/ 523 h 554"/>
                    <a:gd name="T56" fmla="*/ 8 w 157"/>
                    <a:gd name="T57" fmla="*/ 111 h 554"/>
                    <a:gd name="T58" fmla="*/ 15 w 157"/>
                    <a:gd name="T59" fmla="*/ 40 h 554"/>
                    <a:gd name="T60" fmla="*/ 37 w 157"/>
                    <a:gd name="T61" fmla="*/ 9 h 554"/>
                    <a:gd name="T62" fmla="*/ 53 w 157"/>
                    <a:gd name="T63" fmla="*/ 0 h 5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7"/>
                    <a:gd name="T97" fmla="*/ 0 h 554"/>
                    <a:gd name="T98" fmla="*/ 157 w 157"/>
                    <a:gd name="T99" fmla="*/ 554 h 5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7" h="554">
                      <a:moveTo>
                        <a:pt x="53" y="0"/>
                      </a:moveTo>
                      <a:lnTo>
                        <a:pt x="37" y="0"/>
                      </a:lnTo>
                      <a:lnTo>
                        <a:pt x="30" y="9"/>
                      </a:lnTo>
                      <a:lnTo>
                        <a:pt x="22" y="20"/>
                      </a:lnTo>
                      <a:lnTo>
                        <a:pt x="15" y="40"/>
                      </a:lnTo>
                      <a:lnTo>
                        <a:pt x="8" y="59"/>
                      </a:lnTo>
                      <a:lnTo>
                        <a:pt x="8" y="30"/>
                      </a:lnTo>
                      <a:lnTo>
                        <a:pt x="8" y="9"/>
                      </a:lnTo>
                      <a:lnTo>
                        <a:pt x="15" y="0"/>
                      </a:lnTo>
                      <a:lnTo>
                        <a:pt x="8" y="9"/>
                      </a:lnTo>
                      <a:lnTo>
                        <a:pt x="8" y="20"/>
                      </a:lnTo>
                      <a:lnTo>
                        <a:pt x="0" y="30"/>
                      </a:lnTo>
                      <a:lnTo>
                        <a:pt x="0" y="191"/>
                      </a:lnTo>
                      <a:lnTo>
                        <a:pt x="0" y="523"/>
                      </a:lnTo>
                      <a:lnTo>
                        <a:pt x="0" y="534"/>
                      </a:lnTo>
                      <a:lnTo>
                        <a:pt x="0" y="543"/>
                      </a:lnTo>
                      <a:lnTo>
                        <a:pt x="8" y="543"/>
                      </a:lnTo>
                      <a:lnTo>
                        <a:pt x="15" y="554"/>
                      </a:lnTo>
                      <a:lnTo>
                        <a:pt x="22" y="554"/>
                      </a:lnTo>
                      <a:lnTo>
                        <a:pt x="142" y="554"/>
                      </a:lnTo>
                      <a:lnTo>
                        <a:pt x="149" y="554"/>
                      </a:lnTo>
                      <a:lnTo>
                        <a:pt x="149" y="543"/>
                      </a:lnTo>
                      <a:lnTo>
                        <a:pt x="157" y="543"/>
                      </a:lnTo>
                      <a:lnTo>
                        <a:pt x="157" y="534"/>
                      </a:lnTo>
                      <a:lnTo>
                        <a:pt x="157" y="20"/>
                      </a:lnTo>
                      <a:lnTo>
                        <a:pt x="157" y="9"/>
                      </a:lnTo>
                      <a:lnTo>
                        <a:pt x="157" y="20"/>
                      </a:lnTo>
                      <a:lnTo>
                        <a:pt x="157" y="59"/>
                      </a:lnTo>
                      <a:lnTo>
                        <a:pt x="157" y="91"/>
                      </a:lnTo>
                      <a:lnTo>
                        <a:pt x="157" y="70"/>
                      </a:lnTo>
                      <a:lnTo>
                        <a:pt x="149" y="50"/>
                      </a:lnTo>
                      <a:lnTo>
                        <a:pt x="149" y="40"/>
                      </a:lnTo>
                      <a:lnTo>
                        <a:pt x="149" y="50"/>
                      </a:lnTo>
                      <a:lnTo>
                        <a:pt x="149" y="59"/>
                      </a:lnTo>
                      <a:lnTo>
                        <a:pt x="157" y="80"/>
                      </a:lnTo>
                      <a:lnTo>
                        <a:pt x="157" y="100"/>
                      </a:lnTo>
                      <a:lnTo>
                        <a:pt x="157" y="201"/>
                      </a:lnTo>
                      <a:lnTo>
                        <a:pt x="157" y="513"/>
                      </a:lnTo>
                      <a:lnTo>
                        <a:pt x="157" y="523"/>
                      </a:lnTo>
                      <a:lnTo>
                        <a:pt x="157" y="534"/>
                      </a:lnTo>
                      <a:lnTo>
                        <a:pt x="149" y="543"/>
                      </a:lnTo>
                      <a:lnTo>
                        <a:pt x="142" y="543"/>
                      </a:lnTo>
                      <a:lnTo>
                        <a:pt x="68" y="543"/>
                      </a:lnTo>
                      <a:lnTo>
                        <a:pt x="30" y="543"/>
                      </a:lnTo>
                      <a:lnTo>
                        <a:pt x="15" y="543"/>
                      </a:lnTo>
                      <a:lnTo>
                        <a:pt x="8" y="534"/>
                      </a:lnTo>
                      <a:lnTo>
                        <a:pt x="8" y="523"/>
                      </a:lnTo>
                      <a:lnTo>
                        <a:pt x="8" y="504"/>
                      </a:lnTo>
                      <a:lnTo>
                        <a:pt x="8" y="111"/>
                      </a:lnTo>
                      <a:lnTo>
                        <a:pt x="8" y="70"/>
                      </a:lnTo>
                      <a:lnTo>
                        <a:pt x="15" y="40"/>
                      </a:lnTo>
                      <a:lnTo>
                        <a:pt x="30" y="20"/>
                      </a:lnTo>
                      <a:lnTo>
                        <a:pt x="37" y="9"/>
                      </a:lnTo>
                      <a:lnTo>
                        <a:pt x="53" y="0"/>
                      </a:lnTo>
                      <a:close/>
                    </a:path>
                  </a:pathLst>
                </a:custGeom>
                <a:solidFill>
                  <a:srgbClr val="404040"/>
                </a:solidFill>
                <a:ln w="9525">
                  <a:noFill/>
                  <a:round/>
                  <a:headEnd/>
                  <a:tailEnd/>
                </a:ln>
              </p:spPr>
              <p:txBody>
                <a:bodyPr/>
                <a:lstStyle/>
                <a:p>
                  <a:endParaRPr lang="en-US"/>
                </a:p>
              </p:txBody>
            </p:sp>
            <p:sp>
              <p:nvSpPr>
                <p:cNvPr id="2192" name="Freeform 77"/>
                <p:cNvSpPr>
                  <a:spLocks noChangeAspect="1"/>
                </p:cNvSpPr>
                <p:nvPr/>
              </p:nvSpPr>
              <p:spPr bwMode="auto">
                <a:xfrm>
                  <a:off x="510" y="224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193" name="Freeform 78"/>
                <p:cNvSpPr>
                  <a:spLocks noChangeAspect="1"/>
                </p:cNvSpPr>
                <p:nvPr/>
              </p:nvSpPr>
              <p:spPr bwMode="auto">
                <a:xfrm>
                  <a:off x="503" y="2242"/>
                  <a:ext cx="127" cy="16"/>
                </a:xfrm>
                <a:custGeom>
                  <a:avLst/>
                  <a:gdLst>
                    <a:gd name="T0" fmla="*/ 38 w 127"/>
                    <a:gd name="T1" fmla="*/ 31 h 31"/>
                    <a:gd name="T2" fmla="*/ 15 w 127"/>
                    <a:gd name="T3" fmla="*/ 31 h 31"/>
                    <a:gd name="T4" fmla="*/ 7 w 127"/>
                    <a:gd name="T5" fmla="*/ 31 h 31"/>
                    <a:gd name="T6" fmla="*/ 7 w 127"/>
                    <a:gd name="T7" fmla="*/ 31 h 31"/>
                    <a:gd name="T8" fmla="*/ 7 w 127"/>
                    <a:gd name="T9" fmla="*/ 20 h 31"/>
                    <a:gd name="T10" fmla="*/ 7 w 127"/>
                    <a:gd name="T11" fmla="*/ 20 h 31"/>
                    <a:gd name="T12" fmla="*/ 0 w 127"/>
                    <a:gd name="T13" fmla="*/ 20 h 31"/>
                    <a:gd name="T14" fmla="*/ 7 w 127"/>
                    <a:gd name="T15" fmla="*/ 10 h 31"/>
                    <a:gd name="T16" fmla="*/ 7 w 127"/>
                    <a:gd name="T17" fmla="*/ 10 h 31"/>
                    <a:gd name="T18" fmla="*/ 7 w 127"/>
                    <a:gd name="T19" fmla="*/ 10 h 31"/>
                    <a:gd name="T20" fmla="*/ 15 w 127"/>
                    <a:gd name="T21" fmla="*/ 10 h 31"/>
                    <a:gd name="T22" fmla="*/ 38 w 127"/>
                    <a:gd name="T23" fmla="*/ 0 h 31"/>
                    <a:gd name="T24" fmla="*/ 60 w 127"/>
                    <a:gd name="T25" fmla="*/ 0 h 31"/>
                    <a:gd name="T26" fmla="*/ 82 w 127"/>
                    <a:gd name="T27" fmla="*/ 0 h 31"/>
                    <a:gd name="T28" fmla="*/ 105 w 127"/>
                    <a:gd name="T29" fmla="*/ 10 h 31"/>
                    <a:gd name="T30" fmla="*/ 119 w 127"/>
                    <a:gd name="T31" fmla="*/ 10 h 31"/>
                    <a:gd name="T32" fmla="*/ 119 w 127"/>
                    <a:gd name="T33" fmla="*/ 10 h 31"/>
                    <a:gd name="T34" fmla="*/ 119 w 127"/>
                    <a:gd name="T35" fmla="*/ 10 h 31"/>
                    <a:gd name="T36" fmla="*/ 127 w 127"/>
                    <a:gd name="T37" fmla="*/ 10 h 31"/>
                    <a:gd name="T38" fmla="*/ 127 w 127"/>
                    <a:gd name="T39" fmla="*/ 10 h 31"/>
                    <a:gd name="T40" fmla="*/ 127 w 127"/>
                    <a:gd name="T41" fmla="*/ 20 h 31"/>
                    <a:gd name="T42" fmla="*/ 127 w 127"/>
                    <a:gd name="T43" fmla="*/ 20 h 31"/>
                    <a:gd name="T44" fmla="*/ 127 w 127"/>
                    <a:gd name="T45" fmla="*/ 20 h 31"/>
                    <a:gd name="T46" fmla="*/ 119 w 127"/>
                    <a:gd name="T47" fmla="*/ 31 h 31"/>
                    <a:gd name="T48" fmla="*/ 119 w 127"/>
                    <a:gd name="T49" fmla="*/ 31 h 31"/>
                    <a:gd name="T50" fmla="*/ 112 w 127"/>
                    <a:gd name="T51" fmla="*/ 31 h 31"/>
                    <a:gd name="T52" fmla="*/ 97 w 127"/>
                    <a:gd name="T53" fmla="*/ 31 h 31"/>
                    <a:gd name="T54" fmla="*/ 90 w 127"/>
                    <a:gd name="T55" fmla="*/ 31 h 31"/>
                    <a:gd name="T56" fmla="*/ 90 w 127"/>
                    <a:gd name="T57" fmla="*/ 31 h 31"/>
                    <a:gd name="T58" fmla="*/ 90 w 127"/>
                    <a:gd name="T59" fmla="*/ 10 h 31"/>
                    <a:gd name="T60" fmla="*/ 90 w 127"/>
                    <a:gd name="T61" fmla="*/ 10 h 31"/>
                    <a:gd name="T62" fmla="*/ 90 w 127"/>
                    <a:gd name="T63" fmla="*/ 31 h 31"/>
                    <a:gd name="T64" fmla="*/ 90 w 127"/>
                    <a:gd name="T65" fmla="*/ 31 h 31"/>
                    <a:gd name="T66" fmla="*/ 112 w 127"/>
                    <a:gd name="T67" fmla="*/ 31 h 31"/>
                    <a:gd name="T68" fmla="*/ 119 w 127"/>
                    <a:gd name="T69" fmla="*/ 31 h 31"/>
                    <a:gd name="T70" fmla="*/ 119 w 127"/>
                    <a:gd name="T71" fmla="*/ 20 h 31"/>
                    <a:gd name="T72" fmla="*/ 127 w 127"/>
                    <a:gd name="T73" fmla="*/ 20 h 31"/>
                    <a:gd name="T74" fmla="*/ 127 w 127"/>
                    <a:gd name="T75" fmla="*/ 10 h 31"/>
                    <a:gd name="T76" fmla="*/ 127 w 127"/>
                    <a:gd name="T77" fmla="*/ 10 h 31"/>
                    <a:gd name="T78" fmla="*/ 119 w 127"/>
                    <a:gd name="T79" fmla="*/ 10 h 31"/>
                    <a:gd name="T80" fmla="*/ 105 w 127"/>
                    <a:gd name="T81" fmla="*/ 10 h 31"/>
                    <a:gd name="T82" fmla="*/ 82 w 127"/>
                    <a:gd name="T83" fmla="*/ 10 h 31"/>
                    <a:gd name="T84" fmla="*/ 45 w 127"/>
                    <a:gd name="T85" fmla="*/ 10 h 31"/>
                    <a:gd name="T86" fmla="*/ 31 w 127"/>
                    <a:gd name="T87" fmla="*/ 10 h 31"/>
                    <a:gd name="T88" fmla="*/ 15 w 127"/>
                    <a:gd name="T89" fmla="*/ 10 h 31"/>
                    <a:gd name="T90" fmla="*/ 7 w 127"/>
                    <a:gd name="T91" fmla="*/ 10 h 31"/>
                    <a:gd name="T92" fmla="*/ 7 w 127"/>
                    <a:gd name="T93" fmla="*/ 10 h 31"/>
                    <a:gd name="T94" fmla="*/ 7 w 127"/>
                    <a:gd name="T95" fmla="*/ 20 h 31"/>
                    <a:gd name="T96" fmla="*/ 7 w 127"/>
                    <a:gd name="T97" fmla="*/ 20 h 31"/>
                    <a:gd name="T98" fmla="*/ 7 w 127"/>
                    <a:gd name="T99" fmla="*/ 31 h 31"/>
                    <a:gd name="T100" fmla="*/ 7 w 127"/>
                    <a:gd name="T101" fmla="*/ 31 h 31"/>
                    <a:gd name="T102" fmla="*/ 31 w 127"/>
                    <a:gd name="T103" fmla="*/ 31 h 31"/>
                    <a:gd name="T104" fmla="*/ 38 w 127"/>
                    <a:gd name="T105" fmla="*/ 31 h 31"/>
                    <a:gd name="T106" fmla="*/ 38 w 127"/>
                    <a:gd name="T107" fmla="*/ 31 h 31"/>
                    <a:gd name="T108" fmla="*/ 38 w 127"/>
                    <a:gd name="T109" fmla="*/ 20 h 31"/>
                    <a:gd name="T110" fmla="*/ 38 w 127"/>
                    <a:gd name="T111" fmla="*/ 10 h 31"/>
                    <a:gd name="T112" fmla="*/ 38 w 127"/>
                    <a:gd name="T113" fmla="*/ 10 h 31"/>
                    <a:gd name="T114" fmla="*/ 38 w 127"/>
                    <a:gd name="T115" fmla="*/ 10 h 31"/>
                    <a:gd name="T116" fmla="*/ 38 w 127"/>
                    <a:gd name="T117" fmla="*/ 20 h 31"/>
                    <a:gd name="T118" fmla="*/ 38 w 127"/>
                    <a:gd name="T119" fmla="*/ 31 h 31"/>
                    <a:gd name="T120" fmla="*/ 38 w 127"/>
                    <a:gd name="T121" fmla="*/ 31 h 31"/>
                    <a:gd name="T122" fmla="*/ 38 w 127"/>
                    <a:gd name="T123" fmla="*/ 31 h 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1"/>
                    <a:gd name="T188" fmla="*/ 127 w 127"/>
                    <a:gd name="T189" fmla="*/ 31 h 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1">
                      <a:moveTo>
                        <a:pt x="38" y="31"/>
                      </a:moveTo>
                      <a:lnTo>
                        <a:pt x="15" y="31"/>
                      </a:lnTo>
                      <a:lnTo>
                        <a:pt x="7" y="31"/>
                      </a:lnTo>
                      <a:lnTo>
                        <a:pt x="7" y="20"/>
                      </a:lnTo>
                      <a:lnTo>
                        <a:pt x="0" y="20"/>
                      </a:lnTo>
                      <a:lnTo>
                        <a:pt x="7" y="10"/>
                      </a:lnTo>
                      <a:lnTo>
                        <a:pt x="15" y="10"/>
                      </a:lnTo>
                      <a:lnTo>
                        <a:pt x="38" y="0"/>
                      </a:lnTo>
                      <a:lnTo>
                        <a:pt x="60" y="0"/>
                      </a:lnTo>
                      <a:lnTo>
                        <a:pt x="82" y="0"/>
                      </a:lnTo>
                      <a:lnTo>
                        <a:pt x="105" y="10"/>
                      </a:lnTo>
                      <a:lnTo>
                        <a:pt x="119" y="10"/>
                      </a:lnTo>
                      <a:lnTo>
                        <a:pt x="127" y="10"/>
                      </a:lnTo>
                      <a:lnTo>
                        <a:pt x="127" y="20"/>
                      </a:lnTo>
                      <a:lnTo>
                        <a:pt x="119" y="31"/>
                      </a:lnTo>
                      <a:lnTo>
                        <a:pt x="112" y="31"/>
                      </a:lnTo>
                      <a:lnTo>
                        <a:pt x="97" y="31"/>
                      </a:lnTo>
                      <a:lnTo>
                        <a:pt x="90" y="31"/>
                      </a:lnTo>
                      <a:lnTo>
                        <a:pt x="90" y="10"/>
                      </a:lnTo>
                      <a:lnTo>
                        <a:pt x="90" y="31"/>
                      </a:lnTo>
                      <a:lnTo>
                        <a:pt x="112" y="31"/>
                      </a:lnTo>
                      <a:lnTo>
                        <a:pt x="119" y="31"/>
                      </a:lnTo>
                      <a:lnTo>
                        <a:pt x="119" y="20"/>
                      </a:lnTo>
                      <a:lnTo>
                        <a:pt x="127" y="20"/>
                      </a:lnTo>
                      <a:lnTo>
                        <a:pt x="127" y="10"/>
                      </a:lnTo>
                      <a:lnTo>
                        <a:pt x="119" y="10"/>
                      </a:lnTo>
                      <a:lnTo>
                        <a:pt x="105" y="10"/>
                      </a:lnTo>
                      <a:lnTo>
                        <a:pt x="82" y="10"/>
                      </a:lnTo>
                      <a:lnTo>
                        <a:pt x="45" y="10"/>
                      </a:lnTo>
                      <a:lnTo>
                        <a:pt x="31" y="10"/>
                      </a:lnTo>
                      <a:lnTo>
                        <a:pt x="15" y="10"/>
                      </a:lnTo>
                      <a:lnTo>
                        <a:pt x="7" y="10"/>
                      </a:lnTo>
                      <a:lnTo>
                        <a:pt x="7" y="20"/>
                      </a:lnTo>
                      <a:lnTo>
                        <a:pt x="7" y="31"/>
                      </a:lnTo>
                      <a:lnTo>
                        <a:pt x="31" y="31"/>
                      </a:lnTo>
                      <a:lnTo>
                        <a:pt x="38" y="31"/>
                      </a:lnTo>
                      <a:lnTo>
                        <a:pt x="38" y="20"/>
                      </a:lnTo>
                      <a:lnTo>
                        <a:pt x="38" y="10"/>
                      </a:lnTo>
                      <a:lnTo>
                        <a:pt x="38" y="20"/>
                      </a:lnTo>
                      <a:lnTo>
                        <a:pt x="38" y="31"/>
                      </a:lnTo>
                      <a:close/>
                    </a:path>
                  </a:pathLst>
                </a:custGeom>
                <a:solidFill>
                  <a:srgbClr val="333333"/>
                </a:solidFill>
                <a:ln w="9525">
                  <a:noFill/>
                  <a:round/>
                  <a:headEnd/>
                  <a:tailEnd/>
                </a:ln>
              </p:spPr>
              <p:txBody>
                <a:bodyPr/>
                <a:lstStyle/>
                <a:p>
                  <a:endParaRPr lang="en-US"/>
                </a:p>
              </p:txBody>
            </p:sp>
            <p:sp>
              <p:nvSpPr>
                <p:cNvPr id="2194" name="Freeform 79"/>
                <p:cNvSpPr>
                  <a:spLocks noChangeAspect="1"/>
                </p:cNvSpPr>
                <p:nvPr/>
              </p:nvSpPr>
              <p:spPr bwMode="auto">
                <a:xfrm>
                  <a:off x="534" y="225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666666"/>
                </a:solidFill>
                <a:ln w="9525">
                  <a:noFill/>
                  <a:round/>
                  <a:headEnd/>
                  <a:tailEnd/>
                </a:ln>
              </p:spPr>
              <p:txBody>
                <a:bodyPr/>
                <a:lstStyle/>
                <a:p>
                  <a:endParaRPr lang="en-US"/>
                </a:p>
              </p:txBody>
            </p:sp>
            <p:sp>
              <p:nvSpPr>
                <p:cNvPr id="2195" name="Freeform 80"/>
                <p:cNvSpPr>
                  <a:spLocks noChangeAspect="1"/>
                </p:cNvSpPr>
                <p:nvPr/>
              </p:nvSpPr>
              <p:spPr bwMode="auto">
                <a:xfrm>
                  <a:off x="556" y="224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196" name="Freeform 81"/>
                <p:cNvSpPr>
                  <a:spLocks noChangeAspect="1"/>
                </p:cNvSpPr>
                <p:nvPr/>
              </p:nvSpPr>
              <p:spPr bwMode="auto">
                <a:xfrm>
                  <a:off x="548" y="2248"/>
                  <a:ext cx="37" cy="10"/>
                </a:xfrm>
                <a:custGeom>
                  <a:avLst/>
                  <a:gdLst>
                    <a:gd name="T0" fmla="*/ 0 w 37"/>
                    <a:gd name="T1" fmla="*/ 0 h 21"/>
                    <a:gd name="T2" fmla="*/ 0 w 37"/>
                    <a:gd name="T3" fmla="*/ 10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10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10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10"/>
                      </a:lnTo>
                      <a:lnTo>
                        <a:pt x="0" y="21"/>
                      </a:lnTo>
                      <a:lnTo>
                        <a:pt x="30" y="21"/>
                      </a:lnTo>
                      <a:lnTo>
                        <a:pt x="37" y="21"/>
                      </a:lnTo>
                      <a:lnTo>
                        <a:pt x="37" y="0"/>
                      </a:lnTo>
                      <a:lnTo>
                        <a:pt x="37" y="10"/>
                      </a:lnTo>
                      <a:lnTo>
                        <a:pt x="37" y="21"/>
                      </a:lnTo>
                      <a:lnTo>
                        <a:pt x="15" y="21"/>
                      </a:lnTo>
                      <a:lnTo>
                        <a:pt x="8" y="21"/>
                      </a:lnTo>
                      <a:lnTo>
                        <a:pt x="0" y="21"/>
                      </a:lnTo>
                      <a:lnTo>
                        <a:pt x="0" y="10"/>
                      </a:lnTo>
                      <a:lnTo>
                        <a:pt x="0" y="0"/>
                      </a:lnTo>
                      <a:close/>
                    </a:path>
                  </a:pathLst>
                </a:custGeom>
                <a:solidFill>
                  <a:srgbClr val="333333"/>
                </a:solidFill>
                <a:ln w="9525">
                  <a:noFill/>
                  <a:round/>
                  <a:headEnd/>
                  <a:tailEnd/>
                </a:ln>
              </p:spPr>
              <p:txBody>
                <a:bodyPr/>
                <a:lstStyle/>
                <a:p>
                  <a:endParaRPr lang="en-US"/>
                </a:p>
              </p:txBody>
            </p:sp>
            <p:sp>
              <p:nvSpPr>
                <p:cNvPr id="2197" name="Freeform 82"/>
                <p:cNvSpPr>
                  <a:spLocks noChangeAspect="1"/>
                </p:cNvSpPr>
                <p:nvPr/>
              </p:nvSpPr>
              <p:spPr bwMode="auto">
                <a:xfrm>
                  <a:off x="593" y="2248"/>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198" name="Freeform 83"/>
                <p:cNvSpPr>
                  <a:spLocks noChangeAspect="1"/>
                </p:cNvSpPr>
                <p:nvPr/>
              </p:nvSpPr>
              <p:spPr bwMode="auto">
                <a:xfrm>
                  <a:off x="510" y="2263"/>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199" name="Freeform 84"/>
                <p:cNvSpPr>
                  <a:spLocks noChangeAspect="1"/>
                </p:cNvSpPr>
                <p:nvPr/>
              </p:nvSpPr>
              <p:spPr bwMode="auto">
                <a:xfrm>
                  <a:off x="503" y="2263"/>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0 h 21"/>
                    <a:gd name="T12" fmla="*/ 0 w 127"/>
                    <a:gd name="T13" fmla="*/ 10 h 21"/>
                    <a:gd name="T14" fmla="*/ 7 w 127"/>
                    <a:gd name="T15" fmla="*/ 0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0 h 21"/>
                    <a:gd name="T40" fmla="*/ 127 w 127"/>
                    <a:gd name="T41" fmla="*/ 10 h 21"/>
                    <a:gd name="T42" fmla="*/ 127 w 127"/>
                    <a:gd name="T43" fmla="*/ 10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0 h 21"/>
                    <a:gd name="T74" fmla="*/ 127 w 127"/>
                    <a:gd name="T75" fmla="*/ 10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0 h 21"/>
                    <a:gd name="T94" fmla="*/ 7 w 127"/>
                    <a:gd name="T95" fmla="*/ 10 h 21"/>
                    <a:gd name="T96" fmla="*/ 7 w 127"/>
                    <a:gd name="T97" fmla="*/ 10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0 h 21"/>
                    <a:gd name="T110" fmla="*/ 38 w 127"/>
                    <a:gd name="T111" fmla="*/ 0 h 21"/>
                    <a:gd name="T112" fmla="*/ 38 w 127"/>
                    <a:gd name="T113" fmla="*/ 0 h 21"/>
                    <a:gd name="T114" fmla="*/ 38 w 127"/>
                    <a:gd name="T115" fmla="*/ 0 h 21"/>
                    <a:gd name="T116" fmla="*/ 38 w 127"/>
                    <a:gd name="T117" fmla="*/ 10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0"/>
                      </a:lnTo>
                      <a:lnTo>
                        <a:pt x="0" y="10"/>
                      </a:lnTo>
                      <a:lnTo>
                        <a:pt x="7" y="0"/>
                      </a:lnTo>
                      <a:lnTo>
                        <a:pt x="15" y="0"/>
                      </a:lnTo>
                      <a:lnTo>
                        <a:pt x="38" y="0"/>
                      </a:lnTo>
                      <a:lnTo>
                        <a:pt x="60" y="0"/>
                      </a:lnTo>
                      <a:lnTo>
                        <a:pt x="82" y="0"/>
                      </a:lnTo>
                      <a:lnTo>
                        <a:pt x="105" y="0"/>
                      </a:lnTo>
                      <a:lnTo>
                        <a:pt x="119" y="0"/>
                      </a:lnTo>
                      <a:lnTo>
                        <a:pt x="127" y="0"/>
                      </a:lnTo>
                      <a:lnTo>
                        <a:pt x="127" y="10"/>
                      </a:lnTo>
                      <a:lnTo>
                        <a:pt x="127" y="21"/>
                      </a:lnTo>
                      <a:lnTo>
                        <a:pt x="119" y="21"/>
                      </a:lnTo>
                      <a:lnTo>
                        <a:pt x="112" y="21"/>
                      </a:lnTo>
                      <a:lnTo>
                        <a:pt x="97" y="21"/>
                      </a:lnTo>
                      <a:lnTo>
                        <a:pt x="90" y="21"/>
                      </a:lnTo>
                      <a:lnTo>
                        <a:pt x="90" y="0"/>
                      </a:lnTo>
                      <a:lnTo>
                        <a:pt x="90" y="21"/>
                      </a:lnTo>
                      <a:lnTo>
                        <a:pt x="112" y="21"/>
                      </a:lnTo>
                      <a:lnTo>
                        <a:pt x="119" y="21"/>
                      </a:lnTo>
                      <a:lnTo>
                        <a:pt x="127" y="10"/>
                      </a:lnTo>
                      <a:lnTo>
                        <a:pt x="127" y="0"/>
                      </a:lnTo>
                      <a:lnTo>
                        <a:pt x="119" y="0"/>
                      </a:lnTo>
                      <a:lnTo>
                        <a:pt x="105" y="0"/>
                      </a:lnTo>
                      <a:lnTo>
                        <a:pt x="82" y="0"/>
                      </a:lnTo>
                      <a:lnTo>
                        <a:pt x="45" y="0"/>
                      </a:lnTo>
                      <a:lnTo>
                        <a:pt x="31" y="0"/>
                      </a:lnTo>
                      <a:lnTo>
                        <a:pt x="15" y="0"/>
                      </a:lnTo>
                      <a:lnTo>
                        <a:pt x="7" y="0"/>
                      </a:lnTo>
                      <a:lnTo>
                        <a:pt x="7" y="10"/>
                      </a:lnTo>
                      <a:lnTo>
                        <a:pt x="7" y="21"/>
                      </a:lnTo>
                      <a:lnTo>
                        <a:pt x="31" y="21"/>
                      </a:lnTo>
                      <a:lnTo>
                        <a:pt x="38" y="21"/>
                      </a:lnTo>
                      <a:lnTo>
                        <a:pt x="38" y="10"/>
                      </a:lnTo>
                      <a:lnTo>
                        <a:pt x="38" y="0"/>
                      </a:lnTo>
                      <a:lnTo>
                        <a:pt x="38" y="10"/>
                      </a:lnTo>
                      <a:lnTo>
                        <a:pt x="38" y="21"/>
                      </a:lnTo>
                      <a:close/>
                    </a:path>
                  </a:pathLst>
                </a:custGeom>
                <a:solidFill>
                  <a:srgbClr val="333333"/>
                </a:solidFill>
                <a:ln w="9525">
                  <a:noFill/>
                  <a:round/>
                  <a:headEnd/>
                  <a:tailEnd/>
                </a:ln>
              </p:spPr>
              <p:txBody>
                <a:bodyPr/>
                <a:lstStyle/>
                <a:p>
                  <a:endParaRPr lang="en-US"/>
                </a:p>
              </p:txBody>
            </p:sp>
            <p:sp>
              <p:nvSpPr>
                <p:cNvPr id="2200" name="Freeform 85"/>
                <p:cNvSpPr>
                  <a:spLocks noChangeAspect="1"/>
                </p:cNvSpPr>
                <p:nvPr/>
              </p:nvSpPr>
              <p:spPr bwMode="auto">
                <a:xfrm>
                  <a:off x="534" y="2273"/>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201" name="Freeform 86"/>
                <p:cNvSpPr>
                  <a:spLocks noChangeAspect="1"/>
                </p:cNvSpPr>
                <p:nvPr/>
              </p:nvSpPr>
              <p:spPr bwMode="auto">
                <a:xfrm>
                  <a:off x="556" y="226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202" name="Freeform 87"/>
                <p:cNvSpPr>
                  <a:spLocks noChangeAspect="1"/>
                </p:cNvSpPr>
                <p:nvPr/>
              </p:nvSpPr>
              <p:spPr bwMode="auto">
                <a:xfrm>
                  <a:off x="548" y="2263"/>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2203" name="Freeform 88"/>
                <p:cNvSpPr>
                  <a:spLocks noChangeAspect="1"/>
                </p:cNvSpPr>
                <p:nvPr/>
              </p:nvSpPr>
              <p:spPr bwMode="auto">
                <a:xfrm>
                  <a:off x="593" y="2263"/>
                  <a:ext cx="29" cy="1"/>
                </a:xfrm>
                <a:custGeom>
                  <a:avLst/>
                  <a:gdLst>
                    <a:gd name="T0" fmla="*/ 0 w 29"/>
                    <a:gd name="T1" fmla="*/ 0 h 1"/>
                    <a:gd name="T2" fmla="*/ 0 w 29"/>
                    <a:gd name="T3" fmla="*/ 0 h 1"/>
                    <a:gd name="T4" fmla="*/ 22 w 29"/>
                    <a:gd name="T5" fmla="*/ 0 h 1"/>
                    <a:gd name="T6" fmla="*/ 29 w 29"/>
                    <a:gd name="T7" fmla="*/ 0 h 1"/>
                    <a:gd name="T8" fmla="*/ 29 w 29"/>
                    <a:gd name="T9" fmla="*/ 0 h 1"/>
                    <a:gd name="T10" fmla="*/ 29 w 29"/>
                    <a:gd name="T11" fmla="*/ 0 h 1"/>
                    <a:gd name="T12" fmla="*/ 29 w 29"/>
                    <a:gd name="T13" fmla="*/ 0 h 1"/>
                    <a:gd name="T14" fmla="*/ 15 w 29"/>
                    <a:gd name="T15" fmla="*/ 0 h 1"/>
                    <a:gd name="T16" fmla="*/ 0 w 29"/>
                    <a:gd name="T17" fmla="*/ 0 h 1"/>
                    <a:gd name="T18" fmla="*/ 0 w 29"/>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
                    <a:gd name="T32" fmla="*/ 29 w 29"/>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
                      <a:moveTo>
                        <a:pt x="0" y="0"/>
                      </a:moveTo>
                      <a:lnTo>
                        <a:pt x="0" y="0"/>
                      </a:lnTo>
                      <a:lnTo>
                        <a:pt x="22" y="0"/>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204" name="Freeform 89"/>
                <p:cNvSpPr>
                  <a:spLocks noChangeAspect="1"/>
                </p:cNvSpPr>
                <p:nvPr/>
              </p:nvSpPr>
              <p:spPr bwMode="auto">
                <a:xfrm>
                  <a:off x="510" y="2278"/>
                  <a:ext cx="31" cy="1"/>
                </a:xfrm>
                <a:custGeom>
                  <a:avLst/>
                  <a:gdLst>
                    <a:gd name="T0" fmla="*/ 31 w 31"/>
                    <a:gd name="T1" fmla="*/ 0 h 1"/>
                    <a:gd name="T2" fmla="*/ 15 w 31"/>
                    <a:gd name="T3" fmla="*/ 0 h 1"/>
                    <a:gd name="T4" fmla="*/ 8 w 31"/>
                    <a:gd name="T5" fmla="*/ 0 h 1"/>
                    <a:gd name="T6" fmla="*/ 0 w 31"/>
                    <a:gd name="T7" fmla="*/ 0 h 1"/>
                    <a:gd name="T8" fmla="*/ 0 w 31"/>
                    <a:gd name="T9" fmla="*/ 0 h 1"/>
                    <a:gd name="T10" fmla="*/ 15 w 31"/>
                    <a:gd name="T11" fmla="*/ 0 h 1"/>
                    <a:gd name="T12" fmla="*/ 31 w 31"/>
                    <a:gd name="T13" fmla="*/ 0 h 1"/>
                    <a:gd name="T14" fmla="*/ 31 w 31"/>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
                    <a:gd name="T26" fmla="*/ 31 w 31"/>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
                      <a:moveTo>
                        <a:pt x="31" y="0"/>
                      </a:moveTo>
                      <a:lnTo>
                        <a:pt x="15" y="0"/>
                      </a:lnTo>
                      <a:lnTo>
                        <a:pt x="8" y="0"/>
                      </a:lnTo>
                      <a:lnTo>
                        <a:pt x="0" y="0"/>
                      </a:lnTo>
                      <a:lnTo>
                        <a:pt x="15" y="0"/>
                      </a:lnTo>
                      <a:lnTo>
                        <a:pt x="31" y="0"/>
                      </a:lnTo>
                      <a:close/>
                    </a:path>
                  </a:pathLst>
                </a:custGeom>
                <a:solidFill>
                  <a:srgbClr val="666666"/>
                </a:solidFill>
                <a:ln w="9525">
                  <a:noFill/>
                  <a:round/>
                  <a:headEnd/>
                  <a:tailEnd/>
                </a:ln>
              </p:spPr>
              <p:txBody>
                <a:bodyPr/>
                <a:lstStyle/>
                <a:p>
                  <a:endParaRPr lang="en-US"/>
                </a:p>
              </p:txBody>
            </p:sp>
            <p:sp>
              <p:nvSpPr>
                <p:cNvPr id="2205" name="Freeform 90"/>
                <p:cNvSpPr>
                  <a:spLocks noChangeAspect="1"/>
                </p:cNvSpPr>
                <p:nvPr/>
              </p:nvSpPr>
              <p:spPr bwMode="auto">
                <a:xfrm>
                  <a:off x="503" y="2278"/>
                  <a:ext cx="127" cy="10"/>
                </a:xfrm>
                <a:custGeom>
                  <a:avLst/>
                  <a:gdLst>
                    <a:gd name="T0" fmla="*/ 38 w 127"/>
                    <a:gd name="T1" fmla="*/ 21 h 21"/>
                    <a:gd name="T2" fmla="*/ 15 w 127"/>
                    <a:gd name="T3" fmla="*/ 21 h 21"/>
                    <a:gd name="T4" fmla="*/ 7 w 127"/>
                    <a:gd name="T5" fmla="*/ 21 h 21"/>
                    <a:gd name="T6" fmla="*/ 7 w 127"/>
                    <a:gd name="T7" fmla="*/ 21 h 21"/>
                    <a:gd name="T8" fmla="*/ 7 w 127"/>
                    <a:gd name="T9" fmla="*/ 21 h 21"/>
                    <a:gd name="T10" fmla="*/ 7 w 127"/>
                    <a:gd name="T11" fmla="*/ 11 h 21"/>
                    <a:gd name="T12" fmla="*/ 0 w 127"/>
                    <a:gd name="T13" fmla="*/ 11 h 21"/>
                    <a:gd name="T14" fmla="*/ 7 w 127"/>
                    <a:gd name="T15" fmla="*/ 11 h 21"/>
                    <a:gd name="T16" fmla="*/ 7 w 127"/>
                    <a:gd name="T17" fmla="*/ 0 h 21"/>
                    <a:gd name="T18" fmla="*/ 7 w 127"/>
                    <a:gd name="T19" fmla="*/ 0 h 21"/>
                    <a:gd name="T20" fmla="*/ 15 w 127"/>
                    <a:gd name="T21" fmla="*/ 0 h 21"/>
                    <a:gd name="T22" fmla="*/ 38 w 127"/>
                    <a:gd name="T23" fmla="*/ 0 h 21"/>
                    <a:gd name="T24" fmla="*/ 60 w 127"/>
                    <a:gd name="T25" fmla="*/ 0 h 21"/>
                    <a:gd name="T26" fmla="*/ 82 w 127"/>
                    <a:gd name="T27" fmla="*/ 0 h 21"/>
                    <a:gd name="T28" fmla="*/ 105 w 127"/>
                    <a:gd name="T29" fmla="*/ 0 h 21"/>
                    <a:gd name="T30" fmla="*/ 119 w 127"/>
                    <a:gd name="T31" fmla="*/ 0 h 21"/>
                    <a:gd name="T32" fmla="*/ 119 w 127"/>
                    <a:gd name="T33" fmla="*/ 0 h 21"/>
                    <a:gd name="T34" fmla="*/ 119 w 127"/>
                    <a:gd name="T35" fmla="*/ 0 h 21"/>
                    <a:gd name="T36" fmla="*/ 127 w 127"/>
                    <a:gd name="T37" fmla="*/ 0 h 21"/>
                    <a:gd name="T38" fmla="*/ 127 w 127"/>
                    <a:gd name="T39" fmla="*/ 11 h 21"/>
                    <a:gd name="T40" fmla="*/ 127 w 127"/>
                    <a:gd name="T41" fmla="*/ 11 h 21"/>
                    <a:gd name="T42" fmla="*/ 127 w 127"/>
                    <a:gd name="T43" fmla="*/ 21 h 21"/>
                    <a:gd name="T44" fmla="*/ 127 w 127"/>
                    <a:gd name="T45" fmla="*/ 21 h 21"/>
                    <a:gd name="T46" fmla="*/ 119 w 127"/>
                    <a:gd name="T47" fmla="*/ 21 h 21"/>
                    <a:gd name="T48" fmla="*/ 119 w 127"/>
                    <a:gd name="T49" fmla="*/ 21 h 21"/>
                    <a:gd name="T50" fmla="*/ 112 w 127"/>
                    <a:gd name="T51" fmla="*/ 21 h 21"/>
                    <a:gd name="T52" fmla="*/ 97 w 127"/>
                    <a:gd name="T53" fmla="*/ 21 h 21"/>
                    <a:gd name="T54" fmla="*/ 90 w 127"/>
                    <a:gd name="T55" fmla="*/ 21 h 21"/>
                    <a:gd name="T56" fmla="*/ 90 w 127"/>
                    <a:gd name="T57" fmla="*/ 21 h 21"/>
                    <a:gd name="T58" fmla="*/ 90 w 127"/>
                    <a:gd name="T59" fmla="*/ 0 h 21"/>
                    <a:gd name="T60" fmla="*/ 90 w 127"/>
                    <a:gd name="T61" fmla="*/ 0 h 21"/>
                    <a:gd name="T62" fmla="*/ 90 w 127"/>
                    <a:gd name="T63" fmla="*/ 21 h 21"/>
                    <a:gd name="T64" fmla="*/ 90 w 127"/>
                    <a:gd name="T65" fmla="*/ 21 h 21"/>
                    <a:gd name="T66" fmla="*/ 112 w 127"/>
                    <a:gd name="T67" fmla="*/ 21 h 21"/>
                    <a:gd name="T68" fmla="*/ 119 w 127"/>
                    <a:gd name="T69" fmla="*/ 21 h 21"/>
                    <a:gd name="T70" fmla="*/ 119 w 127"/>
                    <a:gd name="T71" fmla="*/ 21 h 21"/>
                    <a:gd name="T72" fmla="*/ 127 w 127"/>
                    <a:gd name="T73" fmla="*/ 11 h 21"/>
                    <a:gd name="T74" fmla="*/ 127 w 127"/>
                    <a:gd name="T75" fmla="*/ 11 h 21"/>
                    <a:gd name="T76" fmla="*/ 127 w 127"/>
                    <a:gd name="T77" fmla="*/ 0 h 21"/>
                    <a:gd name="T78" fmla="*/ 119 w 127"/>
                    <a:gd name="T79" fmla="*/ 0 h 21"/>
                    <a:gd name="T80" fmla="*/ 105 w 127"/>
                    <a:gd name="T81" fmla="*/ 0 h 21"/>
                    <a:gd name="T82" fmla="*/ 82 w 127"/>
                    <a:gd name="T83" fmla="*/ 0 h 21"/>
                    <a:gd name="T84" fmla="*/ 45 w 127"/>
                    <a:gd name="T85" fmla="*/ 0 h 21"/>
                    <a:gd name="T86" fmla="*/ 31 w 127"/>
                    <a:gd name="T87" fmla="*/ 0 h 21"/>
                    <a:gd name="T88" fmla="*/ 15 w 127"/>
                    <a:gd name="T89" fmla="*/ 0 h 21"/>
                    <a:gd name="T90" fmla="*/ 7 w 127"/>
                    <a:gd name="T91" fmla="*/ 0 h 21"/>
                    <a:gd name="T92" fmla="*/ 7 w 127"/>
                    <a:gd name="T93" fmla="*/ 11 h 21"/>
                    <a:gd name="T94" fmla="*/ 7 w 127"/>
                    <a:gd name="T95" fmla="*/ 11 h 21"/>
                    <a:gd name="T96" fmla="*/ 7 w 127"/>
                    <a:gd name="T97" fmla="*/ 21 h 21"/>
                    <a:gd name="T98" fmla="*/ 7 w 127"/>
                    <a:gd name="T99" fmla="*/ 21 h 21"/>
                    <a:gd name="T100" fmla="*/ 7 w 127"/>
                    <a:gd name="T101" fmla="*/ 21 h 21"/>
                    <a:gd name="T102" fmla="*/ 31 w 127"/>
                    <a:gd name="T103" fmla="*/ 21 h 21"/>
                    <a:gd name="T104" fmla="*/ 38 w 127"/>
                    <a:gd name="T105" fmla="*/ 21 h 21"/>
                    <a:gd name="T106" fmla="*/ 38 w 127"/>
                    <a:gd name="T107" fmla="*/ 21 h 21"/>
                    <a:gd name="T108" fmla="*/ 38 w 127"/>
                    <a:gd name="T109" fmla="*/ 11 h 21"/>
                    <a:gd name="T110" fmla="*/ 38 w 127"/>
                    <a:gd name="T111" fmla="*/ 0 h 21"/>
                    <a:gd name="T112" fmla="*/ 38 w 127"/>
                    <a:gd name="T113" fmla="*/ 0 h 21"/>
                    <a:gd name="T114" fmla="*/ 38 w 127"/>
                    <a:gd name="T115" fmla="*/ 0 h 21"/>
                    <a:gd name="T116" fmla="*/ 38 w 127"/>
                    <a:gd name="T117" fmla="*/ 11 h 21"/>
                    <a:gd name="T118" fmla="*/ 38 w 127"/>
                    <a:gd name="T119" fmla="*/ 21 h 21"/>
                    <a:gd name="T120" fmla="*/ 38 w 127"/>
                    <a:gd name="T121" fmla="*/ 21 h 21"/>
                    <a:gd name="T122" fmla="*/ 38 w 127"/>
                    <a:gd name="T123" fmla="*/ 21 h 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21"/>
                    <a:gd name="T188" fmla="*/ 127 w 127"/>
                    <a:gd name="T189" fmla="*/ 21 h 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21">
                      <a:moveTo>
                        <a:pt x="38" y="21"/>
                      </a:moveTo>
                      <a:lnTo>
                        <a:pt x="15" y="21"/>
                      </a:lnTo>
                      <a:lnTo>
                        <a:pt x="7" y="21"/>
                      </a:lnTo>
                      <a:lnTo>
                        <a:pt x="7" y="11"/>
                      </a:lnTo>
                      <a:lnTo>
                        <a:pt x="0" y="11"/>
                      </a:lnTo>
                      <a:lnTo>
                        <a:pt x="7" y="11"/>
                      </a:lnTo>
                      <a:lnTo>
                        <a:pt x="7" y="0"/>
                      </a:lnTo>
                      <a:lnTo>
                        <a:pt x="15" y="0"/>
                      </a:lnTo>
                      <a:lnTo>
                        <a:pt x="38" y="0"/>
                      </a:lnTo>
                      <a:lnTo>
                        <a:pt x="60" y="0"/>
                      </a:lnTo>
                      <a:lnTo>
                        <a:pt x="82" y="0"/>
                      </a:lnTo>
                      <a:lnTo>
                        <a:pt x="105" y="0"/>
                      </a:lnTo>
                      <a:lnTo>
                        <a:pt x="119" y="0"/>
                      </a:lnTo>
                      <a:lnTo>
                        <a:pt x="127" y="0"/>
                      </a:lnTo>
                      <a:lnTo>
                        <a:pt x="127" y="11"/>
                      </a:lnTo>
                      <a:lnTo>
                        <a:pt x="127" y="21"/>
                      </a:lnTo>
                      <a:lnTo>
                        <a:pt x="119" y="21"/>
                      </a:lnTo>
                      <a:lnTo>
                        <a:pt x="112" y="21"/>
                      </a:lnTo>
                      <a:lnTo>
                        <a:pt x="97" y="21"/>
                      </a:lnTo>
                      <a:lnTo>
                        <a:pt x="90" y="21"/>
                      </a:lnTo>
                      <a:lnTo>
                        <a:pt x="90" y="0"/>
                      </a:lnTo>
                      <a:lnTo>
                        <a:pt x="90" y="21"/>
                      </a:lnTo>
                      <a:lnTo>
                        <a:pt x="112" y="21"/>
                      </a:lnTo>
                      <a:lnTo>
                        <a:pt x="119" y="21"/>
                      </a:lnTo>
                      <a:lnTo>
                        <a:pt x="127" y="11"/>
                      </a:lnTo>
                      <a:lnTo>
                        <a:pt x="127" y="0"/>
                      </a:lnTo>
                      <a:lnTo>
                        <a:pt x="119" y="0"/>
                      </a:lnTo>
                      <a:lnTo>
                        <a:pt x="105" y="0"/>
                      </a:lnTo>
                      <a:lnTo>
                        <a:pt x="82" y="0"/>
                      </a:lnTo>
                      <a:lnTo>
                        <a:pt x="45" y="0"/>
                      </a:lnTo>
                      <a:lnTo>
                        <a:pt x="31" y="0"/>
                      </a:lnTo>
                      <a:lnTo>
                        <a:pt x="15" y="0"/>
                      </a:lnTo>
                      <a:lnTo>
                        <a:pt x="7" y="0"/>
                      </a:lnTo>
                      <a:lnTo>
                        <a:pt x="7" y="11"/>
                      </a:lnTo>
                      <a:lnTo>
                        <a:pt x="7" y="21"/>
                      </a:lnTo>
                      <a:lnTo>
                        <a:pt x="31" y="21"/>
                      </a:lnTo>
                      <a:lnTo>
                        <a:pt x="38" y="21"/>
                      </a:lnTo>
                      <a:lnTo>
                        <a:pt x="38" y="11"/>
                      </a:lnTo>
                      <a:lnTo>
                        <a:pt x="38" y="0"/>
                      </a:lnTo>
                      <a:lnTo>
                        <a:pt x="38" y="11"/>
                      </a:lnTo>
                      <a:lnTo>
                        <a:pt x="38" y="21"/>
                      </a:lnTo>
                      <a:close/>
                    </a:path>
                  </a:pathLst>
                </a:custGeom>
                <a:solidFill>
                  <a:srgbClr val="333333"/>
                </a:solidFill>
                <a:ln w="9525">
                  <a:noFill/>
                  <a:round/>
                  <a:headEnd/>
                  <a:tailEnd/>
                </a:ln>
              </p:spPr>
              <p:txBody>
                <a:bodyPr/>
                <a:lstStyle/>
                <a:p>
                  <a:endParaRPr lang="en-US"/>
                </a:p>
              </p:txBody>
            </p:sp>
            <p:sp>
              <p:nvSpPr>
                <p:cNvPr id="2206" name="Freeform 91"/>
                <p:cNvSpPr>
                  <a:spLocks noChangeAspect="1"/>
                </p:cNvSpPr>
                <p:nvPr/>
              </p:nvSpPr>
              <p:spPr bwMode="auto">
                <a:xfrm>
                  <a:off x="534" y="2288"/>
                  <a:ext cx="81" cy="5"/>
                </a:xfrm>
                <a:custGeom>
                  <a:avLst/>
                  <a:gdLst>
                    <a:gd name="T0" fmla="*/ 0 w 81"/>
                    <a:gd name="T1" fmla="*/ 0 h 10"/>
                    <a:gd name="T2" fmla="*/ 14 w 81"/>
                    <a:gd name="T3" fmla="*/ 0 h 10"/>
                    <a:gd name="T4" fmla="*/ 37 w 81"/>
                    <a:gd name="T5" fmla="*/ 10 h 10"/>
                    <a:gd name="T6" fmla="*/ 51 w 81"/>
                    <a:gd name="T7" fmla="*/ 0 h 10"/>
                    <a:gd name="T8" fmla="*/ 66 w 81"/>
                    <a:gd name="T9" fmla="*/ 0 h 10"/>
                    <a:gd name="T10" fmla="*/ 81 w 81"/>
                    <a:gd name="T11" fmla="*/ 0 h 10"/>
                    <a:gd name="T12" fmla="*/ 81 w 81"/>
                    <a:gd name="T13" fmla="*/ 0 h 10"/>
                    <a:gd name="T14" fmla="*/ 59 w 81"/>
                    <a:gd name="T15" fmla="*/ 0 h 10"/>
                    <a:gd name="T16" fmla="*/ 44 w 81"/>
                    <a:gd name="T17" fmla="*/ 0 h 10"/>
                    <a:gd name="T18" fmla="*/ 14 w 81"/>
                    <a:gd name="T19" fmla="*/ 0 h 10"/>
                    <a:gd name="T20" fmla="*/ 0 w 81"/>
                    <a:gd name="T21" fmla="*/ 0 h 10"/>
                    <a:gd name="T22" fmla="*/ 0 w 81"/>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0"/>
                    <a:gd name="T38" fmla="*/ 81 w 8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0">
                      <a:moveTo>
                        <a:pt x="0" y="0"/>
                      </a:moveTo>
                      <a:lnTo>
                        <a:pt x="14" y="0"/>
                      </a:lnTo>
                      <a:lnTo>
                        <a:pt x="37" y="1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207" name="Freeform 92"/>
                <p:cNvSpPr>
                  <a:spLocks noChangeAspect="1"/>
                </p:cNvSpPr>
                <p:nvPr/>
              </p:nvSpPr>
              <p:spPr bwMode="auto">
                <a:xfrm>
                  <a:off x="556" y="2278"/>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208" name="Freeform 93"/>
                <p:cNvSpPr>
                  <a:spLocks noChangeAspect="1"/>
                </p:cNvSpPr>
                <p:nvPr/>
              </p:nvSpPr>
              <p:spPr bwMode="auto">
                <a:xfrm>
                  <a:off x="548" y="2278"/>
                  <a:ext cx="37" cy="10"/>
                </a:xfrm>
                <a:custGeom>
                  <a:avLst/>
                  <a:gdLst>
                    <a:gd name="T0" fmla="*/ 0 w 37"/>
                    <a:gd name="T1" fmla="*/ 0 h 21"/>
                    <a:gd name="T2" fmla="*/ 0 w 37"/>
                    <a:gd name="T3" fmla="*/ 21 h 21"/>
                    <a:gd name="T4" fmla="*/ 0 w 37"/>
                    <a:gd name="T5" fmla="*/ 21 h 21"/>
                    <a:gd name="T6" fmla="*/ 0 w 37"/>
                    <a:gd name="T7" fmla="*/ 21 h 21"/>
                    <a:gd name="T8" fmla="*/ 30 w 37"/>
                    <a:gd name="T9" fmla="*/ 21 h 21"/>
                    <a:gd name="T10" fmla="*/ 37 w 37"/>
                    <a:gd name="T11" fmla="*/ 21 h 21"/>
                    <a:gd name="T12" fmla="*/ 37 w 37"/>
                    <a:gd name="T13" fmla="*/ 21 h 21"/>
                    <a:gd name="T14" fmla="*/ 37 w 37"/>
                    <a:gd name="T15" fmla="*/ 0 h 21"/>
                    <a:gd name="T16" fmla="*/ 37 w 37"/>
                    <a:gd name="T17" fmla="*/ 0 h 21"/>
                    <a:gd name="T18" fmla="*/ 37 w 37"/>
                    <a:gd name="T19" fmla="*/ 0 h 21"/>
                    <a:gd name="T20" fmla="*/ 37 w 37"/>
                    <a:gd name="T21" fmla="*/ 21 h 21"/>
                    <a:gd name="T22" fmla="*/ 37 w 37"/>
                    <a:gd name="T23" fmla="*/ 21 h 21"/>
                    <a:gd name="T24" fmla="*/ 37 w 37"/>
                    <a:gd name="T25" fmla="*/ 21 h 21"/>
                    <a:gd name="T26" fmla="*/ 15 w 37"/>
                    <a:gd name="T27" fmla="*/ 21 h 21"/>
                    <a:gd name="T28" fmla="*/ 8 w 37"/>
                    <a:gd name="T29" fmla="*/ 21 h 21"/>
                    <a:gd name="T30" fmla="*/ 0 w 37"/>
                    <a:gd name="T31" fmla="*/ 21 h 21"/>
                    <a:gd name="T32" fmla="*/ 0 w 37"/>
                    <a:gd name="T33" fmla="*/ 21 h 21"/>
                    <a:gd name="T34" fmla="*/ 0 w 37"/>
                    <a:gd name="T35" fmla="*/ 0 h 21"/>
                    <a:gd name="T36" fmla="*/ 0 w 37"/>
                    <a:gd name="T37" fmla="*/ 0 h 21"/>
                    <a:gd name="T38" fmla="*/ 0 w 37"/>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21"/>
                    <a:gd name="T62" fmla="*/ 37 w 37"/>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21">
                      <a:moveTo>
                        <a:pt x="0" y="0"/>
                      </a:moveTo>
                      <a:lnTo>
                        <a:pt x="0" y="21"/>
                      </a:lnTo>
                      <a:lnTo>
                        <a:pt x="30" y="21"/>
                      </a:lnTo>
                      <a:lnTo>
                        <a:pt x="37" y="21"/>
                      </a:lnTo>
                      <a:lnTo>
                        <a:pt x="37" y="0"/>
                      </a:lnTo>
                      <a:lnTo>
                        <a:pt x="37" y="21"/>
                      </a:lnTo>
                      <a:lnTo>
                        <a:pt x="15" y="21"/>
                      </a:lnTo>
                      <a:lnTo>
                        <a:pt x="8" y="21"/>
                      </a:lnTo>
                      <a:lnTo>
                        <a:pt x="0" y="21"/>
                      </a:lnTo>
                      <a:lnTo>
                        <a:pt x="0" y="0"/>
                      </a:lnTo>
                      <a:close/>
                    </a:path>
                  </a:pathLst>
                </a:custGeom>
                <a:solidFill>
                  <a:srgbClr val="333333"/>
                </a:solidFill>
                <a:ln w="9525">
                  <a:noFill/>
                  <a:round/>
                  <a:headEnd/>
                  <a:tailEnd/>
                </a:ln>
              </p:spPr>
              <p:txBody>
                <a:bodyPr/>
                <a:lstStyle/>
                <a:p>
                  <a:endParaRPr lang="en-US"/>
                </a:p>
              </p:txBody>
            </p:sp>
            <p:sp>
              <p:nvSpPr>
                <p:cNvPr id="2209" name="Freeform 94"/>
                <p:cNvSpPr>
                  <a:spLocks noChangeAspect="1"/>
                </p:cNvSpPr>
                <p:nvPr/>
              </p:nvSpPr>
              <p:spPr bwMode="auto">
                <a:xfrm>
                  <a:off x="593" y="2278"/>
                  <a:ext cx="29" cy="5"/>
                </a:xfrm>
                <a:custGeom>
                  <a:avLst/>
                  <a:gdLst>
                    <a:gd name="T0" fmla="*/ 0 w 29"/>
                    <a:gd name="T1" fmla="*/ 0 h 11"/>
                    <a:gd name="T2" fmla="*/ 0 w 29"/>
                    <a:gd name="T3" fmla="*/ 0 h 11"/>
                    <a:gd name="T4" fmla="*/ 22 w 29"/>
                    <a:gd name="T5" fmla="*/ 0 h 11"/>
                    <a:gd name="T6" fmla="*/ 29 w 29"/>
                    <a:gd name="T7" fmla="*/ 0 h 11"/>
                    <a:gd name="T8" fmla="*/ 29 w 29"/>
                    <a:gd name="T9" fmla="*/ 11 h 11"/>
                    <a:gd name="T10" fmla="*/ 29 w 29"/>
                    <a:gd name="T11" fmla="*/ 0 h 11"/>
                    <a:gd name="T12" fmla="*/ 29 w 29"/>
                    <a:gd name="T13" fmla="*/ 0 h 11"/>
                    <a:gd name="T14" fmla="*/ 15 w 29"/>
                    <a:gd name="T15" fmla="*/ 0 h 11"/>
                    <a:gd name="T16" fmla="*/ 0 w 29"/>
                    <a:gd name="T17" fmla="*/ 0 h 11"/>
                    <a:gd name="T18" fmla="*/ 0 w 2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1"/>
                    <a:gd name="T32" fmla="*/ 29 w 2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1">
                      <a:moveTo>
                        <a:pt x="0" y="0"/>
                      </a:moveTo>
                      <a:lnTo>
                        <a:pt x="0" y="0"/>
                      </a:lnTo>
                      <a:lnTo>
                        <a:pt x="22" y="0"/>
                      </a:lnTo>
                      <a:lnTo>
                        <a:pt x="29" y="0"/>
                      </a:lnTo>
                      <a:lnTo>
                        <a:pt x="29" y="11"/>
                      </a:lnTo>
                      <a:lnTo>
                        <a:pt x="29" y="0"/>
                      </a:lnTo>
                      <a:lnTo>
                        <a:pt x="15" y="0"/>
                      </a:lnTo>
                      <a:lnTo>
                        <a:pt x="0" y="0"/>
                      </a:lnTo>
                      <a:close/>
                    </a:path>
                  </a:pathLst>
                </a:custGeom>
                <a:solidFill>
                  <a:srgbClr val="666666"/>
                </a:solidFill>
                <a:ln w="9525">
                  <a:noFill/>
                  <a:round/>
                  <a:headEnd/>
                  <a:tailEnd/>
                </a:ln>
              </p:spPr>
              <p:txBody>
                <a:bodyPr/>
                <a:lstStyle/>
                <a:p>
                  <a:endParaRPr lang="en-US"/>
                </a:p>
              </p:txBody>
            </p:sp>
            <p:sp>
              <p:nvSpPr>
                <p:cNvPr id="2210" name="Freeform 95"/>
                <p:cNvSpPr>
                  <a:spLocks noChangeAspect="1"/>
                </p:cNvSpPr>
                <p:nvPr/>
              </p:nvSpPr>
              <p:spPr bwMode="auto">
                <a:xfrm>
                  <a:off x="510" y="2293"/>
                  <a:ext cx="31" cy="5"/>
                </a:xfrm>
                <a:custGeom>
                  <a:avLst/>
                  <a:gdLst>
                    <a:gd name="T0" fmla="*/ 31 w 31"/>
                    <a:gd name="T1" fmla="*/ 10 h 10"/>
                    <a:gd name="T2" fmla="*/ 15 w 31"/>
                    <a:gd name="T3" fmla="*/ 10 h 10"/>
                    <a:gd name="T4" fmla="*/ 8 w 31"/>
                    <a:gd name="T5" fmla="*/ 10 h 10"/>
                    <a:gd name="T6" fmla="*/ 0 w 31"/>
                    <a:gd name="T7" fmla="*/ 10 h 10"/>
                    <a:gd name="T8" fmla="*/ 0 w 31"/>
                    <a:gd name="T9" fmla="*/ 10 h 10"/>
                    <a:gd name="T10" fmla="*/ 15 w 31"/>
                    <a:gd name="T11" fmla="*/ 0 h 10"/>
                    <a:gd name="T12" fmla="*/ 31 w 31"/>
                    <a:gd name="T13" fmla="*/ 0 h 10"/>
                    <a:gd name="T14" fmla="*/ 31 w 31"/>
                    <a:gd name="T15" fmla="*/ 10 h 1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0"/>
                    <a:gd name="T26" fmla="*/ 31 w 31"/>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0">
                      <a:moveTo>
                        <a:pt x="31" y="10"/>
                      </a:moveTo>
                      <a:lnTo>
                        <a:pt x="15" y="10"/>
                      </a:lnTo>
                      <a:lnTo>
                        <a:pt x="8" y="10"/>
                      </a:lnTo>
                      <a:lnTo>
                        <a:pt x="0" y="10"/>
                      </a:lnTo>
                      <a:lnTo>
                        <a:pt x="15" y="0"/>
                      </a:lnTo>
                      <a:lnTo>
                        <a:pt x="31" y="0"/>
                      </a:lnTo>
                      <a:lnTo>
                        <a:pt x="31" y="10"/>
                      </a:lnTo>
                      <a:close/>
                    </a:path>
                  </a:pathLst>
                </a:custGeom>
                <a:solidFill>
                  <a:srgbClr val="666666"/>
                </a:solidFill>
                <a:ln w="9525">
                  <a:noFill/>
                  <a:round/>
                  <a:headEnd/>
                  <a:tailEnd/>
                </a:ln>
              </p:spPr>
              <p:txBody>
                <a:bodyPr/>
                <a:lstStyle/>
                <a:p>
                  <a:endParaRPr lang="en-US"/>
                </a:p>
              </p:txBody>
            </p:sp>
            <p:sp>
              <p:nvSpPr>
                <p:cNvPr id="2211" name="Freeform 96"/>
                <p:cNvSpPr>
                  <a:spLocks noChangeAspect="1"/>
                </p:cNvSpPr>
                <p:nvPr/>
              </p:nvSpPr>
              <p:spPr bwMode="auto">
                <a:xfrm>
                  <a:off x="503" y="2293"/>
                  <a:ext cx="127" cy="15"/>
                </a:xfrm>
                <a:custGeom>
                  <a:avLst/>
                  <a:gdLst>
                    <a:gd name="T0" fmla="*/ 38 w 127"/>
                    <a:gd name="T1" fmla="*/ 30 h 30"/>
                    <a:gd name="T2" fmla="*/ 15 w 127"/>
                    <a:gd name="T3" fmla="*/ 30 h 30"/>
                    <a:gd name="T4" fmla="*/ 7 w 127"/>
                    <a:gd name="T5" fmla="*/ 19 h 30"/>
                    <a:gd name="T6" fmla="*/ 7 w 127"/>
                    <a:gd name="T7" fmla="*/ 19 h 30"/>
                    <a:gd name="T8" fmla="*/ 7 w 127"/>
                    <a:gd name="T9" fmla="*/ 19 h 30"/>
                    <a:gd name="T10" fmla="*/ 7 w 127"/>
                    <a:gd name="T11" fmla="*/ 19 h 30"/>
                    <a:gd name="T12" fmla="*/ 0 w 127"/>
                    <a:gd name="T13" fmla="*/ 10 h 30"/>
                    <a:gd name="T14" fmla="*/ 7 w 127"/>
                    <a:gd name="T15" fmla="*/ 10 h 30"/>
                    <a:gd name="T16" fmla="*/ 7 w 127"/>
                    <a:gd name="T17" fmla="*/ 10 h 30"/>
                    <a:gd name="T18" fmla="*/ 7 w 127"/>
                    <a:gd name="T19" fmla="*/ 0 h 30"/>
                    <a:gd name="T20" fmla="*/ 15 w 127"/>
                    <a:gd name="T21" fmla="*/ 0 h 30"/>
                    <a:gd name="T22" fmla="*/ 38 w 127"/>
                    <a:gd name="T23" fmla="*/ 0 h 30"/>
                    <a:gd name="T24" fmla="*/ 60 w 127"/>
                    <a:gd name="T25" fmla="*/ 0 h 30"/>
                    <a:gd name="T26" fmla="*/ 82 w 127"/>
                    <a:gd name="T27" fmla="*/ 0 h 30"/>
                    <a:gd name="T28" fmla="*/ 105 w 127"/>
                    <a:gd name="T29" fmla="*/ 0 h 30"/>
                    <a:gd name="T30" fmla="*/ 119 w 127"/>
                    <a:gd name="T31" fmla="*/ 0 h 30"/>
                    <a:gd name="T32" fmla="*/ 119 w 127"/>
                    <a:gd name="T33" fmla="*/ 0 h 30"/>
                    <a:gd name="T34" fmla="*/ 119 w 127"/>
                    <a:gd name="T35" fmla="*/ 0 h 30"/>
                    <a:gd name="T36" fmla="*/ 127 w 127"/>
                    <a:gd name="T37" fmla="*/ 10 h 30"/>
                    <a:gd name="T38" fmla="*/ 127 w 127"/>
                    <a:gd name="T39" fmla="*/ 10 h 30"/>
                    <a:gd name="T40" fmla="*/ 127 w 127"/>
                    <a:gd name="T41" fmla="*/ 10 h 30"/>
                    <a:gd name="T42" fmla="*/ 127 w 127"/>
                    <a:gd name="T43" fmla="*/ 19 h 30"/>
                    <a:gd name="T44" fmla="*/ 127 w 127"/>
                    <a:gd name="T45" fmla="*/ 19 h 30"/>
                    <a:gd name="T46" fmla="*/ 119 w 127"/>
                    <a:gd name="T47" fmla="*/ 19 h 30"/>
                    <a:gd name="T48" fmla="*/ 119 w 127"/>
                    <a:gd name="T49" fmla="*/ 19 h 30"/>
                    <a:gd name="T50" fmla="*/ 112 w 127"/>
                    <a:gd name="T51" fmla="*/ 19 h 30"/>
                    <a:gd name="T52" fmla="*/ 97 w 127"/>
                    <a:gd name="T53" fmla="*/ 30 h 30"/>
                    <a:gd name="T54" fmla="*/ 90 w 127"/>
                    <a:gd name="T55" fmla="*/ 30 h 30"/>
                    <a:gd name="T56" fmla="*/ 90 w 127"/>
                    <a:gd name="T57" fmla="*/ 19 h 30"/>
                    <a:gd name="T58" fmla="*/ 90 w 127"/>
                    <a:gd name="T59" fmla="*/ 0 h 30"/>
                    <a:gd name="T60" fmla="*/ 90 w 127"/>
                    <a:gd name="T61" fmla="*/ 0 h 30"/>
                    <a:gd name="T62" fmla="*/ 90 w 127"/>
                    <a:gd name="T63" fmla="*/ 19 h 30"/>
                    <a:gd name="T64" fmla="*/ 90 w 127"/>
                    <a:gd name="T65" fmla="*/ 19 h 30"/>
                    <a:gd name="T66" fmla="*/ 112 w 127"/>
                    <a:gd name="T67" fmla="*/ 19 h 30"/>
                    <a:gd name="T68" fmla="*/ 119 w 127"/>
                    <a:gd name="T69" fmla="*/ 19 h 30"/>
                    <a:gd name="T70" fmla="*/ 119 w 127"/>
                    <a:gd name="T71" fmla="*/ 19 h 30"/>
                    <a:gd name="T72" fmla="*/ 127 w 127"/>
                    <a:gd name="T73" fmla="*/ 19 h 30"/>
                    <a:gd name="T74" fmla="*/ 127 w 127"/>
                    <a:gd name="T75" fmla="*/ 10 h 30"/>
                    <a:gd name="T76" fmla="*/ 127 w 127"/>
                    <a:gd name="T77" fmla="*/ 10 h 30"/>
                    <a:gd name="T78" fmla="*/ 119 w 127"/>
                    <a:gd name="T79" fmla="*/ 0 h 30"/>
                    <a:gd name="T80" fmla="*/ 105 w 127"/>
                    <a:gd name="T81" fmla="*/ 0 h 30"/>
                    <a:gd name="T82" fmla="*/ 82 w 127"/>
                    <a:gd name="T83" fmla="*/ 0 h 30"/>
                    <a:gd name="T84" fmla="*/ 45 w 127"/>
                    <a:gd name="T85" fmla="*/ 0 h 30"/>
                    <a:gd name="T86" fmla="*/ 31 w 127"/>
                    <a:gd name="T87" fmla="*/ 0 h 30"/>
                    <a:gd name="T88" fmla="*/ 15 w 127"/>
                    <a:gd name="T89" fmla="*/ 0 h 30"/>
                    <a:gd name="T90" fmla="*/ 7 w 127"/>
                    <a:gd name="T91" fmla="*/ 0 h 30"/>
                    <a:gd name="T92" fmla="*/ 7 w 127"/>
                    <a:gd name="T93" fmla="*/ 10 h 30"/>
                    <a:gd name="T94" fmla="*/ 7 w 127"/>
                    <a:gd name="T95" fmla="*/ 10 h 30"/>
                    <a:gd name="T96" fmla="*/ 7 w 127"/>
                    <a:gd name="T97" fmla="*/ 19 h 30"/>
                    <a:gd name="T98" fmla="*/ 7 w 127"/>
                    <a:gd name="T99" fmla="*/ 19 h 30"/>
                    <a:gd name="T100" fmla="*/ 7 w 127"/>
                    <a:gd name="T101" fmla="*/ 19 h 30"/>
                    <a:gd name="T102" fmla="*/ 31 w 127"/>
                    <a:gd name="T103" fmla="*/ 19 h 30"/>
                    <a:gd name="T104" fmla="*/ 38 w 127"/>
                    <a:gd name="T105" fmla="*/ 19 h 30"/>
                    <a:gd name="T106" fmla="*/ 38 w 127"/>
                    <a:gd name="T107" fmla="*/ 19 h 30"/>
                    <a:gd name="T108" fmla="*/ 38 w 127"/>
                    <a:gd name="T109" fmla="*/ 10 h 30"/>
                    <a:gd name="T110" fmla="*/ 38 w 127"/>
                    <a:gd name="T111" fmla="*/ 0 h 30"/>
                    <a:gd name="T112" fmla="*/ 38 w 127"/>
                    <a:gd name="T113" fmla="*/ 0 h 30"/>
                    <a:gd name="T114" fmla="*/ 38 w 127"/>
                    <a:gd name="T115" fmla="*/ 0 h 30"/>
                    <a:gd name="T116" fmla="*/ 38 w 127"/>
                    <a:gd name="T117" fmla="*/ 19 h 30"/>
                    <a:gd name="T118" fmla="*/ 38 w 127"/>
                    <a:gd name="T119" fmla="*/ 19 h 30"/>
                    <a:gd name="T120" fmla="*/ 38 w 127"/>
                    <a:gd name="T121" fmla="*/ 30 h 30"/>
                    <a:gd name="T122" fmla="*/ 38 w 127"/>
                    <a:gd name="T123" fmla="*/ 30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7"/>
                    <a:gd name="T187" fmla="*/ 0 h 30"/>
                    <a:gd name="T188" fmla="*/ 127 w 127"/>
                    <a:gd name="T189" fmla="*/ 30 h 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7" h="30">
                      <a:moveTo>
                        <a:pt x="38" y="30"/>
                      </a:moveTo>
                      <a:lnTo>
                        <a:pt x="15" y="30"/>
                      </a:lnTo>
                      <a:lnTo>
                        <a:pt x="7" y="19"/>
                      </a:lnTo>
                      <a:lnTo>
                        <a:pt x="0" y="10"/>
                      </a:lnTo>
                      <a:lnTo>
                        <a:pt x="7" y="10"/>
                      </a:lnTo>
                      <a:lnTo>
                        <a:pt x="7" y="0"/>
                      </a:lnTo>
                      <a:lnTo>
                        <a:pt x="15" y="0"/>
                      </a:lnTo>
                      <a:lnTo>
                        <a:pt x="38" y="0"/>
                      </a:lnTo>
                      <a:lnTo>
                        <a:pt x="60" y="0"/>
                      </a:lnTo>
                      <a:lnTo>
                        <a:pt x="82" y="0"/>
                      </a:lnTo>
                      <a:lnTo>
                        <a:pt x="105" y="0"/>
                      </a:lnTo>
                      <a:lnTo>
                        <a:pt x="119" y="0"/>
                      </a:lnTo>
                      <a:lnTo>
                        <a:pt x="127" y="10"/>
                      </a:lnTo>
                      <a:lnTo>
                        <a:pt x="127" y="19"/>
                      </a:lnTo>
                      <a:lnTo>
                        <a:pt x="119" y="19"/>
                      </a:lnTo>
                      <a:lnTo>
                        <a:pt x="112" y="19"/>
                      </a:lnTo>
                      <a:lnTo>
                        <a:pt x="97" y="30"/>
                      </a:lnTo>
                      <a:lnTo>
                        <a:pt x="90" y="30"/>
                      </a:lnTo>
                      <a:lnTo>
                        <a:pt x="90" y="19"/>
                      </a:lnTo>
                      <a:lnTo>
                        <a:pt x="90" y="0"/>
                      </a:lnTo>
                      <a:lnTo>
                        <a:pt x="90" y="19"/>
                      </a:lnTo>
                      <a:lnTo>
                        <a:pt x="112" y="19"/>
                      </a:lnTo>
                      <a:lnTo>
                        <a:pt x="119" y="19"/>
                      </a:lnTo>
                      <a:lnTo>
                        <a:pt x="127" y="19"/>
                      </a:lnTo>
                      <a:lnTo>
                        <a:pt x="127" y="10"/>
                      </a:lnTo>
                      <a:lnTo>
                        <a:pt x="119" y="0"/>
                      </a:lnTo>
                      <a:lnTo>
                        <a:pt x="105" y="0"/>
                      </a:lnTo>
                      <a:lnTo>
                        <a:pt x="82" y="0"/>
                      </a:lnTo>
                      <a:lnTo>
                        <a:pt x="45" y="0"/>
                      </a:lnTo>
                      <a:lnTo>
                        <a:pt x="31" y="0"/>
                      </a:lnTo>
                      <a:lnTo>
                        <a:pt x="15" y="0"/>
                      </a:lnTo>
                      <a:lnTo>
                        <a:pt x="7" y="0"/>
                      </a:lnTo>
                      <a:lnTo>
                        <a:pt x="7" y="10"/>
                      </a:lnTo>
                      <a:lnTo>
                        <a:pt x="7" y="19"/>
                      </a:lnTo>
                      <a:lnTo>
                        <a:pt x="31" y="19"/>
                      </a:lnTo>
                      <a:lnTo>
                        <a:pt x="38" y="19"/>
                      </a:lnTo>
                      <a:lnTo>
                        <a:pt x="38" y="10"/>
                      </a:lnTo>
                      <a:lnTo>
                        <a:pt x="38" y="0"/>
                      </a:lnTo>
                      <a:lnTo>
                        <a:pt x="38" y="19"/>
                      </a:lnTo>
                      <a:lnTo>
                        <a:pt x="38" y="30"/>
                      </a:lnTo>
                      <a:close/>
                    </a:path>
                  </a:pathLst>
                </a:custGeom>
                <a:solidFill>
                  <a:srgbClr val="333333"/>
                </a:solidFill>
                <a:ln w="9525">
                  <a:noFill/>
                  <a:round/>
                  <a:headEnd/>
                  <a:tailEnd/>
                </a:ln>
              </p:spPr>
              <p:txBody>
                <a:bodyPr/>
                <a:lstStyle/>
                <a:p>
                  <a:endParaRPr lang="en-US"/>
                </a:p>
              </p:txBody>
            </p:sp>
            <p:sp>
              <p:nvSpPr>
                <p:cNvPr id="2212" name="Freeform 97"/>
                <p:cNvSpPr>
                  <a:spLocks noChangeAspect="1"/>
                </p:cNvSpPr>
                <p:nvPr/>
              </p:nvSpPr>
              <p:spPr bwMode="auto">
                <a:xfrm>
                  <a:off x="534" y="2308"/>
                  <a:ext cx="81" cy="1"/>
                </a:xfrm>
                <a:custGeom>
                  <a:avLst/>
                  <a:gdLst>
                    <a:gd name="T0" fmla="*/ 0 w 81"/>
                    <a:gd name="T1" fmla="*/ 0 h 1"/>
                    <a:gd name="T2" fmla="*/ 14 w 81"/>
                    <a:gd name="T3" fmla="*/ 0 h 1"/>
                    <a:gd name="T4" fmla="*/ 37 w 81"/>
                    <a:gd name="T5" fmla="*/ 0 h 1"/>
                    <a:gd name="T6" fmla="*/ 51 w 81"/>
                    <a:gd name="T7" fmla="*/ 0 h 1"/>
                    <a:gd name="T8" fmla="*/ 66 w 81"/>
                    <a:gd name="T9" fmla="*/ 0 h 1"/>
                    <a:gd name="T10" fmla="*/ 81 w 81"/>
                    <a:gd name="T11" fmla="*/ 0 h 1"/>
                    <a:gd name="T12" fmla="*/ 81 w 81"/>
                    <a:gd name="T13" fmla="*/ 0 h 1"/>
                    <a:gd name="T14" fmla="*/ 59 w 81"/>
                    <a:gd name="T15" fmla="*/ 0 h 1"/>
                    <a:gd name="T16" fmla="*/ 44 w 81"/>
                    <a:gd name="T17" fmla="*/ 0 h 1"/>
                    <a:gd name="T18" fmla="*/ 14 w 81"/>
                    <a:gd name="T19" fmla="*/ 0 h 1"/>
                    <a:gd name="T20" fmla="*/ 0 w 81"/>
                    <a:gd name="T21" fmla="*/ 0 h 1"/>
                    <a:gd name="T22" fmla="*/ 0 w 8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1"/>
                    <a:gd name="T37" fmla="*/ 0 h 1"/>
                    <a:gd name="T38" fmla="*/ 81 w 81"/>
                    <a:gd name="T39" fmla="*/ 1 h 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1" h="1">
                      <a:moveTo>
                        <a:pt x="0" y="0"/>
                      </a:moveTo>
                      <a:lnTo>
                        <a:pt x="14" y="0"/>
                      </a:lnTo>
                      <a:lnTo>
                        <a:pt x="37" y="0"/>
                      </a:lnTo>
                      <a:lnTo>
                        <a:pt x="51" y="0"/>
                      </a:lnTo>
                      <a:lnTo>
                        <a:pt x="66" y="0"/>
                      </a:lnTo>
                      <a:lnTo>
                        <a:pt x="81" y="0"/>
                      </a:lnTo>
                      <a:lnTo>
                        <a:pt x="59" y="0"/>
                      </a:lnTo>
                      <a:lnTo>
                        <a:pt x="44" y="0"/>
                      </a:lnTo>
                      <a:lnTo>
                        <a:pt x="14" y="0"/>
                      </a:lnTo>
                      <a:lnTo>
                        <a:pt x="0" y="0"/>
                      </a:lnTo>
                      <a:close/>
                    </a:path>
                  </a:pathLst>
                </a:custGeom>
                <a:solidFill>
                  <a:srgbClr val="737373"/>
                </a:solidFill>
                <a:ln w="9525">
                  <a:noFill/>
                  <a:round/>
                  <a:headEnd/>
                  <a:tailEnd/>
                </a:ln>
              </p:spPr>
              <p:txBody>
                <a:bodyPr/>
                <a:lstStyle/>
                <a:p>
                  <a:endParaRPr lang="en-US"/>
                </a:p>
              </p:txBody>
            </p:sp>
            <p:sp>
              <p:nvSpPr>
                <p:cNvPr id="2213" name="Freeform 98"/>
                <p:cNvSpPr>
                  <a:spLocks noChangeAspect="1"/>
                </p:cNvSpPr>
                <p:nvPr/>
              </p:nvSpPr>
              <p:spPr bwMode="auto">
                <a:xfrm>
                  <a:off x="556" y="2293"/>
                  <a:ext cx="29" cy="1"/>
                </a:xfrm>
                <a:custGeom>
                  <a:avLst/>
                  <a:gdLst>
                    <a:gd name="T0" fmla="*/ 0 w 29"/>
                    <a:gd name="T1" fmla="*/ 0 h 1"/>
                    <a:gd name="T2" fmla="*/ 22 w 29"/>
                    <a:gd name="T3" fmla="*/ 0 h 1"/>
                    <a:gd name="T4" fmla="*/ 29 w 29"/>
                    <a:gd name="T5" fmla="*/ 0 h 1"/>
                    <a:gd name="T6" fmla="*/ 29 w 29"/>
                    <a:gd name="T7" fmla="*/ 0 h 1"/>
                    <a:gd name="T8" fmla="*/ 29 w 29"/>
                    <a:gd name="T9" fmla="*/ 0 h 1"/>
                    <a:gd name="T10" fmla="*/ 0 w 29"/>
                    <a:gd name="T11" fmla="*/ 0 h 1"/>
                    <a:gd name="T12" fmla="*/ 0 w 29"/>
                    <a:gd name="T13" fmla="*/ 0 h 1"/>
                    <a:gd name="T14" fmla="*/ 0 w 29"/>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
                    <a:gd name="T26" fmla="*/ 29 w 29"/>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
                      <a:moveTo>
                        <a:pt x="0" y="0"/>
                      </a:moveTo>
                      <a:lnTo>
                        <a:pt x="22" y="0"/>
                      </a:lnTo>
                      <a:lnTo>
                        <a:pt x="29" y="0"/>
                      </a:lnTo>
                      <a:lnTo>
                        <a:pt x="0" y="0"/>
                      </a:lnTo>
                      <a:close/>
                    </a:path>
                  </a:pathLst>
                </a:custGeom>
                <a:solidFill>
                  <a:srgbClr val="666666"/>
                </a:solidFill>
                <a:ln w="9525">
                  <a:noFill/>
                  <a:round/>
                  <a:headEnd/>
                  <a:tailEnd/>
                </a:ln>
              </p:spPr>
              <p:txBody>
                <a:bodyPr/>
                <a:lstStyle/>
                <a:p>
                  <a:endParaRPr lang="en-US"/>
                </a:p>
              </p:txBody>
            </p:sp>
            <p:sp>
              <p:nvSpPr>
                <p:cNvPr id="2214" name="Freeform 99"/>
                <p:cNvSpPr>
                  <a:spLocks noChangeAspect="1"/>
                </p:cNvSpPr>
                <p:nvPr/>
              </p:nvSpPr>
              <p:spPr bwMode="auto">
                <a:xfrm>
                  <a:off x="548" y="2293"/>
                  <a:ext cx="37" cy="15"/>
                </a:xfrm>
                <a:custGeom>
                  <a:avLst/>
                  <a:gdLst>
                    <a:gd name="T0" fmla="*/ 0 w 37"/>
                    <a:gd name="T1" fmla="*/ 0 h 30"/>
                    <a:gd name="T2" fmla="*/ 0 w 37"/>
                    <a:gd name="T3" fmla="*/ 19 h 30"/>
                    <a:gd name="T4" fmla="*/ 0 w 37"/>
                    <a:gd name="T5" fmla="*/ 30 h 30"/>
                    <a:gd name="T6" fmla="*/ 0 w 37"/>
                    <a:gd name="T7" fmla="*/ 30 h 30"/>
                    <a:gd name="T8" fmla="*/ 30 w 37"/>
                    <a:gd name="T9" fmla="*/ 30 h 30"/>
                    <a:gd name="T10" fmla="*/ 37 w 37"/>
                    <a:gd name="T11" fmla="*/ 30 h 30"/>
                    <a:gd name="T12" fmla="*/ 37 w 37"/>
                    <a:gd name="T13" fmla="*/ 19 h 30"/>
                    <a:gd name="T14" fmla="*/ 37 w 37"/>
                    <a:gd name="T15" fmla="*/ 0 h 30"/>
                    <a:gd name="T16" fmla="*/ 37 w 37"/>
                    <a:gd name="T17" fmla="*/ 0 h 30"/>
                    <a:gd name="T18" fmla="*/ 37 w 37"/>
                    <a:gd name="T19" fmla="*/ 0 h 30"/>
                    <a:gd name="T20" fmla="*/ 37 w 37"/>
                    <a:gd name="T21" fmla="*/ 19 h 30"/>
                    <a:gd name="T22" fmla="*/ 37 w 37"/>
                    <a:gd name="T23" fmla="*/ 19 h 30"/>
                    <a:gd name="T24" fmla="*/ 37 w 37"/>
                    <a:gd name="T25" fmla="*/ 19 h 30"/>
                    <a:gd name="T26" fmla="*/ 15 w 37"/>
                    <a:gd name="T27" fmla="*/ 19 h 30"/>
                    <a:gd name="T28" fmla="*/ 8 w 37"/>
                    <a:gd name="T29" fmla="*/ 19 h 30"/>
                    <a:gd name="T30" fmla="*/ 0 w 37"/>
                    <a:gd name="T31" fmla="*/ 19 h 30"/>
                    <a:gd name="T32" fmla="*/ 0 w 37"/>
                    <a:gd name="T33" fmla="*/ 19 h 30"/>
                    <a:gd name="T34" fmla="*/ 0 w 37"/>
                    <a:gd name="T35" fmla="*/ 0 h 30"/>
                    <a:gd name="T36" fmla="*/ 0 w 37"/>
                    <a:gd name="T37" fmla="*/ 0 h 30"/>
                    <a:gd name="T38" fmla="*/ 0 w 37"/>
                    <a:gd name="T39" fmla="*/ 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30"/>
                    <a:gd name="T62" fmla="*/ 37 w 37"/>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30">
                      <a:moveTo>
                        <a:pt x="0" y="0"/>
                      </a:moveTo>
                      <a:lnTo>
                        <a:pt x="0" y="19"/>
                      </a:lnTo>
                      <a:lnTo>
                        <a:pt x="0" y="30"/>
                      </a:lnTo>
                      <a:lnTo>
                        <a:pt x="30" y="30"/>
                      </a:lnTo>
                      <a:lnTo>
                        <a:pt x="37" y="30"/>
                      </a:lnTo>
                      <a:lnTo>
                        <a:pt x="37" y="19"/>
                      </a:lnTo>
                      <a:lnTo>
                        <a:pt x="37" y="0"/>
                      </a:lnTo>
                      <a:lnTo>
                        <a:pt x="37" y="19"/>
                      </a:lnTo>
                      <a:lnTo>
                        <a:pt x="15" y="19"/>
                      </a:lnTo>
                      <a:lnTo>
                        <a:pt x="8" y="19"/>
                      </a:lnTo>
                      <a:lnTo>
                        <a:pt x="0" y="19"/>
                      </a:lnTo>
                      <a:lnTo>
                        <a:pt x="0" y="0"/>
                      </a:lnTo>
                      <a:close/>
                    </a:path>
                  </a:pathLst>
                </a:custGeom>
                <a:solidFill>
                  <a:srgbClr val="333333"/>
                </a:solidFill>
                <a:ln w="9525">
                  <a:noFill/>
                  <a:round/>
                  <a:headEnd/>
                  <a:tailEnd/>
                </a:ln>
              </p:spPr>
              <p:txBody>
                <a:bodyPr/>
                <a:lstStyle/>
                <a:p>
                  <a:endParaRPr lang="en-US"/>
                </a:p>
              </p:txBody>
            </p:sp>
            <p:sp>
              <p:nvSpPr>
                <p:cNvPr id="2215" name="Freeform 100"/>
                <p:cNvSpPr>
                  <a:spLocks noChangeAspect="1"/>
                </p:cNvSpPr>
                <p:nvPr/>
              </p:nvSpPr>
              <p:spPr bwMode="auto">
                <a:xfrm>
                  <a:off x="593" y="2293"/>
                  <a:ext cx="29" cy="5"/>
                </a:xfrm>
                <a:custGeom>
                  <a:avLst/>
                  <a:gdLst>
                    <a:gd name="T0" fmla="*/ 0 w 29"/>
                    <a:gd name="T1" fmla="*/ 10 h 10"/>
                    <a:gd name="T2" fmla="*/ 0 w 29"/>
                    <a:gd name="T3" fmla="*/ 0 h 10"/>
                    <a:gd name="T4" fmla="*/ 22 w 29"/>
                    <a:gd name="T5" fmla="*/ 10 h 10"/>
                    <a:gd name="T6" fmla="*/ 29 w 29"/>
                    <a:gd name="T7" fmla="*/ 10 h 10"/>
                    <a:gd name="T8" fmla="*/ 29 w 29"/>
                    <a:gd name="T9" fmla="*/ 10 h 10"/>
                    <a:gd name="T10" fmla="*/ 29 w 29"/>
                    <a:gd name="T11" fmla="*/ 10 h 10"/>
                    <a:gd name="T12" fmla="*/ 29 w 29"/>
                    <a:gd name="T13" fmla="*/ 0 h 10"/>
                    <a:gd name="T14" fmla="*/ 15 w 29"/>
                    <a:gd name="T15" fmla="*/ 0 h 10"/>
                    <a:gd name="T16" fmla="*/ 0 w 29"/>
                    <a:gd name="T17" fmla="*/ 0 h 10"/>
                    <a:gd name="T18" fmla="*/ 0 w 29"/>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0"/>
                    <a:gd name="T32" fmla="*/ 29 w 2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0">
                      <a:moveTo>
                        <a:pt x="0" y="10"/>
                      </a:moveTo>
                      <a:lnTo>
                        <a:pt x="0" y="0"/>
                      </a:lnTo>
                      <a:lnTo>
                        <a:pt x="22" y="10"/>
                      </a:lnTo>
                      <a:lnTo>
                        <a:pt x="29" y="10"/>
                      </a:lnTo>
                      <a:lnTo>
                        <a:pt x="29" y="0"/>
                      </a:lnTo>
                      <a:lnTo>
                        <a:pt x="15" y="0"/>
                      </a:lnTo>
                      <a:lnTo>
                        <a:pt x="0" y="0"/>
                      </a:lnTo>
                      <a:lnTo>
                        <a:pt x="0" y="10"/>
                      </a:lnTo>
                      <a:close/>
                    </a:path>
                  </a:pathLst>
                </a:custGeom>
                <a:solidFill>
                  <a:srgbClr val="666666"/>
                </a:solidFill>
                <a:ln w="9525">
                  <a:noFill/>
                  <a:round/>
                  <a:headEnd/>
                  <a:tailEnd/>
                </a:ln>
              </p:spPr>
              <p:txBody>
                <a:bodyPr/>
                <a:lstStyle/>
                <a:p>
                  <a:endParaRPr lang="en-US"/>
                </a:p>
              </p:txBody>
            </p:sp>
            <p:sp>
              <p:nvSpPr>
                <p:cNvPr id="2216" name="Freeform 101"/>
                <p:cNvSpPr>
                  <a:spLocks noChangeAspect="1"/>
                </p:cNvSpPr>
                <p:nvPr/>
              </p:nvSpPr>
              <p:spPr bwMode="auto">
                <a:xfrm>
                  <a:off x="518" y="2248"/>
                  <a:ext cx="1" cy="4"/>
                </a:xfrm>
                <a:custGeom>
                  <a:avLst/>
                  <a:gdLst>
                    <a:gd name="T0" fmla="*/ 0 w 1"/>
                    <a:gd name="T1" fmla="*/ 10 h 10"/>
                    <a:gd name="T2" fmla="*/ 0 w 1"/>
                    <a:gd name="T3" fmla="*/ 10 h 10"/>
                    <a:gd name="T4" fmla="*/ 0 w 1"/>
                    <a:gd name="T5" fmla="*/ 10 h 10"/>
                    <a:gd name="T6" fmla="*/ 0 w 1"/>
                    <a:gd name="T7" fmla="*/ 1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0"/>
                    <a:gd name="T32" fmla="*/ 1 w 1"/>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217" name="Freeform 102"/>
                <p:cNvSpPr>
                  <a:spLocks noChangeAspect="1"/>
                </p:cNvSpPr>
                <p:nvPr/>
              </p:nvSpPr>
              <p:spPr bwMode="auto">
                <a:xfrm>
                  <a:off x="556" y="2248"/>
                  <a:ext cx="7" cy="4"/>
                </a:xfrm>
                <a:custGeom>
                  <a:avLst/>
                  <a:gdLst>
                    <a:gd name="T0" fmla="*/ 7 w 7"/>
                    <a:gd name="T1" fmla="*/ 10 h 10"/>
                    <a:gd name="T2" fmla="*/ 7 w 7"/>
                    <a:gd name="T3" fmla="*/ 10 h 10"/>
                    <a:gd name="T4" fmla="*/ 0 w 7"/>
                    <a:gd name="T5" fmla="*/ 10 h 10"/>
                    <a:gd name="T6" fmla="*/ 0 w 7"/>
                    <a:gd name="T7" fmla="*/ 10 h 10"/>
                    <a:gd name="T8" fmla="*/ 7 w 7"/>
                    <a:gd name="T9" fmla="*/ 10 h 10"/>
                    <a:gd name="T10" fmla="*/ 7 w 7"/>
                    <a:gd name="T11" fmla="*/ 10 h 10"/>
                    <a:gd name="T12" fmla="*/ 7 w 7"/>
                    <a:gd name="T13" fmla="*/ 10 h 10"/>
                    <a:gd name="T14" fmla="*/ 7 w 7"/>
                    <a:gd name="T15" fmla="*/ 0 h 10"/>
                    <a:gd name="T16" fmla="*/ 7 w 7"/>
                    <a:gd name="T17" fmla="*/ 0 h 10"/>
                    <a:gd name="T18" fmla="*/ 7 w 7"/>
                    <a:gd name="T19" fmla="*/ 0 h 10"/>
                    <a:gd name="T20" fmla="*/ 0 w 7"/>
                    <a:gd name="T21" fmla="*/ 10 h 10"/>
                    <a:gd name="T22" fmla="*/ 0 w 7"/>
                    <a:gd name="T23" fmla="*/ 10 h 10"/>
                    <a:gd name="T24" fmla="*/ 0 w 7"/>
                    <a:gd name="T25" fmla="*/ 0 h 10"/>
                    <a:gd name="T26" fmla="*/ 7 w 7"/>
                    <a:gd name="T27" fmla="*/ 0 h 10"/>
                    <a:gd name="T28" fmla="*/ 7 w 7"/>
                    <a:gd name="T29" fmla="*/ 0 h 10"/>
                    <a:gd name="T30" fmla="*/ 7 w 7"/>
                    <a:gd name="T31" fmla="*/ 0 h 10"/>
                    <a:gd name="T32" fmla="*/ 7 w 7"/>
                    <a:gd name="T33" fmla="*/ 10 h 10"/>
                    <a:gd name="T34" fmla="*/ 7 w 7"/>
                    <a:gd name="T35" fmla="*/ 10 h 10"/>
                    <a:gd name="T36" fmla="*/ 7 w 7"/>
                    <a:gd name="T37" fmla="*/ 10 h 10"/>
                    <a:gd name="T38" fmla="*/ 7 w 7"/>
                    <a:gd name="T39" fmla="*/ 10 h 10"/>
                    <a:gd name="T40" fmla="*/ 7 w 7"/>
                    <a:gd name="T41" fmla="*/ 10 h 10"/>
                    <a:gd name="T42" fmla="*/ 7 w 7"/>
                    <a:gd name="T43" fmla="*/ 10 h 10"/>
                    <a:gd name="T44" fmla="*/ 7 w 7"/>
                    <a:gd name="T45" fmla="*/ 1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
                    <a:gd name="T70" fmla="*/ 0 h 10"/>
                    <a:gd name="T71" fmla="*/ 7 w 7"/>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 h="10">
                      <a:moveTo>
                        <a:pt x="7" y="10"/>
                      </a:moveTo>
                      <a:lnTo>
                        <a:pt x="7" y="10"/>
                      </a:lnTo>
                      <a:lnTo>
                        <a:pt x="0" y="10"/>
                      </a:lnTo>
                      <a:lnTo>
                        <a:pt x="7" y="10"/>
                      </a:lnTo>
                      <a:lnTo>
                        <a:pt x="7" y="0"/>
                      </a:lnTo>
                      <a:lnTo>
                        <a:pt x="0" y="10"/>
                      </a:lnTo>
                      <a:lnTo>
                        <a:pt x="0" y="0"/>
                      </a:lnTo>
                      <a:lnTo>
                        <a:pt x="7" y="0"/>
                      </a:lnTo>
                      <a:lnTo>
                        <a:pt x="7" y="10"/>
                      </a:lnTo>
                      <a:close/>
                    </a:path>
                  </a:pathLst>
                </a:custGeom>
                <a:solidFill>
                  <a:srgbClr val="E6E6E6"/>
                </a:solidFill>
                <a:ln w="9525">
                  <a:noFill/>
                  <a:round/>
                  <a:headEnd/>
                  <a:tailEnd/>
                </a:ln>
              </p:spPr>
              <p:txBody>
                <a:bodyPr/>
                <a:lstStyle/>
                <a:p>
                  <a:endParaRPr lang="en-US"/>
                </a:p>
              </p:txBody>
            </p:sp>
            <p:sp>
              <p:nvSpPr>
                <p:cNvPr id="2218" name="Freeform 103"/>
                <p:cNvSpPr>
                  <a:spLocks noChangeAspect="1"/>
                </p:cNvSpPr>
                <p:nvPr/>
              </p:nvSpPr>
              <p:spPr bwMode="auto">
                <a:xfrm>
                  <a:off x="578" y="22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219" name="Freeform 104"/>
                <p:cNvSpPr>
                  <a:spLocks noChangeAspect="1"/>
                </p:cNvSpPr>
                <p:nvPr/>
              </p:nvSpPr>
              <p:spPr bwMode="auto">
                <a:xfrm>
                  <a:off x="600" y="2248"/>
                  <a:ext cx="8" cy="4"/>
                </a:xfrm>
                <a:custGeom>
                  <a:avLst/>
                  <a:gdLst>
                    <a:gd name="T0" fmla="*/ 0 w 8"/>
                    <a:gd name="T1" fmla="*/ 10 h 10"/>
                    <a:gd name="T2" fmla="*/ 0 w 8"/>
                    <a:gd name="T3" fmla="*/ 10 h 10"/>
                    <a:gd name="T4" fmla="*/ 0 w 8"/>
                    <a:gd name="T5" fmla="*/ 10 h 10"/>
                    <a:gd name="T6" fmla="*/ 0 w 8"/>
                    <a:gd name="T7" fmla="*/ 10 h 10"/>
                    <a:gd name="T8" fmla="*/ 0 w 8"/>
                    <a:gd name="T9" fmla="*/ 10 h 10"/>
                    <a:gd name="T10" fmla="*/ 8 w 8"/>
                    <a:gd name="T11" fmla="*/ 10 h 10"/>
                    <a:gd name="T12" fmla="*/ 8 w 8"/>
                    <a:gd name="T13" fmla="*/ 10 h 10"/>
                    <a:gd name="T14" fmla="*/ 0 w 8"/>
                    <a:gd name="T15" fmla="*/ 10 h 10"/>
                    <a:gd name="T16" fmla="*/ 0 w 8"/>
                    <a:gd name="T17" fmla="*/ 10 h 10"/>
                    <a:gd name="T18" fmla="*/ 0 w 8"/>
                    <a:gd name="T19" fmla="*/ 10 h 10"/>
                    <a:gd name="T20" fmla="*/ 0 w 8"/>
                    <a:gd name="T21" fmla="*/ 10 h 10"/>
                    <a:gd name="T22" fmla="*/ 0 w 8"/>
                    <a:gd name="T23" fmla="*/ 0 h 10"/>
                    <a:gd name="T24" fmla="*/ 0 w 8"/>
                    <a:gd name="T25" fmla="*/ 0 h 10"/>
                    <a:gd name="T26" fmla="*/ 0 w 8"/>
                    <a:gd name="T27" fmla="*/ 0 h 10"/>
                    <a:gd name="T28" fmla="*/ 0 w 8"/>
                    <a:gd name="T29" fmla="*/ 0 h 10"/>
                    <a:gd name="T30" fmla="*/ 0 w 8"/>
                    <a:gd name="T31" fmla="*/ 0 h 10"/>
                    <a:gd name="T32" fmla="*/ 0 w 8"/>
                    <a:gd name="T33" fmla="*/ 0 h 10"/>
                    <a:gd name="T34" fmla="*/ 0 w 8"/>
                    <a:gd name="T35" fmla="*/ 0 h 10"/>
                    <a:gd name="T36" fmla="*/ 0 w 8"/>
                    <a:gd name="T37" fmla="*/ 0 h 10"/>
                    <a:gd name="T38" fmla="*/ 0 w 8"/>
                    <a:gd name="T39" fmla="*/ 0 h 10"/>
                    <a:gd name="T40" fmla="*/ 8 w 8"/>
                    <a:gd name="T41" fmla="*/ 0 h 10"/>
                    <a:gd name="T42" fmla="*/ 8 w 8"/>
                    <a:gd name="T43" fmla="*/ 0 h 10"/>
                    <a:gd name="T44" fmla="*/ 8 w 8"/>
                    <a:gd name="T45" fmla="*/ 10 h 10"/>
                    <a:gd name="T46" fmla="*/ 8 w 8"/>
                    <a:gd name="T47" fmla="*/ 10 h 10"/>
                    <a:gd name="T48" fmla="*/ 8 w 8"/>
                    <a:gd name="T49" fmla="*/ 10 h 10"/>
                    <a:gd name="T50" fmla="*/ 8 w 8"/>
                    <a:gd name="T51" fmla="*/ 10 h 10"/>
                    <a:gd name="T52" fmla="*/ 0 w 8"/>
                    <a:gd name="T53" fmla="*/ 10 h 10"/>
                    <a:gd name="T54" fmla="*/ 0 w 8"/>
                    <a:gd name="T55" fmla="*/ 10 h 10"/>
                    <a:gd name="T56" fmla="*/ 0 w 8"/>
                    <a:gd name="T57" fmla="*/ 10 h 10"/>
                    <a:gd name="T58" fmla="*/ 0 w 8"/>
                    <a:gd name="T59" fmla="*/ 10 h 10"/>
                    <a:gd name="T60" fmla="*/ 0 w 8"/>
                    <a:gd name="T61" fmla="*/ 10 h 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
                    <a:gd name="T94" fmla="*/ 0 h 10"/>
                    <a:gd name="T95" fmla="*/ 8 w 8"/>
                    <a:gd name="T96" fmla="*/ 10 h 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 h="10">
                      <a:moveTo>
                        <a:pt x="0" y="10"/>
                      </a:moveTo>
                      <a:lnTo>
                        <a:pt x="0" y="10"/>
                      </a:lnTo>
                      <a:lnTo>
                        <a:pt x="8" y="10"/>
                      </a:lnTo>
                      <a:lnTo>
                        <a:pt x="0" y="10"/>
                      </a:lnTo>
                      <a:lnTo>
                        <a:pt x="0" y="0"/>
                      </a:lnTo>
                      <a:lnTo>
                        <a:pt x="8" y="0"/>
                      </a:lnTo>
                      <a:lnTo>
                        <a:pt x="8" y="10"/>
                      </a:lnTo>
                      <a:lnTo>
                        <a:pt x="0" y="10"/>
                      </a:lnTo>
                      <a:close/>
                    </a:path>
                  </a:pathLst>
                </a:custGeom>
                <a:solidFill>
                  <a:srgbClr val="E6E6E6"/>
                </a:solidFill>
                <a:ln w="9525">
                  <a:noFill/>
                  <a:round/>
                  <a:headEnd/>
                  <a:tailEnd/>
                </a:ln>
              </p:spPr>
              <p:txBody>
                <a:bodyPr/>
                <a:lstStyle/>
                <a:p>
                  <a:endParaRPr lang="en-US"/>
                </a:p>
              </p:txBody>
            </p:sp>
            <p:sp>
              <p:nvSpPr>
                <p:cNvPr id="2220" name="Freeform 105"/>
                <p:cNvSpPr>
                  <a:spLocks noChangeAspect="1"/>
                </p:cNvSpPr>
                <p:nvPr/>
              </p:nvSpPr>
              <p:spPr bwMode="auto">
                <a:xfrm>
                  <a:off x="615" y="2248"/>
                  <a:ext cx="7" cy="4"/>
                </a:xfrm>
                <a:custGeom>
                  <a:avLst/>
                  <a:gdLst>
                    <a:gd name="T0" fmla="*/ 0 w 7"/>
                    <a:gd name="T1" fmla="*/ 10 h 10"/>
                    <a:gd name="T2" fmla="*/ 0 w 7"/>
                    <a:gd name="T3" fmla="*/ 10 h 10"/>
                    <a:gd name="T4" fmla="*/ 0 w 7"/>
                    <a:gd name="T5" fmla="*/ 0 h 10"/>
                    <a:gd name="T6" fmla="*/ 0 w 7"/>
                    <a:gd name="T7" fmla="*/ 0 h 10"/>
                    <a:gd name="T8" fmla="*/ 7 w 7"/>
                    <a:gd name="T9" fmla="*/ 0 h 10"/>
                    <a:gd name="T10" fmla="*/ 7 w 7"/>
                    <a:gd name="T11" fmla="*/ 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10 h 10"/>
                    <a:gd name="T24" fmla="*/ 7 w 7"/>
                    <a:gd name="T25" fmla="*/ 10 h 10"/>
                    <a:gd name="T26" fmla="*/ 7 w 7"/>
                    <a:gd name="T27" fmla="*/ 10 h 10"/>
                    <a:gd name="T28" fmla="*/ 7 w 7"/>
                    <a:gd name="T29" fmla="*/ 10 h 10"/>
                    <a:gd name="T30" fmla="*/ 7 w 7"/>
                    <a:gd name="T31" fmla="*/ 10 h 10"/>
                    <a:gd name="T32" fmla="*/ 0 w 7"/>
                    <a:gd name="T33" fmla="*/ 10 h 10"/>
                    <a:gd name="T34" fmla="*/ 0 w 7"/>
                    <a:gd name="T35" fmla="*/ 10 h 10"/>
                    <a:gd name="T36" fmla="*/ 0 w 7"/>
                    <a:gd name="T37" fmla="*/ 10 h 10"/>
                    <a:gd name="T38" fmla="*/ 0 w 7"/>
                    <a:gd name="T39" fmla="*/ 10 h 10"/>
                    <a:gd name="T40" fmla="*/ 0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10"/>
                      </a:lnTo>
                      <a:lnTo>
                        <a:pt x="0" y="0"/>
                      </a:lnTo>
                      <a:lnTo>
                        <a:pt x="7" y="0"/>
                      </a:lnTo>
                      <a:lnTo>
                        <a:pt x="7" y="10"/>
                      </a:lnTo>
                      <a:lnTo>
                        <a:pt x="0" y="10"/>
                      </a:lnTo>
                      <a:close/>
                    </a:path>
                  </a:pathLst>
                </a:custGeom>
                <a:solidFill>
                  <a:srgbClr val="E6E6E6"/>
                </a:solidFill>
                <a:ln w="9525">
                  <a:noFill/>
                  <a:round/>
                  <a:headEnd/>
                  <a:tailEnd/>
                </a:ln>
              </p:spPr>
              <p:txBody>
                <a:bodyPr/>
                <a:lstStyle/>
                <a:p>
                  <a:endParaRPr lang="en-US"/>
                </a:p>
              </p:txBody>
            </p:sp>
            <p:sp>
              <p:nvSpPr>
                <p:cNvPr id="2221" name="Rectangle 106"/>
                <p:cNvSpPr>
                  <a:spLocks noChangeAspect="1" noChangeArrowheads="1"/>
                </p:cNvSpPr>
                <p:nvPr/>
              </p:nvSpPr>
              <p:spPr bwMode="auto">
                <a:xfrm>
                  <a:off x="525" y="2267"/>
                  <a:ext cx="9" cy="6"/>
                </a:xfrm>
                <a:prstGeom prst="rect">
                  <a:avLst/>
                </a:prstGeom>
                <a:solidFill>
                  <a:srgbClr val="E6E6E6"/>
                </a:solidFill>
                <a:ln w="9525">
                  <a:noFill/>
                  <a:miter lim="800000"/>
                  <a:headEnd/>
                  <a:tailEnd/>
                </a:ln>
              </p:spPr>
              <p:txBody>
                <a:bodyPr/>
                <a:lstStyle/>
                <a:p>
                  <a:endParaRPr lang="en-US"/>
                </a:p>
              </p:txBody>
            </p:sp>
            <p:sp>
              <p:nvSpPr>
                <p:cNvPr id="2222" name="Freeform 107"/>
                <p:cNvSpPr>
                  <a:spLocks noChangeAspect="1"/>
                </p:cNvSpPr>
                <p:nvPr/>
              </p:nvSpPr>
              <p:spPr bwMode="auto">
                <a:xfrm>
                  <a:off x="534"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
                    <a:gd name="T64" fmla="*/ 0 h 1"/>
                    <a:gd name="T65" fmla="*/ 1 w 1"/>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223" name="Freeform 108"/>
                <p:cNvSpPr>
                  <a:spLocks noChangeAspect="1"/>
                </p:cNvSpPr>
                <p:nvPr/>
              </p:nvSpPr>
              <p:spPr bwMode="auto">
                <a:xfrm>
                  <a:off x="556" y="2263"/>
                  <a:ext cx="7" cy="10"/>
                </a:xfrm>
                <a:custGeom>
                  <a:avLst/>
                  <a:gdLst>
                    <a:gd name="T0" fmla="*/ 0 w 7"/>
                    <a:gd name="T1" fmla="*/ 10 h 21"/>
                    <a:gd name="T2" fmla="*/ 7 w 7"/>
                    <a:gd name="T3" fmla="*/ 10 h 21"/>
                    <a:gd name="T4" fmla="*/ 7 w 7"/>
                    <a:gd name="T5" fmla="*/ 10 h 21"/>
                    <a:gd name="T6" fmla="*/ 7 w 7"/>
                    <a:gd name="T7" fmla="*/ 10 h 21"/>
                    <a:gd name="T8" fmla="*/ 7 w 7"/>
                    <a:gd name="T9" fmla="*/ 10 h 21"/>
                    <a:gd name="T10" fmla="*/ 7 w 7"/>
                    <a:gd name="T11" fmla="*/ 10 h 21"/>
                    <a:gd name="T12" fmla="*/ 7 w 7"/>
                    <a:gd name="T13" fmla="*/ 10 h 21"/>
                    <a:gd name="T14" fmla="*/ 7 w 7"/>
                    <a:gd name="T15" fmla="*/ 10 h 21"/>
                    <a:gd name="T16" fmla="*/ 7 w 7"/>
                    <a:gd name="T17" fmla="*/ 10 h 21"/>
                    <a:gd name="T18" fmla="*/ 0 w 7"/>
                    <a:gd name="T19" fmla="*/ 10 h 21"/>
                    <a:gd name="T20" fmla="*/ 0 w 7"/>
                    <a:gd name="T21" fmla="*/ 0 h 21"/>
                    <a:gd name="T22" fmla="*/ 7 w 7"/>
                    <a:gd name="T23" fmla="*/ 0 h 21"/>
                    <a:gd name="T24" fmla="*/ 7 w 7"/>
                    <a:gd name="T25" fmla="*/ 10 h 21"/>
                    <a:gd name="T26" fmla="*/ 7 w 7"/>
                    <a:gd name="T27" fmla="*/ 10 h 21"/>
                    <a:gd name="T28" fmla="*/ 7 w 7"/>
                    <a:gd name="T29" fmla="*/ 10 h 21"/>
                    <a:gd name="T30" fmla="*/ 7 w 7"/>
                    <a:gd name="T31" fmla="*/ 10 h 21"/>
                    <a:gd name="T32" fmla="*/ 7 w 7"/>
                    <a:gd name="T33" fmla="*/ 10 h 21"/>
                    <a:gd name="T34" fmla="*/ 7 w 7"/>
                    <a:gd name="T35" fmla="*/ 10 h 21"/>
                    <a:gd name="T36" fmla="*/ 7 w 7"/>
                    <a:gd name="T37" fmla="*/ 10 h 21"/>
                    <a:gd name="T38" fmla="*/ 7 w 7"/>
                    <a:gd name="T39" fmla="*/ 21 h 21"/>
                    <a:gd name="T40" fmla="*/ 0 w 7"/>
                    <a:gd name="T41" fmla="*/ 21 h 21"/>
                    <a:gd name="T42" fmla="*/ 0 w 7"/>
                    <a:gd name="T43" fmla="*/ 10 h 21"/>
                    <a:gd name="T44" fmla="*/ 0 w 7"/>
                    <a:gd name="T45" fmla="*/ 10 h 21"/>
                    <a:gd name="T46" fmla="*/ 0 w 7"/>
                    <a:gd name="T47" fmla="*/ 1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
                    <a:gd name="T73" fmla="*/ 0 h 21"/>
                    <a:gd name="T74" fmla="*/ 7 w 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 h="21">
                      <a:moveTo>
                        <a:pt x="0" y="10"/>
                      </a:moveTo>
                      <a:lnTo>
                        <a:pt x="7" y="10"/>
                      </a:lnTo>
                      <a:lnTo>
                        <a:pt x="0" y="10"/>
                      </a:lnTo>
                      <a:lnTo>
                        <a:pt x="0" y="0"/>
                      </a:lnTo>
                      <a:lnTo>
                        <a:pt x="7" y="0"/>
                      </a:lnTo>
                      <a:lnTo>
                        <a:pt x="7" y="10"/>
                      </a:lnTo>
                      <a:lnTo>
                        <a:pt x="7" y="21"/>
                      </a:lnTo>
                      <a:lnTo>
                        <a:pt x="0" y="21"/>
                      </a:lnTo>
                      <a:lnTo>
                        <a:pt x="0" y="10"/>
                      </a:lnTo>
                      <a:close/>
                    </a:path>
                  </a:pathLst>
                </a:custGeom>
                <a:solidFill>
                  <a:srgbClr val="E6E6E6"/>
                </a:solidFill>
                <a:ln w="9525">
                  <a:noFill/>
                  <a:round/>
                  <a:headEnd/>
                  <a:tailEnd/>
                </a:ln>
              </p:spPr>
              <p:txBody>
                <a:bodyPr/>
                <a:lstStyle/>
                <a:p>
                  <a:endParaRPr lang="en-US"/>
                </a:p>
              </p:txBody>
            </p:sp>
            <p:sp>
              <p:nvSpPr>
                <p:cNvPr id="2224" name="Freeform 109"/>
                <p:cNvSpPr>
                  <a:spLocks noChangeAspect="1"/>
                </p:cNvSpPr>
                <p:nvPr/>
              </p:nvSpPr>
              <p:spPr bwMode="auto">
                <a:xfrm>
                  <a:off x="571" y="2267"/>
                  <a:ext cx="7" cy="1"/>
                </a:xfrm>
                <a:custGeom>
                  <a:avLst/>
                  <a:gdLst>
                    <a:gd name="T0" fmla="*/ 0 w 7"/>
                    <a:gd name="T1" fmla="*/ 0 h 1"/>
                    <a:gd name="T2" fmla="*/ 0 w 7"/>
                    <a:gd name="T3" fmla="*/ 0 h 1"/>
                    <a:gd name="T4" fmla="*/ 0 w 7"/>
                    <a:gd name="T5" fmla="*/ 0 h 1"/>
                    <a:gd name="T6" fmla="*/ 0 w 7"/>
                    <a:gd name="T7" fmla="*/ 0 h 1"/>
                    <a:gd name="T8" fmla="*/ 7 w 7"/>
                    <a:gd name="T9" fmla="*/ 0 h 1"/>
                    <a:gd name="T10" fmla="*/ 7 w 7"/>
                    <a:gd name="T11" fmla="*/ 0 h 1"/>
                    <a:gd name="T12" fmla="*/ 7 w 7"/>
                    <a:gd name="T13" fmla="*/ 0 h 1"/>
                    <a:gd name="T14" fmla="*/ 7 w 7"/>
                    <a:gd name="T15" fmla="*/ 0 h 1"/>
                    <a:gd name="T16" fmla="*/ 7 w 7"/>
                    <a:gd name="T17" fmla="*/ 0 h 1"/>
                    <a:gd name="T18" fmla="*/ 0 w 7"/>
                    <a:gd name="T19" fmla="*/ 0 h 1"/>
                    <a:gd name="T20" fmla="*/ 0 w 7"/>
                    <a:gd name="T21" fmla="*/ 0 h 1"/>
                    <a:gd name="T22" fmla="*/ 0 w 7"/>
                    <a:gd name="T23" fmla="*/ 0 h 1"/>
                    <a:gd name="T24" fmla="*/ 0 w 7"/>
                    <a:gd name="T25" fmla="*/ 0 h 1"/>
                    <a:gd name="T26" fmla="*/ 0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
                    <a:gd name="T44" fmla="*/ 7 w 7"/>
                    <a:gd name="T45" fmla="*/ 1 h 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
                      <a:moveTo>
                        <a:pt x="0" y="0"/>
                      </a:moveTo>
                      <a:lnTo>
                        <a:pt x="0" y="0"/>
                      </a:lnTo>
                      <a:lnTo>
                        <a:pt x="7" y="0"/>
                      </a:lnTo>
                      <a:lnTo>
                        <a:pt x="0" y="0"/>
                      </a:lnTo>
                      <a:close/>
                    </a:path>
                  </a:pathLst>
                </a:custGeom>
                <a:solidFill>
                  <a:srgbClr val="E6E6E6"/>
                </a:solidFill>
                <a:ln w="9525">
                  <a:noFill/>
                  <a:round/>
                  <a:headEnd/>
                  <a:tailEnd/>
                </a:ln>
              </p:spPr>
              <p:txBody>
                <a:bodyPr/>
                <a:lstStyle/>
                <a:p>
                  <a:endParaRPr lang="en-US"/>
                </a:p>
              </p:txBody>
            </p:sp>
            <p:sp>
              <p:nvSpPr>
                <p:cNvPr id="2225" name="Freeform 110"/>
                <p:cNvSpPr>
                  <a:spLocks noChangeAspect="1"/>
                </p:cNvSpPr>
                <p:nvPr/>
              </p:nvSpPr>
              <p:spPr bwMode="auto">
                <a:xfrm>
                  <a:off x="578" y="22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0" y="0"/>
                      </a:moveTo>
                      <a:lnTo>
                        <a:pt x="0" y="0"/>
                      </a:lnTo>
                      <a:close/>
                    </a:path>
                  </a:pathLst>
                </a:custGeom>
                <a:solidFill>
                  <a:srgbClr val="E6E6E6"/>
                </a:solidFill>
                <a:ln w="9525">
                  <a:noFill/>
                  <a:round/>
                  <a:headEnd/>
                  <a:tailEnd/>
                </a:ln>
              </p:spPr>
              <p:txBody>
                <a:bodyPr/>
                <a:lstStyle/>
                <a:p>
                  <a:endParaRPr lang="en-US"/>
                </a:p>
              </p:txBody>
            </p:sp>
            <p:sp>
              <p:nvSpPr>
                <p:cNvPr id="2226" name="Rectangle 111"/>
                <p:cNvSpPr>
                  <a:spLocks noChangeAspect="1" noChangeArrowheads="1"/>
                </p:cNvSpPr>
                <p:nvPr/>
              </p:nvSpPr>
              <p:spPr bwMode="auto">
                <a:xfrm>
                  <a:off x="600" y="2263"/>
                  <a:ext cx="8" cy="10"/>
                </a:xfrm>
                <a:prstGeom prst="rect">
                  <a:avLst/>
                </a:prstGeom>
                <a:solidFill>
                  <a:srgbClr val="E6E6E6"/>
                </a:solidFill>
                <a:ln w="9525">
                  <a:noFill/>
                  <a:miter lim="800000"/>
                  <a:headEnd/>
                  <a:tailEnd/>
                </a:ln>
              </p:spPr>
              <p:txBody>
                <a:bodyPr/>
                <a:lstStyle/>
                <a:p>
                  <a:endParaRPr lang="en-US"/>
                </a:p>
              </p:txBody>
            </p:sp>
            <p:sp>
              <p:nvSpPr>
                <p:cNvPr id="2227" name="Freeform 112"/>
                <p:cNvSpPr>
                  <a:spLocks noChangeAspect="1"/>
                </p:cNvSpPr>
                <p:nvPr/>
              </p:nvSpPr>
              <p:spPr bwMode="auto">
                <a:xfrm>
                  <a:off x="608" y="2267"/>
                  <a:ext cx="7" cy="1"/>
                </a:xfrm>
                <a:custGeom>
                  <a:avLst/>
                  <a:gdLst>
                    <a:gd name="T0" fmla="*/ 0 w 7"/>
                    <a:gd name="T1" fmla="*/ 0 h 1"/>
                    <a:gd name="T2" fmla="*/ 7 w 7"/>
                    <a:gd name="T3" fmla="*/ 0 h 1"/>
                    <a:gd name="T4" fmla="*/ 7 w 7"/>
                    <a:gd name="T5" fmla="*/ 0 h 1"/>
                    <a:gd name="T6" fmla="*/ 7 w 7"/>
                    <a:gd name="T7" fmla="*/ 0 h 1"/>
                    <a:gd name="T8" fmla="*/ 7 w 7"/>
                    <a:gd name="T9" fmla="*/ 0 h 1"/>
                    <a:gd name="T10" fmla="*/ 7 w 7"/>
                    <a:gd name="T11" fmla="*/ 0 h 1"/>
                    <a:gd name="T12" fmla="*/ 7 w 7"/>
                    <a:gd name="T13" fmla="*/ 0 h 1"/>
                    <a:gd name="T14" fmla="*/ 7 w 7"/>
                    <a:gd name="T15" fmla="*/ 0 h 1"/>
                    <a:gd name="T16" fmla="*/ 7 w 7"/>
                    <a:gd name="T17" fmla="*/ 0 h 1"/>
                    <a:gd name="T18" fmla="*/ 7 w 7"/>
                    <a:gd name="T19" fmla="*/ 0 h 1"/>
                    <a:gd name="T20" fmla="*/ 7 w 7"/>
                    <a:gd name="T21" fmla="*/ 0 h 1"/>
                    <a:gd name="T22" fmla="*/ 7 w 7"/>
                    <a:gd name="T23" fmla="*/ 0 h 1"/>
                    <a:gd name="T24" fmla="*/ 7 w 7"/>
                    <a:gd name="T25" fmla="*/ 0 h 1"/>
                    <a:gd name="T26" fmla="*/ 7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7 w 7"/>
                    <a:gd name="T43" fmla="*/ 0 h 1"/>
                    <a:gd name="T44" fmla="*/ 7 w 7"/>
                    <a:gd name="T45" fmla="*/ 0 h 1"/>
                    <a:gd name="T46" fmla="*/ 7 w 7"/>
                    <a:gd name="T47" fmla="*/ 0 h 1"/>
                    <a:gd name="T48" fmla="*/ 7 w 7"/>
                    <a:gd name="T49" fmla="*/ 0 h 1"/>
                    <a:gd name="T50" fmla="*/ 7 w 7"/>
                    <a:gd name="T51" fmla="*/ 0 h 1"/>
                    <a:gd name="T52" fmla="*/ 7 w 7"/>
                    <a:gd name="T53" fmla="*/ 0 h 1"/>
                    <a:gd name="T54" fmla="*/ 7 w 7"/>
                    <a:gd name="T55" fmla="*/ 0 h 1"/>
                    <a:gd name="T56" fmla="*/ 7 w 7"/>
                    <a:gd name="T57" fmla="*/ 0 h 1"/>
                    <a:gd name="T58" fmla="*/ 0 w 7"/>
                    <a:gd name="T59" fmla="*/ 0 h 1"/>
                    <a:gd name="T60" fmla="*/ 0 w 7"/>
                    <a:gd name="T61" fmla="*/ 0 h 1"/>
                    <a:gd name="T62" fmla="*/ 0 w 7"/>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1"/>
                    <a:gd name="T98" fmla="*/ 7 w 7"/>
                    <a:gd name="T99" fmla="*/ 1 h 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1">
                      <a:moveTo>
                        <a:pt x="0" y="0"/>
                      </a:moveTo>
                      <a:lnTo>
                        <a:pt x="7" y="0"/>
                      </a:lnTo>
                      <a:lnTo>
                        <a:pt x="0" y="0"/>
                      </a:lnTo>
                      <a:close/>
                    </a:path>
                  </a:pathLst>
                </a:custGeom>
                <a:solidFill>
                  <a:srgbClr val="E6E6E6"/>
                </a:solidFill>
                <a:ln w="9525">
                  <a:noFill/>
                  <a:round/>
                  <a:headEnd/>
                  <a:tailEnd/>
                </a:ln>
              </p:spPr>
              <p:txBody>
                <a:bodyPr/>
                <a:lstStyle/>
                <a:p>
                  <a:endParaRPr lang="en-US"/>
                </a:p>
              </p:txBody>
            </p:sp>
            <p:sp>
              <p:nvSpPr>
                <p:cNvPr id="2228" name="Freeform 113"/>
                <p:cNvSpPr>
                  <a:spLocks noChangeAspect="1"/>
                </p:cNvSpPr>
                <p:nvPr/>
              </p:nvSpPr>
              <p:spPr bwMode="auto">
                <a:xfrm>
                  <a:off x="615" y="2267"/>
                  <a:ext cx="7" cy="1"/>
                </a:xfrm>
                <a:custGeom>
                  <a:avLst/>
                  <a:gdLst>
                    <a:gd name="T0" fmla="*/ 7 w 7"/>
                    <a:gd name="T1" fmla="*/ 0 h 1"/>
                    <a:gd name="T2" fmla="*/ 7 w 7"/>
                    <a:gd name="T3" fmla="*/ 0 h 1"/>
                    <a:gd name="T4" fmla="*/ 7 w 7"/>
                    <a:gd name="T5" fmla="*/ 0 h 1"/>
                    <a:gd name="T6" fmla="*/ 7 w 7"/>
                    <a:gd name="T7" fmla="*/ 0 h 1"/>
                    <a:gd name="T8" fmla="*/ 7 w 7"/>
                    <a:gd name="T9" fmla="*/ 0 h 1"/>
                    <a:gd name="T10" fmla="*/ 0 w 7"/>
                    <a:gd name="T11" fmla="*/ 0 h 1"/>
                    <a:gd name="T12" fmla="*/ 0 w 7"/>
                    <a:gd name="T13" fmla="*/ 0 h 1"/>
                    <a:gd name="T14" fmla="*/ 0 w 7"/>
                    <a:gd name="T15" fmla="*/ 0 h 1"/>
                    <a:gd name="T16" fmla="*/ 0 w 7"/>
                    <a:gd name="T17" fmla="*/ 0 h 1"/>
                    <a:gd name="T18" fmla="*/ 0 w 7"/>
                    <a:gd name="T19" fmla="*/ 0 h 1"/>
                    <a:gd name="T20" fmla="*/ 0 w 7"/>
                    <a:gd name="T21" fmla="*/ 0 h 1"/>
                    <a:gd name="T22" fmla="*/ 0 w 7"/>
                    <a:gd name="T23" fmla="*/ 0 h 1"/>
                    <a:gd name="T24" fmla="*/ 0 w 7"/>
                    <a:gd name="T25" fmla="*/ 0 h 1"/>
                    <a:gd name="T26" fmla="*/ 0 w 7"/>
                    <a:gd name="T27" fmla="*/ 0 h 1"/>
                    <a:gd name="T28" fmla="*/ 7 w 7"/>
                    <a:gd name="T29" fmla="*/ 0 h 1"/>
                    <a:gd name="T30" fmla="*/ 7 w 7"/>
                    <a:gd name="T31" fmla="*/ 0 h 1"/>
                    <a:gd name="T32" fmla="*/ 7 w 7"/>
                    <a:gd name="T33" fmla="*/ 0 h 1"/>
                    <a:gd name="T34" fmla="*/ 7 w 7"/>
                    <a:gd name="T35" fmla="*/ 0 h 1"/>
                    <a:gd name="T36" fmla="*/ 7 w 7"/>
                    <a:gd name="T37" fmla="*/ 0 h 1"/>
                    <a:gd name="T38" fmla="*/ 7 w 7"/>
                    <a:gd name="T39" fmla="*/ 0 h 1"/>
                    <a:gd name="T40" fmla="*/ 7 w 7"/>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
                    <a:gd name="T65" fmla="*/ 7 w 7"/>
                    <a:gd name="T66" fmla="*/ 1 h 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
                      <a:moveTo>
                        <a:pt x="7" y="0"/>
                      </a:moveTo>
                      <a:lnTo>
                        <a:pt x="7" y="0"/>
                      </a:lnTo>
                      <a:lnTo>
                        <a:pt x="0" y="0"/>
                      </a:lnTo>
                      <a:lnTo>
                        <a:pt x="7" y="0"/>
                      </a:lnTo>
                      <a:close/>
                    </a:path>
                  </a:pathLst>
                </a:custGeom>
                <a:solidFill>
                  <a:srgbClr val="E6E6E6"/>
                </a:solidFill>
                <a:ln w="9525">
                  <a:noFill/>
                  <a:round/>
                  <a:headEnd/>
                  <a:tailEnd/>
                </a:ln>
              </p:spPr>
              <p:txBody>
                <a:bodyPr/>
                <a:lstStyle/>
                <a:p>
                  <a:endParaRPr lang="en-US"/>
                </a:p>
              </p:txBody>
            </p:sp>
            <p:sp>
              <p:nvSpPr>
                <p:cNvPr id="2229" name="Rectangle 114"/>
                <p:cNvSpPr>
                  <a:spLocks noChangeAspect="1" noChangeArrowheads="1"/>
                </p:cNvSpPr>
                <p:nvPr/>
              </p:nvSpPr>
              <p:spPr bwMode="auto">
                <a:xfrm>
                  <a:off x="525" y="2283"/>
                  <a:ext cx="9" cy="5"/>
                </a:xfrm>
                <a:prstGeom prst="rect">
                  <a:avLst/>
                </a:prstGeom>
                <a:solidFill>
                  <a:srgbClr val="E6E6E6"/>
                </a:solidFill>
                <a:ln w="9525">
                  <a:noFill/>
                  <a:miter lim="800000"/>
                  <a:headEnd/>
                  <a:tailEnd/>
                </a:ln>
              </p:spPr>
              <p:txBody>
                <a:bodyPr/>
                <a:lstStyle/>
                <a:p>
                  <a:endParaRPr lang="en-US"/>
                </a:p>
              </p:txBody>
            </p:sp>
            <p:sp>
              <p:nvSpPr>
                <p:cNvPr id="2230" name="Freeform 115"/>
                <p:cNvSpPr>
                  <a:spLocks noChangeAspect="1"/>
                </p:cNvSpPr>
                <p:nvPr/>
              </p:nvSpPr>
              <p:spPr bwMode="auto">
                <a:xfrm>
                  <a:off x="534" y="2283"/>
                  <a:ext cx="1" cy="5"/>
                </a:xfrm>
                <a:custGeom>
                  <a:avLst/>
                  <a:gdLst>
                    <a:gd name="T0" fmla="*/ 0 w 1"/>
                    <a:gd name="T1" fmla="*/ 10 h 10"/>
                    <a:gd name="T2" fmla="*/ 0 w 1"/>
                    <a:gd name="T3" fmla="*/ 1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10 h 10"/>
                    <a:gd name="T28" fmla="*/ 0 w 1"/>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
                    <a:gd name="T46" fmla="*/ 0 h 10"/>
                    <a:gd name="T47" fmla="*/ 1 w 1"/>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 h="10">
                      <a:moveTo>
                        <a:pt x="0" y="10"/>
                      </a:move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231" name="Freeform 116"/>
                <p:cNvSpPr>
                  <a:spLocks noChangeAspect="1"/>
                </p:cNvSpPr>
                <p:nvPr/>
              </p:nvSpPr>
              <p:spPr bwMode="auto">
                <a:xfrm>
                  <a:off x="534" y="2283"/>
                  <a:ext cx="1" cy="5"/>
                </a:xfrm>
                <a:custGeom>
                  <a:avLst/>
                  <a:gdLst>
                    <a:gd name="T0" fmla="*/ 0 w 1"/>
                    <a:gd name="T1" fmla="*/ 0 h 10"/>
                    <a:gd name="T2" fmla="*/ 0 w 1"/>
                    <a:gd name="T3" fmla="*/ 0 h 10"/>
                    <a:gd name="T4" fmla="*/ 0 w 1"/>
                    <a:gd name="T5" fmla="*/ 0 h 10"/>
                    <a:gd name="T6" fmla="*/ 0 w 1"/>
                    <a:gd name="T7" fmla="*/ 1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0 h 10"/>
                    <a:gd name="T20" fmla="*/ 0 w 1"/>
                    <a:gd name="T21" fmla="*/ 0 h 10"/>
                    <a:gd name="T22" fmla="*/ 0 w 1"/>
                    <a:gd name="T23" fmla="*/ 0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w 1"/>
                    <a:gd name="T47" fmla="*/ 10 h 10"/>
                    <a:gd name="T48" fmla="*/ 0 w 1"/>
                    <a:gd name="T49" fmla="*/ 10 h 10"/>
                    <a:gd name="T50" fmla="*/ 0 w 1"/>
                    <a:gd name="T51" fmla="*/ 10 h 10"/>
                    <a:gd name="T52" fmla="*/ 0 w 1"/>
                    <a:gd name="T53" fmla="*/ 0 h 10"/>
                    <a:gd name="T54" fmla="*/ 0 w 1"/>
                    <a:gd name="T55" fmla="*/ 0 h 10"/>
                    <a:gd name="T56" fmla="*/ 0 w 1"/>
                    <a:gd name="T57" fmla="*/ 0 h 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10"/>
                    <a:gd name="T89" fmla="*/ 1 w 1"/>
                    <a:gd name="T90" fmla="*/ 10 h 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10">
                      <a:moveTo>
                        <a:pt x="0" y="0"/>
                      </a:moveTo>
                      <a:lnTo>
                        <a:pt x="0" y="0"/>
                      </a:lnTo>
                      <a:lnTo>
                        <a:pt x="0" y="1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232" name="Freeform 117"/>
                <p:cNvSpPr>
                  <a:spLocks noChangeAspect="1"/>
                </p:cNvSpPr>
                <p:nvPr/>
              </p:nvSpPr>
              <p:spPr bwMode="auto">
                <a:xfrm>
                  <a:off x="518" y="2283"/>
                  <a:ext cx="7" cy="5"/>
                </a:xfrm>
                <a:custGeom>
                  <a:avLst/>
                  <a:gdLst>
                    <a:gd name="T0" fmla="*/ 0 w 7"/>
                    <a:gd name="T1" fmla="*/ 0 h 10"/>
                    <a:gd name="T2" fmla="*/ 0 w 7"/>
                    <a:gd name="T3" fmla="*/ 0 h 10"/>
                    <a:gd name="T4" fmla="*/ 7 w 7"/>
                    <a:gd name="T5" fmla="*/ 0 h 10"/>
                    <a:gd name="T6" fmla="*/ 7 w 7"/>
                    <a:gd name="T7" fmla="*/ 0 h 10"/>
                    <a:gd name="T8" fmla="*/ 0 w 7"/>
                    <a:gd name="T9" fmla="*/ 0 h 10"/>
                    <a:gd name="T10" fmla="*/ 0 w 7"/>
                    <a:gd name="T11" fmla="*/ 10 h 10"/>
                    <a:gd name="T12" fmla="*/ 0 w 7"/>
                    <a:gd name="T13" fmla="*/ 10 h 10"/>
                    <a:gd name="T14" fmla="*/ 0 w 7"/>
                    <a:gd name="T15" fmla="*/ 10 h 10"/>
                    <a:gd name="T16" fmla="*/ 0 w 7"/>
                    <a:gd name="T17" fmla="*/ 0 h 10"/>
                    <a:gd name="T18" fmla="*/ 0 w 7"/>
                    <a:gd name="T19" fmla="*/ 0 h 10"/>
                    <a:gd name="T20" fmla="*/ 0 w 7"/>
                    <a:gd name="T21" fmla="*/ 0 h 10"/>
                    <a:gd name="T22" fmla="*/ 0 w 7"/>
                    <a:gd name="T23" fmla="*/ 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0"/>
                    <a:gd name="T38" fmla="*/ 7 w 7"/>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0">
                      <a:moveTo>
                        <a:pt x="0" y="0"/>
                      </a:moveTo>
                      <a:lnTo>
                        <a:pt x="0" y="0"/>
                      </a:lnTo>
                      <a:lnTo>
                        <a:pt x="7" y="0"/>
                      </a:ln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233" name="Rectangle 118"/>
                <p:cNvSpPr>
                  <a:spLocks noChangeAspect="1" noChangeArrowheads="1"/>
                </p:cNvSpPr>
                <p:nvPr/>
              </p:nvSpPr>
              <p:spPr bwMode="auto">
                <a:xfrm>
                  <a:off x="556" y="2283"/>
                  <a:ext cx="7" cy="5"/>
                </a:xfrm>
                <a:prstGeom prst="rect">
                  <a:avLst/>
                </a:prstGeom>
                <a:solidFill>
                  <a:srgbClr val="E6E6E6"/>
                </a:solidFill>
                <a:ln w="9525">
                  <a:noFill/>
                  <a:miter lim="800000"/>
                  <a:headEnd/>
                  <a:tailEnd/>
                </a:ln>
              </p:spPr>
              <p:txBody>
                <a:bodyPr/>
                <a:lstStyle/>
                <a:p>
                  <a:endParaRPr lang="en-US"/>
                </a:p>
              </p:txBody>
            </p:sp>
            <p:sp>
              <p:nvSpPr>
                <p:cNvPr id="2234" name="Freeform 119"/>
                <p:cNvSpPr>
                  <a:spLocks noChangeAspect="1"/>
                </p:cNvSpPr>
                <p:nvPr/>
              </p:nvSpPr>
              <p:spPr bwMode="auto">
                <a:xfrm>
                  <a:off x="571" y="2283"/>
                  <a:ext cx="1" cy="5"/>
                </a:xfrm>
                <a:custGeom>
                  <a:avLst/>
                  <a:gdLst>
                    <a:gd name="T0" fmla="*/ 0 w 1"/>
                    <a:gd name="T1" fmla="*/ 0 h 10"/>
                    <a:gd name="T2" fmla="*/ 0 w 1"/>
                    <a:gd name="T3" fmla="*/ 0 h 10"/>
                    <a:gd name="T4" fmla="*/ 0 w 1"/>
                    <a:gd name="T5" fmla="*/ 0 h 10"/>
                    <a:gd name="T6" fmla="*/ 0 w 1"/>
                    <a:gd name="T7" fmla="*/ 0 h 10"/>
                    <a:gd name="T8" fmla="*/ 0 w 1"/>
                    <a:gd name="T9" fmla="*/ 10 h 10"/>
                    <a:gd name="T10" fmla="*/ 0 w 1"/>
                    <a:gd name="T11" fmla="*/ 10 h 10"/>
                    <a:gd name="T12" fmla="*/ 0 w 1"/>
                    <a:gd name="T13" fmla="*/ 10 h 10"/>
                    <a:gd name="T14" fmla="*/ 0 w 1"/>
                    <a:gd name="T15" fmla="*/ 10 h 10"/>
                    <a:gd name="T16" fmla="*/ 0 w 1"/>
                    <a:gd name="T17" fmla="*/ 10 h 10"/>
                    <a:gd name="T18" fmla="*/ 0 w 1"/>
                    <a:gd name="T19" fmla="*/ 10 h 10"/>
                    <a:gd name="T20" fmla="*/ 0 w 1"/>
                    <a:gd name="T21" fmla="*/ 10 h 10"/>
                    <a:gd name="T22" fmla="*/ 0 w 1"/>
                    <a:gd name="T23" fmla="*/ 10 h 10"/>
                    <a:gd name="T24" fmla="*/ 0 w 1"/>
                    <a:gd name="T25" fmla="*/ 10 h 10"/>
                    <a:gd name="T26" fmla="*/ 0 w 1"/>
                    <a:gd name="T27" fmla="*/ 0 h 10"/>
                    <a:gd name="T28" fmla="*/ 0 w 1"/>
                    <a:gd name="T29" fmla="*/ 0 h 10"/>
                    <a:gd name="T30" fmla="*/ 0 w 1"/>
                    <a:gd name="T31" fmla="*/ 0 h 10"/>
                    <a:gd name="T32" fmla="*/ 0 w 1"/>
                    <a:gd name="T33" fmla="*/ 0 h 10"/>
                    <a:gd name="T34" fmla="*/ 0 w 1"/>
                    <a:gd name="T35" fmla="*/ 0 h 10"/>
                    <a:gd name="T36" fmla="*/ 0 w 1"/>
                    <a:gd name="T37" fmla="*/ 0 h 10"/>
                    <a:gd name="T38" fmla="*/ 0 w 1"/>
                    <a:gd name="T39" fmla="*/ 0 h 10"/>
                    <a:gd name="T40" fmla="*/ 0 w 1"/>
                    <a:gd name="T41" fmla="*/ 0 h 10"/>
                    <a:gd name="T42" fmla="*/ 0 w 1"/>
                    <a:gd name="T43" fmla="*/ 0 h 10"/>
                    <a:gd name="T44" fmla="*/ 0 w 1"/>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
                    <a:gd name="T70" fmla="*/ 0 h 10"/>
                    <a:gd name="T71" fmla="*/ 1 w 1"/>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 h="10">
                      <a:moveTo>
                        <a:pt x="0" y="0"/>
                      </a:moveTo>
                      <a:lnTo>
                        <a:pt x="0" y="0"/>
                      </a:lnTo>
                      <a:lnTo>
                        <a:pt x="0" y="10"/>
                      </a:lnTo>
                      <a:lnTo>
                        <a:pt x="0" y="0"/>
                      </a:lnTo>
                      <a:close/>
                    </a:path>
                  </a:pathLst>
                </a:custGeom>
                <a:solidFill>
                  <a:srgbClr val="E6E6E6"/>
                </a:solidFill>
                <a:ln w="9525">
                  <a:noFill/>
                  <a:round/>
                  <a:headEnd/>
                  <a:tailEnd/>
                </a:ln>
              </p:spPr>
              <p:txBody>
                <a:bodyPr/>
                <a:lstStyle/>
                <a:p>
                  <a:endParaRPr lang="en-US"/>
                </a:p>
              </p:txBody>
            </p:sp>
            <p:sp>
              <p:nvSpPr>
                <p:cNvPr id="2235" name="Freeform 120"/>
                <p:cNvSpPr>
                  <a:spLocks noChangeAspect="1"/>
                </p:cNvSpPr>
                <p:nvPr/>
              </p:nvSpPr>
              <p:spPr bwMode="auto">
                <a:xfrm>
                  <a:off x="571" y="2283"/>
                  <a:ext cx="7" cy="5"/>
                </a:xfrm>
                <a:custGeom>
                  <a:avLst/>
                  <a:gdLst>
                    <a:gd name="T0" fmla="*/ 7 w 7"/>
                    <a:gd name="T1" fmla="*/ 10 h 10"/>
                    <a:gd name="T2" fmla="*/ 7 w 7"/>
                    <a:gd name="T3" fmla="*/ 10 h 10"/>
                    <a:gd name="T4" fmla="*/ 0 w 7"/>
                    <a:gd name="T5" fmla="*/ 10 h 10"/>
                    <a:gd name="T6" fmla="*/ 0 w 7"/>
                    <a:gd name="T7" fmla="*/ 10 h 10"/>
                    <a:gd name="T8" fmla="*/ 0 w 7"/>
                    <a:gd name="T9" fmla="*/ 10 h 10"/>
                    <a:gd name="T10" fmla="*/ 0 w 7"/>
                    <a:gd name="T11" fmla="*/ 10 h 10"/>
                    <a:gd name="T12" fmla="*/ 0 w 7"/>
                    <a:gd name="T13" fmla="*/ 0 h 10"/>
                    <a:gd name="T14" fmla="*/ 0 w 7"/>
                    <a:gd name="T15" fmla="*/ 0 h 10"/>
                    <a:gd name="T16" fmla="*/ 0 w 7"/>
                    <a:gd name="T17" fmla="*/ 0 h 10"/>
                    <a:gd name="T18" fmla="*/ 0 w 7"/>
                    <a:gd name="T19" fmla="*/ 0 h 10"/>
                    <a:gd name="T20" fmla="*/ 0 w 7"/>
                    <a:gd name="T21" fmla="*/ 0 h 10"/>
                    <a:gd name="T22" fmla="*/ 0 w 7"/>
                    <a:gd name="T23" fmla="*/ 10 h 10"/>
                    <a:gd name="T24" fmla="*/ 0 w 7"/>
                    <a:gd name="T25" fmla="*/ 10 h 10"/>
                    <a:gd name="T26" fmla="*/ 0 w 7"/>
                    <a:gd name="T27" fmla="*/ 10 h 10"/>
                    <a:gd name="T28" fmla="*/ 7 w 7"/>
                    <a:gd name="T29" fmla="*/ 0 h 10"/>
                    <a:gd name="T30" fmla="*/ 7 w 7"/>
                    <a:gd name="T31" fmla="*/ 0 h 10"/>
                    <a:gd name="T32" fmla="*/ 7 w 7"/>
                    <a:gd name="T33" fmla="*/ 0 h 10"/>
                    <a:gd name="T34" fmla="*/ 7 w 7"/>
                    <a:gd name="T35" fmla="*/ 0 h 10"/>
                    <a:gd name="T36" fmla="*/ 7 w 7"/>
                    <a:gd name="T37" fmla="*/ 10 h 10"/>
                    <a:gd name="T38" fmla="*/ 7 w 7"/>
                    <a:gd name="T39" fmla="*/ 10 h 10"/>
                    <a:gd name="T40" fmla="*/ 7 w 7"/>
                    <a:gd name="T41" fmla="*/ 1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7" y="10"/>
                      </a:moveTo>
                      <a:lnTo>
                        <a:pt x="7" y="10"/>
                      </a:lnTo>
                      <a:lnTo>
                        <a:pt x="0" y="10"/>
                      </a:lnTo>
                      <a:lnTo>
                        <a:pt x="0" y="0"/>
                      </a:lnTo>
                      <a:lnTo>
                        <a:pt x="0" y="10"/>
                      </a:lnTo>
                      <a:lnTo>
                        <a:pt x="7" y="0"/>
                      </a:lnTo>
                      <a:lnTo>
                        <a:pt x="7" y="10"/>
                      </a:lnTo>
                      <a:close/>
                    </a:path>
                  </a:pathLst>
                </a:custGeom>
                <a:solidFill>
                  <a:srgbClr val="E6E6E6"/>
                </a:solidFill>
                <a:ln w="9525">
                  <a:noFill/>
                  <a:round/>
                  <a:headEnd/>
                  <a:tailEnd/>
                </a:ln>
              </p:spPr>
              <p:txBody>
                <a:bodyPr/>
                <a:lstStyle/>
                <a:p>
                  <a:endParaRPr lang="en-US"/>
                </a:p>
              </p:txBody>
            </p:sp>
            <p:sp>
              <p:nvSpPr>
                <p:cNvPr id="2236" name="Freeform 121"/>
                <p:cNvSpPr>
                  <a:spLocks noChangeAspect="1"/>
                </p:cNvSpPr>
                <p:nvPr/>
              </p:nvSpPr>
              <p:spPr bwMode="auto">
                <a:xfrm>
                  <a:off x="578"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0 h 10"/>
                    <a:gd name="T18" fmla="*/ 0 w 1"/>
                    <a:gd name="T19" fmla="*/ 10 h 10"/>
                    <a:gd name="T20" fmla="*/ 0 w 1"/>
                    <a:gd name="T21" fmla="*/ 10 h 10"/>
                    <a:gd name="T22" fmla="*/ 0 w 1"/>
                    <a:gd name="T23" fmla="*/ 10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
                    <a:gd name="T37" fmla="*/ 0 h 10"/>
                    <a:gd name="T38" fmla="*/ 1 w 1"/>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 h="10">
                      <a:moveTo>
                        <a:pt x="0" y="10"/>
                      </a:moveTo>
                      <a:lnTo>
                        <a:pt x="0" y="0"/>
                      </a:lnTo>
                      <a:lnTo>
                        <a:pt x="0" y="10"/>
                      </a:lnTo>
                      <a:close/>
                    </a:path>
                  </a:pathLst>
                </a:custGeom>
                <a:solidFill>
                  <a:srgbClr val="E6E6E6"/>
                </a:solidFill>
                <a:ln w="9525">
                  <a:noFill/>
                  <a:round/>
                  <a:headEnd/>
                  <a:tailEnd/>
                </a:ln>
              </p:spPr>
              <p:txBody>
                <a:bodyPr/>
                <a:lstStyle/>
                <a:p>
                  <a:endParaRPr lang="en-US"/>
                </a:p>
              </p:txBody>
            </p:sp>
            <p:sp>
              <p:nvSpPr>
                <p:cNvPr id="2237" name="Rectangle 122"/>
                <p:cNvSpPr>
                  <a:spLocks noChangeAspect="1" noChangeArrowheads="1"/>
                </p:cNvSpPr>
                <p:nvPr/>
              </p:nvSpPr>
              <p:spPr bwMode="auto">
                <a:xfrm>
                  <a:off x="600" y="2283"/>
                  <a:ext cx="8" cy="5"/>
                </a:xfrm>
                <a:prstGeom prst="rect">
                  <a:avLst/>
                </a:prstGeom>
                <a:solidFill>
                  <a:srgbClr val="E6E6E6"/>
                </a:solidFill>
                <a:ln w="9525">
                  <a:noFill/>
                  <a:miter lim="800000"/>
                  <a:headEnd/>
                  <a:tailEnd/>
                </a:ln>
              </p:spPr>
              <p:txBody>
                <a:bodyPr/>
                <a:lstStyle/>
                <a:p>
                  <a:endParaRPr lang="en-US"/>
                </a:p>
              </p:txBody>
            </p:sp>
            <p:sp>
              <p:nvSpPr>
                <p:cNvPr id="2238" name="Freeform 123"/>
                <p:cNvSpPr>
                  <a:spLocks noChangeAspect="1"/>
                </p:cNvSpPr>
                <p:nvPr/>
              </p:nvSpPr>
              <p:spPr bwMode="auto">
                <a:xfrm>
                  <a:off x="608" y="2283"/>
                  <a:ext cx="7" cy="5"/>
                </a:xfrm>
                <a:custGeom>
                  <a:avLst/>
                  <a:gdLst>
                    <a:gd name="T0" fmla="*/ 0 w 7"/>
                    <a:gd name="T1" fmla="*/ 10 h 10"/>
                    <a:gd name="T2" fmla="*/ 0 w 7"/>
                    <a:gd name="T3" fmla="*/ 0 h 10"/>
                    <a:gd name="T4" fmla="*/ 0 w 7"/>
                    <a:gd name="T5" fmla="*/ 0 h 10"/>
                    <a:gd name="T6" fmla="*/ 0 w 7"/>
                    <a:gd name="T7" fmla="*/ 0 h 10"/>
                    <a:gd name="T8" fmla="*/ 0 w 7"/>
                    <a:gd name="T9" fmla="*/ 0 h 10"/>
                    <a:gd name="T10" fmla="*/ 7 w 7"/>
                    <a:gd name="T11" fmla="*/ 0 h 10"/>
                    <a:gd name="T12" fmla="*/ 7 w 7"/>
                    <a:gd name="T13" fmla="*/ 0 h 10"/>
                    <a:gd name="T14" fmla="*/ 7 w 7"/>
                    <a:gd name="T15" fmla="*/ 0 h 10"/>
                    <a:gd name="T16" fmla="*/ 7 w 7"/>
                    <a:gd name="T17" fmla="*/ 0 h 10"/>
                    <a:gd name="T18" fmla="*/ 7 w 7"/>
                    <a:gd name="T19" fmla="*/ 10 h 10"/>
                    <a:gd name="T20" fmla="*/ 7 w 7"/>
                    <a:gd name="T21" fmla="*/ 10 h 10"/>
                    <a:gd name="T22" fmla="*/ 0 w 7"/>
                    <a:gd name="T23" fmla="*/ 0 h 10"/>
                    <a:gd name="T24" fmla="*/ 0 w 7"/>
                    <a:gd name="T25" fmla="*/ 10 h 10"/>
                    <a:gd name="T26" fmla="*/ 0 w 7"/>
                    <a:gd name="T27" fmla="*/ 10 h 10"/>
                    <a:gd name="T28" fmla="*/ 0 w 7"/>
                    <a:gd name="T29" fmla="*/ 1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0"/>
                    <a:gd name="T47" fmla="*/ 7 w 7"/>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0">
                      <a:moveTo>
                        <a:pt x="0" y="10"/>
                      </a:moveTo>
                      <a:lnTo>
                        <a:pt x="0" y="0"/>
                      </a:lnTo>
                      <a:lnTo>
                        <a:pt x="7" y="0"/>
                      </a:lnTo>
                      <a:lnTo>
                        <a:pt x="7" y="10"/>
                      </a:lnTo>
                      <a:lnTo>
                        <a:pt x="0" y="0"/>
                      </a:lnTo>
                      <a:lnTo>
                        <a:pt x="0" y="10"/>
                      </a:lnTo>
                      <a:close/>
                    </a:path>
                  </a:pathLst>
                </a:custGeom>
                <a:solidFill>
                  <a:srgbClr val="E6E6E6"/>
                </a:solidFill>
                <a:ln w="9525">
                  <a:noFill/>
                  <a:round/>
                  <a:headEnd/>
                  <a:tailEnd/>
                </a:ln>
              </p:spPr>
              <p:txBody>
                <a:bodyPr/>
                <a:lstStyle/>
                <a:p>
                  <a:endParaRPr lang="en-US"/>
                </a:p>
              </p:txBody>
            </p:sp>
            <p:sp>
              <p:nvSpPr>
                <p:cNvPr id="2239" name="Freeform 124"/>
                <p:cNvSpPr>
                  <a:spLocks noChangeAspect="1"/>
                </p:cNvSpPr>
                <p:nvPr/>
              </p:nvSpPr>
              <p:spPr bwMode="auto">
                <a:xfrm>
                  <a:off x="615" y="2283"/>
                  <a:ext cx="1" cy="5"/>
                </a:xfrm>
                <a:custGeom>
                  <a:avLst/>
                  <a:gdLst>
                    <a:gd name="T0" fmla="*/ 0 w 1"/>
                    <a:gd name="T1" fmla="*/ 10 h 10"/>
                    <a:gd name="T2" fmla="*/ 0 w 1"/>
                    <a:gd name="T3" fmla="*/ 0 h 10"/>
                    <a:gd name="T4" fmla="*/ 0 w 1"/>
                    <a:gd name="T5" fmla="*/ 0 h 10"/>
                    <a:gd name="T6" fmla="*/ 0 w 1"/>
                    <a:gd name="T7" fmla="*/ 0 h 10"/>
                    <a:gd name="T8" fmla="*/ 0 w 1"/>
                    <a:gd name="T9" fmla="*/ 0 h 10"/>
                    <a:gd name="T10" fmla="*/ 0 w 1"/>
                    <a:gd name="T11" fmla="*/ 0 h 10"/>
                    <a:gd name="T12" fmla="*/ 0 w 1"/>
                    <a:gd name="T13" fmla="*/ 0 h 10"/>
                    <a:gd name="T14" fmla="*/ 0 w 1"/>
                    <a:gd name="T15" fmla="*/ 0 h 10"/>
                    <a:gd name="T16" fmla="*/ 0 w 1"/>
                    <a:gd name="T17" fmla="*/ 10 h 10"/>
                    <a:gd name="T18" fmla="*/ 0 w 1"/>
                    <a:gd name="T19" fmla="*/ 10 h 10"/>
                    <a:gd name="T20" fmla="*/ 0 w 1"/>
                    <a:gd name="T21" fmla="*/ 0 h 10"/>
                    <a:gd name="T22" fmla="*/ 0 w 1"/>
                    <a:gd name="T23" fmla="*/ 10 h 10"/>
                    <a:gd name="T24" fmla="*/ 0 w 1"/>
                    <a:gd name="T25" fmla="*/ 10 h 10"/>
                    <a:gd name="T26" fmla="*/ 0 w 1"/>
                    <a:gd name="T27" fmla="*/ 1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10"/>
                    <a:gd name="T44" fmla="*/ 1 w 1"/>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10">
                      <a:moveTo>
                        <a:pt x="0" y="10"/>
                      </a:moveTo>
                      <a:lnTo>
                        <a:pt x="0" y="0"/>
                      </a:lnTo>
                      <a:lnTo>
                        <a:pt x="0" y="10"/>
                      </a:lnTo>
                      <a:lnTo>
                        <a:pt x="0" y="0"/>
                      </a:lnTo>
                      <a:lnTo>
                        <a:pt x="0" y="10"/>
                      </a:lnTo>
                      <a:close/>
                    </a:path>
                  </a:pathLst>
                </a:custGeom>
                <a:solidFill>
                  <a:srgbClr val="E6E6E6"/>
                </a:solidFill>
                <a:ln w="9525">
                  <a:noFill/>
                  <a:round/>
                  <a:headEnd/>
                  <a:tailEnd/>
                </a:ln>
              </p:spPr>
              <p:txBody>
                <a:bodyPr/>
                <a:lstStyle/>
                <a:p>
                  <a:endParaRPr lang="en-US"/>
                </a:p>
              </p:txBody>
            </p:sp>
            <p:sp>
              <p:nvSpPr>
                <p:cNvPr id="2240" name="Freeform 125"/>
                <p:cNvSpPr>
                  <a:spLocks noChangeAspect="1"/>
                </p:cNvSpPr>
                <p:nvPr/>
              </p:nvSpPr>
              <p:spPr bwMode="auto">
                <a:xfrm>
                  <a:off x="615" y="2283"/>
                  <a:ext cx="7" cy="5"/>
                </a:xfrm>
                <a:custGeom>
                  <a:avLst/>
                  <a:gdLst>
                    <a:gd name="T0" fmla="*/ 0 w 7"/>
                    <a:gd name="T1" fmla="*/ 0 h 10"/>
                    <a:gd name="T2" fmla="*/ 7 w 7"/>
                    <a:gd name="T3" fmla="*/ 0 h 10"/>
                    <a:gd name="T4" fmla="*/ 7 w 7"/>
                    <a:gd name="T5" fmla="*/ 0 h 10"/>
                    <a:gd name="T6" fmla="*/ 7 w 7"/>
                    <a:gd name="T7" fmla="*/ 0 h 10"/>
                    <a:gd name="T8" fmla="*/ 7 w 7"/>
                    <a:gd name="T9" fmla="*/ 0 h 10"/>
                    <a:gd name="T10" fmla="*/ 7 w 7"/>
                    <a:gd name="T11" fmla="*/ 10 h 10"/>
                    <a:gd name="T12" fmla="*/ 7 w 7"/>
                    <a:gd name="T13" fmla="*/ 10 h 10"/>
                    <a:gd name="T14" fmla="*/ 7 w 7"/>
                    <a:gd name="T15" fmla="*/ 10 h 10"/>
                    <a:gd name="T16" fmla="*/ 7 w 7"/>
                    <a:gd name="T17" fmla="*/ 10 h 10"/>
                    <a:gd name="T18" fmla="*/ 7 w 7"/>
                    <a:gd name="T19" fmla="*/ 10 h 10"/>
                    <a:gd name="T20" fmla="*/ 0 w 7"/>
                    <a:gd name="T21" fmla="*/ 10 h 10"/>
                    <a:gd name="T22" fmla="*/ 0 w 7"/>
                    <a:gd name="T23" fmla="*/ 10 h 10"/>
                    <a:gd name="T24" fmla="*/ 0 w 7"/>
                    <a:gd name="T25" fmla="*/ 10 h 10"/>
                    <a:gd name="T26" fmla="*/ 0 w 7"/>
                    <a:gd name="T27" fmla="*/ 10 h 10"/>
                    <a:gd name="T28" fmla="*/ 7 w 7"/>
                    <a:gd name="T29" fmla="*/ 10 h 10"/>
                    <a:gd name="T30" fmla="*/ 7 w 7"/>
                    <a:gd name="T31" fmla="*/ 10 h 10"/>
                    <a:gd name="T32" fmla="*/ 0 w 7"/>
                    <a:gd name="T33" fmla="*/ 0 h 10"/>
                    <a:gd name="T34" fmla="*/ 0 w 7"/>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10"/>
                    <a:gd name="T56" fmla="*/ 7 w 7"/>
                    <a:gd name="T57" fmla="*/ 10 h 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10">
                      <a:moveTo>
                        <a:pt x="0" y="0"/>
                      </a:moveTo>
                      <a:lnTo>
                        <a:pt x="7" y="0"/>
                      </a:lnTo>
                      <a:lnTo>
                        <a:pt x="7" y="10"/>
                      </a:lnTo>
                      <a:lnTo>
                        <a:pt x="0" y="10"/>
                      </a:lnTo>
                      <a:lnTo>
                        <a:pt x="7" y="10"/>
                      </a:lnTo>
                      <a:lnTo>
                        <a:pt x="0" y="0"/>
                      </a:lnTo>
                      <a:close/>
                    </a:path>
                  </a:pathLst>
                </a:custGeom>
                <a:solidFill>
                  <a:srgbClr val="E6E6E6"/>
                </a:solidFill>
                <a:ln w="9525">
                  <a:noFill/>
                  <a:round/>
                  <a:headEnd/>
                  <a:tailEnd/>
                </a:ln>
              </p:spPr>
              <p:txBody>
                <a:bodyPr/>
                <a:lstStyle/>
                <a:p>
                  <a:endParaRPr lang="en-US"/>
                </a:p>
              </p:txBody>
            </p:sp>
            <p:sp>
              <p:nvSpPr>
                <p:cNvPr id="2241" name="Freeform 126"/>
                <p:cNvSpPr>
                  <a:spLocks noChangeAspect="1"/>
                </p:cNvSpPr>
                <p:nvPr/>
              </p:nvSpPr>
              <p:spPr bwMode="auto">
                <a:xfrm>
                  <a:off x="578" y="2298"/>
                  <a:ext cx="1" cy="5"/>
                </a:xfrm>
                <a:custGeom>
                  <a:avLst/>
                  <a:gdLst>
                    <a:gd name="T0" fmla="*/ 0 w 1"/>
                    <a:gd name="T1" fmla="*/ 9 h 9"/>
                    <a:gd name="T2" fmla="*/ 0 w 1"/>
                    <a:gd name="T3" fmla="*/ 9 h 9"/>
                    <a:gd name="T4" fmla="*/ 0 w 1"/>
                    <a:gd name="T5" fmla="*/ 0 h 9"/>
                    <a:gd name="T6" fmla="*/ 0 w 1"/>
                    <a:gd name="T7" fmla="*/ 0 h 9"/>
                    <a:gd name="T8" fmla="*/ 0 w 1"/>
                    <a:gd name="T9" fmla="*/ 0 h 9"/>
                    <a:gd name="T10" fmla="*/ 0 w 1"/>
                    <a:gd name="T11" fmla="*/ 0 h 9"/>
                    <a:gd name="T12" fmla="*/ 0 w 1"/>
                    <a:gd name="T13" fmla="*/ 0 h 9"/>
                    <a:gd name="T14" fmla="*/ 0 w 1"/>
                    <a:gd name="T15" fmla="*/ 0 h 9"/>
                    <a:gd name="T16" fmla="*/ 0 w 1"/>
                    <a:gd name="T17" fmla="*/ 0 h 9"/>
                    <a:gd name="T18" fmla="*/ 0 w 1"/>
                    <a:gd name="T19" fmla="*/ 9 h 9"/>
                    <a:gd name="T20" fmla="*/ 0 w 1"/>
                    <a:gd name="T21" fmla="*/ 9 h 9"/>
                    <a:gd name="T22" fmla="*/ 0 w 1"/>
                    <a:gd name="T23" fmla="*/ 9 h 9"/>
                    <a:gd name="T24" fmla="*/ 0 w 1"/>
                    <a:gd name="T25" fmla="*/ 9 h 9"/>
                    <a:gd name="T26" fmla="*/ 0 w 1"/>
                    <a:gd name="T27" fmla="*/ 9 h 9"/>
                    <a:gd name="T28" fmla="*/ 0 w 1"/>
                    <a:gd name="T29" fmla="*/ 9 h 9"/>
                    <a:gd name="T30" fmla="*/ 0 w 1"/>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
                    <a:gd name="T49" fmla="*/ 0 h 9"/>
                    <a:gd name="T50" fmla="*/ 1 w 1"/>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 h="9">
                      <a:moveTo>
                        <a:pt x="0" y="9"/>
                      </a:moveTo>
                      <a:lnTo>
                        <a:pt x="0" y="9"/>
                      </a:lnTo>
                      <a:lnTo>
                        <a:pt x="0" y="0"/>
                      </a:lnTo>
                      <a:lnTo>
                        <a:pt x="0" y="9"/>
                      </a:lnTo>
                      <a:close/>
                    </a:path>
                  </a:pathLst>
                </a:custGeom>
                <a:solidFill>
                  <a:srgbClr val="E6E6E6"/>
                </a:solidFill>
                <a:ln w="9525">
                  <a:noFill/>
                  <a:round/>
                  <a:headEnd/>
                  <a:tailEnd/>
                </a:ln>
              </p:spPr>
              <p:txBody>
                <a:bodyPr/>
                <a:lstStyle/>
                <a:p>
                  <a:endParaRPr lang="en-US"/>
                </a:p>
              </p:txBody>
            </p:sp>
            <p:sp>
              <p:nvSpPr>
                <p:cNvPr id="2242" name="Rectangle 127"/>
                <p:cNvSpPr>
                  <a:spLocks noChangeAspect="1" noChangeArrowheads="1"/>
                </p:cNvSpPr>
                <p:nvPr/>
              </p:nvSpPr>
              <p:spPr bwMode="auto">
                <a:xfrm>
                  <a:off x="556" y="2298"/>
                  <a:ext cx="7" cy="5"/>
                </a:xfrm>
                <a:prstGeom prst="rect">
                  <a:avLst/>
                </a:prstGeom>
                <a:solidFill>
                  <a:srgbClr val="E6E6E6"/>
                </a:solidFill>
                <a:ln w="9525">
                  <a:noFill/>
                  <a:miter lim="800000"/>
                  <a:headEnd/>
                  <a:tailEnd/>
                </a:ln>
              </p:spPr>
              <p:txBody>
                <a:bodyPr/>
                <a:lstStyle/>
                <a:p>
                  <a:endParaRPr lang="en-US"/>
                </a:p>
              </p:txBody>
            </p:sp>
            <p:sp>
              <p:nvSpPr>
                <p:cNvPr id="2243" name="Freeform 128"/>
                <p:cNvSpPr>
                  <a:spLocks noChangeAspect="1"/>
                </p:cNvSpPr>
                <p:nvPr/>
              </p:nvSpPr>
              <p:spPr bwMode="auto">
                <a:xfrm>
                  <a:off x="518" y="2298"/>
                  <a:ext cx="7" cy="5"/>
                </a:xfrm>
                <a:custGeom>
                  <a:avLst/>
                  <a:gdLst>
                    <a:gd name="T0" fmla="*/ 0 w 7"/>
                    <a:gd name="T1" fmla="*/ 9 h 9"/>
                    <a:gd name="T2" fmla="*/ 0 w 7"/>
                    <a:gd name="T3" fmla="*/ 9 h 9"/>
                    <a:gd name="T4" fmla="*/ 0 w 7"/>
                    <a:gd name="T5" fmla="*/ 9 h 9"/>
                    <a:gd name="T6" fmla="*/ 0 w 7"/>
                    <a:gd name="T7" fmla="*/ 0 h 9"/>
                    <a:gd name="T8" fmla="*/ 0 w 7"/>
                    <a:gd name="T9" fmla="*/ 0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7 w 7"/>
                    <a:gd name="T27" fmla="*/ 0 h 9"/>
                    <a:gd name="T28" fmla="*/ 0 w 7"/>
                    <a:gd name="T29" fmla="*/ 0 h 9"/>
                    <a:gd name="T30" fmla="*/ 0 w 7"/>
                    <a:gd name="T31" fmla="*/ 9 h 9"/>
                    <a:gd name="T32" fmla="*/ 0 w 7"/>
                    <a:gd name="T33" fmla="*/ 9 h 9"/>
                    <a:gd name="T34" fmla="*/ 0 w 7"/>
                    <a:gd name="T35" fmla="*/ 9 h 9"/>
                    <a:gd name="T36" fmla="*/ 0 w 7"/>
                    <a:gd name="T37" fmla="*/ 9 h 9"/>
                    <a:gd name="T38" fmla="*/ 0 w 7"/>
                    <a:gd name="T39" fmla="*/ 9 h 9"/>
                    <a:gd name="T40" fmla="*/ 0 w 7"/>
                    <a:gd name="T41" fmla="*/ 9 h 9"/>
                    <a:gd name="T42" fmla="*/ 0 w 7"/>
                    <a:gd name="T43" fmla="*/ 9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
                    <a:gd name="T67" fmla="*/ 0 h 9"/>
                    <a:gd name="T68" fmla="*/ 7 w 7"/>
                    <a:gd name="T69" fmla="*/ 9 h 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 h="9">
                      <a:moveTo>
                        <a:pt x="0" y="9"/>
                      </a:moveTo>
                      <a:lnTo>
                        <a:pt x="0" y="9"/>
                      </a:lnTo>
                      <a:lnTo>
                        <a:pt x="0" y="0"/>
                      </a:lnTo>
                      <a:lnTo>
                        <a:pt x="7" y="0"/>
                      </a:lnTo>
                      <a:lnTo>
                        <a:pt x="0" y="0"/>
                      </a:lnTo>
                      <a:lnTo>
                        <a:pt x="0" y="9"/>
                      </a:lnTo>
                      <a:close/>
                    </a:path>
                  </a:pathLst>
                </a:custGeom>
                <a:solidFill>
                  <a:srgbClr val="E6E6E6"/>
                </a:solidFill>
                <a:ln w="9525">
                  <a:noFill/>
                  <a:round/>
                  <a:headEnd/>
                  <a:tailEnd/>
                </a:ln>
              </p:spPr>
              <p:txBody>
                <a:bodyPr/>
                <a:lstStyle/>
                <a:p>
                  <a:endParaRPr lang="en-US"/>
                </a:p>
              </p:txBody>
            </p:sp>
          </p:grpSp>
          <p:sp>
            <p:nvSpPr>
              <p:cNvPr id="2125" name="Oval 129"/>
              <p:cNvSpPr>
                <a:spLocks noChangeAspect="1" noChangeArrowheads="1"/>
              </p:cNvSpPr>
              <p:nvPr/>
            </p:nvSpPr>
            <p:spPr bwMode="auto">
              <a:xfrm>
                <a:off x="1920" y="2880"/>
                <a:ext cx="417" cy="192"/>
              </a:xfrm>
              <a:prstGeom prst="ellipse">
                <a:avLst/>
              </a:prstGeom>
              <a:noFill/>
              <a:ln w="19050">
                <a:solidFill>
                  <a:srgbClr val="33CCCC"/>
                </a:solidFill>
                <a:round/>
                <a:headEnd/>
                <a:tailEnd/>
              </a:ln>
            </p:spPr>
            <p:txBody>
              <a:bodyPr wrap="none" lIns="90000" tIns="46800" rIns="90000" bIns="46800" anchor="ctr"/>
              <a:lstStyle/>
              <a:p>
                <a:endParaRPr lang="en-US"/>
              </a:p>
            </p:txBody>
          </p:sp>
        </p:grpSp>
        <p:grpSp>
          <p:nvGrpSpPr>
            <p:cNvPr id="5" name="Group 130"/>
            <p:cNvGrpSpPr>
              <a:grpSpLocks/>
            </p:cNvGrpSpPr>
            <p:nvPr/>
          </p:nvGrpSpPr>
          <p:grpSpPr bwMode="auto">
            <a:xfrm>
              <a:off x="6172200" y="4686300"/>
              <a:ext cx="923925" cy="1181100"/>
              <a:chOff x="3600" y="2496"/>
              <a:chExt cx="582" cy="744"/>
            </a:xfrm>
          </p:grpSpPr>
          <p:pic>
            <p:nvPicPr>
              <p:cNvPr id="2121" name="Picture 131"/>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600" y="2544"/>
                <a:ext cx="582" cy="696"/>
              </a:xfrm>
              <a:prstGeom prst="rect">
                <a:avLst/>
              </a:prstGeom>
              <a:noFill/>
              <a:ln w="25400">
                <a:noFill/>
                <a:miter lim="800000"/>
                <a:headEnd type="none" w="sm" len="sm"/>
                <a:tailEnd type="none" w="sm" len="sm"/>
              </a:ln>
            </p:spPr>
          </p:pic>
          <p:sp>
            <p:nvSpPr>
              <p:cNvPr id="2122" name="Rectangle 132"/>
              <p:cNvSpPr>
                <a:spLocks noChangeArrowheads="1"/>
              </p:cNvSpPr>
              <p:nvPr/>
            </p:nvSpPr>
            <p:spPr bwMode="auto">
              <a:xfrm>
                <a:off x="3600" y="2496"/>
                <a:ext cx="432" cy="288"/>
              </a:xfrm>
              <a:prstGeom prst="rect">
                <a:avLst/>
              </a:prstGeom>
              <a:solidFill>
                <a:srgbClr val="CCFFFF"/>
              </a:solidFill>
              <a:ln w="9525">
                <a:noFill/>
                <a:miter lim="800000"/>
                <a:headEnd/>
                <a:tailEnd/>
              </a:ln>
            </p:spPr>
            <p:txBody>
              <a:bodyPr wrap="none" lIns="90000" tIns="46800" rIns="90000" bIns="46800" anchor="ctr"/>
              <a:lstStyle/>
              <a:p>
                <a:endParaRPr lang="en-US"/>
              </a:p>
            </p:txBody>
          </p:sp>
        </p:grpSp>
        <p:grpSp>
          <p:nvGrpSpPr>
            <p:cNvPr id="6" name="Group 133"/>
            <p:cNvGrpSpPr>
              <a:grpSpLocks/>
            </p:cNvGrpSpPr>
            <p:nvPr/>
          </p:nvGrpSpPr>
          <p:grpSpPr bwMode="auto">
            <a:xfrm>
              <a:off x="5867400" y="3771900"/>
              <a:ext cx="923925" cy="1181100"/>
              <a:chOff x="1872" y="624"/>
              <a:chExt cx="582" cy="744"/>
            </a:xfrm>
          </p:grpSpPr>
          <p:pic>
            <p:nvPicPr>
              <p:cNvPr id="2119" name="Picture 134"/>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872" y="672"/>
                <a:ext cx="582" cy="696"/>
              </a:xfrm>
              <a:prstGeom prst="rect">
                <a:avLst/>
              </a:prstGeom>
              <a:noFill/>
              <a:ln w="25400">
                <a:noFill/>
                <a:miter lim="800000"/>
                <a:headEnd type="none" w="sm" len="sm"/>
                <a:tailEnd type="none" w="sm" len="sm"/>
              </a:ln>
            </p:spPr>
          </p:pic>
          <p:sp>
            <p:nvSpPr>
              <p:cNvPr id="2120" name="Rectangle 135"/>
              <p:cNvSpPr>
                <a:spLocks noChangeArrowheads="1"/>
              </p:cNvSpPr>
              <p:nvPr/>
            </p:nvSpPr>
            <p:spPr bwMode="auto">
              <a:xfrm>
                <a:off x="1872" y="624"/>
                <a:ext cx="432" cy="288"/>
              </a:xfrm>
              <a:prstGeom prst="rect">
                <a:avLst/>
              </a:prstGeom>
              <a:solidFill>
                <a:schemeClr val="bg1"/>
              </a:solidFill>
              <a:ln w="9525">
                <a:noFill/>
                <a:miter lim="800000"/>
                <a:headEnd/>
                <a:tailEnd/>
              </a:ln>
            </p:spPr>
            <p:txBody>
              <a:bodyPr wrap="none" lIns="90000" tIns="46800" rIns="90000" bIns="46800" anchor="ctr"/>
              <a:lstStyle/>
              <a:p>
                <a:endParaRPr lang="en-US"/>
              </a:p>
            </p:txBody>
          </p:sp>
        </p:grpSp>
        <p:grpSp>
          <p:nvGrpSpPr>
            <p:cNvPr id="7" name="Group 136"/>
            <p:cNvGrpSpPr>
              <a:grpSpLocks/>
            </p:cNvGrpSpPr>
            <p:nvPr/>
          </p:nvGrpSpPr>
          <p:grpSpPr bwMode="auto">
            <a:xfrm>
              <a:off x="4876800" y="4686300"/>
              <a:ext cx="923925" cy="1181100"/>
              <a:chOff x="3600" y="2496"/>
              <a:chExt cx="582" cy="744"/>
            </a:xfrm>
          </p:grpSpPr>
          <p:pic>
            <p:nvPicPr>
              <p:cNvPr id="2117" name="Picture 137"/>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3600" y="2544"/>
                <a:ext cx="582" cy="696"/>
              </a:xfrm>
              <a:prstGeom prst="rect">
                <a:avLst/>
              </a:prstGeom>
              <a:noFill/>
              <a:ln w="25400">
                <a:noFill/>
                <a:miter lim="800000"/>
                <a:headEnd type="none" w="sm" len="sm"/>
                <a:tailEnd type="none" w="sm" len="sm"/>
              </a:ln>
            </p:spPr>
          </p:pic>
          <p:sp>
            <p:nvSpPr>
              <p:cNvPr id="2118" name="Rectangle 138"/>
              <p:cNvSpPr>
                <a:spLocks noChangeArrowheads="1"/>
              </p:cNvSpPr>
              <p:nvPr/>
            </p:nvSpPr>
            <p:spPr bwMode="auto">
              <a:xfrm>
                <a:off x="3600" y="2496"/>
                <a:ext cx="432" cy="288"/>
              </a:xfrm>
              <a:prstGeom prst="rect">
                <a:avLst/>
              </a:prstGeom>
              <a:solidFill>
                <a:srgbClr val="CCFFFF"/>
              </a:solidFill>
              <a:ln w="9525">
                <a:noFill/>
                <a:miter lim="800000"/>
                <a:headEnd/>
                <a:tailEnd/>
              </a:ln>
            </p:spPr>
            <p:txBody>
              <a:bodyPr wrap="none" lIns="90000" tIns="46800" rIns="90000" bIns="46800" anchor="ctr"/>
              <a:lstStyle/>
              <a:p>
                <a:endParaRPr lang="en-US"/>
              </a:p>
            </p:txBody>
          </p:sp>
        </p:grpSp>
        <p:grpSp>
          <p:nvGrpSpPr>
            <p:cNvPr id="8" name="Group 139"/>
            <p:cNvGrpSpPr>
              <a:grpSpLocks/>
            </p:cNvGrpSpPr>
            <p:nvPr/>
          </p:nvGrpSpPr>
          <p:grpSpPr bwMode="auto">
            <a:xfrm>
              <a:off x="4572000" y="3771900"/>
              <a:ext cx="923925" cy="1181100"/>
              <a:chOff x="1872" y="624"/>
              <a:chExt cx="582" cy="744"/>
            </a:xfrm>
          </p:grpSpPr>
          <p:pic>
            <p:nvPicPr>
              <p:cNvPr id="2115" name="Picture 140"/>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1872" y="672"/>
                <a:ext cx="582" cy="696"/>
              </a:xfrm>
              <a:prstGeom prst="rect">
                <a:avLst/>
              </a:prstGeom>
              <a:noFill/>
              <a:ln w="25400">
                <a:noFill/>
                <a:miter lim="800000"/>
                <a:headEnd type="none" w="sm" len="sm"/>
                <a:tailEnd type="none" w="sm" len="sm"/>
              </a:ln>
            </p:spPr>
          </p:pic>
          <p:sp>
            <p:nvSpPr>
              <p:cNvPr id="2116" name="Rectangle 141"/>
              <p:cNvSpPr>
                <a:spLocks noChangeArrowheads="1"/>
              </p:cNvSpPr>
              <p:nvPr/>
            </p:nvSpPr>
            <p:spPr bwMode="auto">
              <a:xfrm>
                <a:off x="1872" y="624"/>
                <a:ext cx="432" cy="288"/>
              </a:xfrm>
              <a:prstGeom prst="rect">
                <a:avLst/>
              </a:prstGeom>
              <a:solidFill>
                <a:schemeClr val="bg1"/>
              </a:solidFill>
              <a:ln w="9525">
                <a:noFill/>
                <a:miter lim="800000"/>
                <a:headEnd/>
                <a:tailEnd/>
              </a:ln>
            </p:spPr>
            <p:txBody>
              <a:bodyPr wrap="none" lIns="90000" tIns="46800" rIns="90000" bIns="46800" anchor="ctr"/>
              <a:lstStyle/>
              <a:p>
                <a:endParaRPr lang="en-US"/>
              </a:p>
            </p:txBody>
          </p:sp>
        </p:grpSp>
        <p:sp>
          <p:nvSpPr>
            <p:cNvPr id="2068" name="Text Box 145"/>
            <p:cNvSpPr txBox="1">
              <a:spLocks noChangeArrowheads="1"/>
            </p:cNvSpPr>
            <p:nvPr/>
          </p:nvSpPr>
          <p:spPr bwMode="auto">
            <a:xfrm>
              <a:off x="4114800" y="4243388"/>
              <a:ext cx="590550" cy="366712"/>
            </a:xfrm>
            <a:prstGeom prst="rect">
              <a:avLst/>
            </a:prstGeom>
            <a:noFill/>
            <a:ln w="9525">
              <a:noFill/>
              <a:miter lim="800000"/>
              <a:headEnd/>
              <a:tailEnd/>
            </a:ln>
          </p:spPr>
          <p:txBody>
            <a:bodyPr wrap="none" lIns="90000" tIns="46800" rIns="90000" bIns="46800" anchor="ctr">
              <a:spAutoFit/>
            </a:bodyPr>
            <a:lstStyle/>
            <a:p>
              <a:pPr algn="ctr"/>
              <a:r>
                <a:rPr lang="en-GB" b="1"/>
                <a:t>LA1</a:t>
              </a:r>
              <a:endParaRPr lang="en-GB"/>
            </a:p>
          </p:txBody>
        </p:sp>
        <p:sp>
          <p:nvSpPr>
            <p:cNvPr id="2069" name="Text Box 146"/>
            <p:cNvSpPr txBox="1">
              <a:spLocks noChangeArrowheads="1"/>
            </p:cNvSpPr>
            <p:nvPr/>
          </p:nvSpPr>
          <p:spPr bwMode="auto">
            <a:xfrm>
              <a:off x="7105650" y="5614988"/>
              <a:ext cx="590550" cy="366712"/>
            </a:xfrm>
            <a:prstGeom prst="rect">
              <a:avLst/>
            </a:prstGeom>
            <a:noFill/>
            <a:ln w="9525">
              <a:noFill/>
              <a:miter lim="800000"/>
              <a:headEnd/>
              <a:tailEnd/>
            </a:ln>
          </p:spPr>
          <p:txBody>
            <a:bodyPr wrap="none" lIns="90000" tIns="46800" rIns="90000" bIns="46800" anchor="ctr">
              <a:spAutoFit/>
            </a:bodyPr>
            <a:lstStyle/>
            <a:p>
              <a:pPr algn="ctr"/>
              <a:r>
                <a:rPr lang="en-GB" b="1"/>
                <a:t>LA2</a:t>
              </a:r>
              <a:endParaRPr lang="en-GB"/>
            </a:p>
          </p:txBody>
        </p:sp>
        <p:sp>
          <p:nvSpPr>
            <p:cNvPr id="2072" name="AutoShape 189"/>
            <p:cNvSpPr>
              <a:spLocks noChangeArrowheads="1"/>
            </p:cNvSpPr>
            <p:nvPr/>
          </p:nvSpPr>
          <p:spPr bwMode="auto">
            <a:xfrm>
              <a:off x="457200" y="3276600"/>
              <a:ext cx="4724400" cy="3733800"/>
            </a:xfrm>
            <a:prstGeom prst="irregularSeal1">
              <a:avLst/>
            </a:prstGeom>
            <a:noFill/>
            <a:ln w="9525">
              <a:solidFill>
                <a:schemeClr val="accent1"/>
              </a:solidFill>
              <a:miter lim="800000"/>
              <a:headEnd/>
              <a:tailEnd/>
            </a:ln>
          </p:spPr>
          <p:txBody>
            <a:bodyPr wrap="none" lIns="90000" tIns="46800" rIns="90000" bIns="46800" anchor="ctr"/>
            <a:lstStyle/>
            <a:p>
              <a:endParaRPr lang="en-US"/>
            </a:p>
          </p:txBody>
        </p:sp>
      </p:grpSp>
      <p:sp>
        <p:nvSpPr>
          <p:cNvPr id="2073" name="Line 192"/>
          <p:cNvSpPr>
            <a:spLocks noChangeShapeType="1"/>
          </p:cNvSpPr>
          <p:nvPr/>
        </p:nvSpPr>
        <p:spPr bwMode="auto">
          <a:xfrm rot="3707531" flipV="1">
            <a:off x="5911850" y="1849438"/>
            <a:ext cx="165100" cy="1270000"/>
          </a:xfrm>
          <a:prstGeom prst="line">
            <a:avLst/>
          </a:prstGeom>
          <a:noFill/>
          <a:ln w="25400">
            <a:solidFill>
              <a:srgbClr val="3333FF"/>
            </a:solidFill>
            <a:round/>
            <a:headEnd type="triangle" w="med" len="med"/>
            <a:tailEnd/>
          </a:ln>
        </p:spPr>
        <p:txBody>
          <a:bodyPr wrap="none" anchor="ctr"/>
          <a:lstStyle/>
          <a:p>
            <a:endParaRPr lang="en-US"/>
          </a:p>
        </p:txBody>
      </p:sp>
      <p:sp>
        <p:nvSpPr>
          <p:cNvPr id="2074" name="Line 193"/>
          <p:cNvSpPr>
            <a:spLocks noChangeShapeType="1"/>
          </p:cNvSpPr>
          <p:nvPr/>
        </p:nvSpPr>
        <p:spPr bwMode="auto">
          <a:xfrm rot="2193589" flipV="1">
            <a:off x="3962400" y="3200400"/>
            <a:ext cx="152400" cy="736600"/>
          </a:xfrm>
          <a:prstGeom prst="line">
            <a:avLst/>
          </a:prstGeom>
          <a:noFill/>
          <a:ln w="25400">
            <a:solidFill>
              <a:srgbClr val="3333FF"/>
            </a:solidFill>
            <a:round/>
            <a:headEnd type="triangle" w="med" len="med"/>
            <a:tailEnd/>
          </a:ln>
        </p:spPr>
        <p:txBody>
          <a:bodyPr wrap="none" anchor="ctr"/>
          <a:lstStyle/>
          <a:p>
            <a:endParaRPr lang="en-US"/>
          </a:p>
        </p:txBody>
      </p:sp>
      <p:grpSp>
        <p:nvGrpSpPr>
          <p:cNvPr id="11" name="Group 195"/>
          <p:cNvGrpSpPr>
            <a:grpSpLocks/>
          </p:cNvGrpSpPr>
          <p:nvPr/>
        </p:nvGrpSpPr>
        <p:grpSpPr bwMode="auto">
          <a:xfrm>
            <a:off x="4267200" y="2362200"/>
            <a:ext cx="1128713" cy="1011238"/>
            <a:chOff x="2920" y="622"/>
            <a:chExt cx="674" cy="585"/>
          </a:xfrm>
        </p:grpSpPr>
        <p:graphicFrame>
          <p:nvGraphicFramePr>
            <p:cNvPr id="2050" name="Object 196">
              <a:hlinkClick r:id="" action="ppaction://ole?verb=0"/>
            </p:cNvPr>
            <p:cNvGraphicFramePr>
              <a:graphicFrameLocks/>
            </p:cNvGraphicFramePr>
            <p:nvPr/>
          </p:nvGraphicFramePr>
          <p:xfrm>
            <a:off x="2920" y="622"/>
            <a:ext cx="292" cy="585"/>
          </p:xfrm>
          <a:graphic>
            <a:graphicData uri="http://schemas.openxmlformats.org/presentationml/2006/ole">
              <p:oleObj spid="_x0000_s107522" name="Clip" r:id="rId10" imgW="461880" imgH="927000" progId="">
                <p:embed/>
              </p:oleObj>
            </a:graphicData>
          </a:graphic>
        </p:graphicFrame>
        <p:graphicFrame>
          <p:nvGraphicFramePr>
            <p:cNvPr id="2051" name="Object 197">
              <a:hlinkClick r:id="" action="ppaction://ole?verb=0"/>
            </p:cNvPr>
            <p:cNvGraphicFramePr>
              <a:graphicFrameLocks/>
            </p:cNvGraphicFramePr>
            <p:nvPr/>
          </p:nvGraphicFramePr>
          <p:xfrm>
            <a:off x="3111" y="622"/>
            <a:ext cx="292" cy="585"/>
          </p:xfrm>
          <a:graphic>
            <a:graphicData uri="http://schemas.openxmlformats.org/presentationml/2006/ole">
              <p:oleObj spid="_x0000_s107523" name="Clip" r:id="rId11" imgW="461880" imgH="927000" progId="">
                <p:embed/>
              </p:oleObj>
            </a:graphicData>
          </a:graphic>
        </p:graphicFrame>
        <p:graphicFrame>
          <p:nvGraphicFramePr>
            <p:cNvPr id="2052" name="Object 198">
              <a:hlinkClick r:id="" action="ppaction://ole?verb=0"/>
            </p:cNvPr>
            <p:cNvGraphicFramePr>
              <a:graphicFrameLocks/>
            </p:cNvGraphicFramePr>
            <p:nvPr/>
          </p:nvGraphicFramePr>
          <p:xfrm>
            <a:off x="3302" y="622"/>
            <a:ext cx="292" cy="585"/>
          </p:xfrm>
          <a:graphic>
            <a:graphicData uri="http://schemas.openxmlformats.org/presentationml/2006/ole">
              <p:oleObj spid="_x0000_s107524" name="Clip" r:id="rId12" imgW="461880" imgH="927000" progId="">
                <p:embed/>
              </p:oleObj>
            </a:graphicData>
          </a:graphic>
        </p:graphicFrame>
      </p:grpSp>
      <p:sp>
        <p:nvSpPr>
          <p:cNvPr id="2076" name="Text Box 199"/>
          <p:cNvSpPr txBox="1">
            <a:spLocks noChangeArrowheads="1"/>
          </p:cNvSpPr>
          <p:nvPr/>
        </p:nvSpPr>
        <p:spPr bwMode="auto">
          <a:xfrm>
            <a:off x="4267200" y="3200400"/>
            <a:ext cx="1090613" cy="304800"/>
          </a:xfrm>
          <a:prstGeom prst="rect">
            <a:avLst/>
          </a:prstGeom>
          <a:noFill/>
          <a:ln w="9525">
            <a:noFill/>
            <a:miter lim="800000"/>
            <a:headEnd/>
            <a:tailEnd/>
          </a:ln>
        </p:spPr>
        <p:txBody>
          <a:bodyPr wrap="none" lIns="90000" tIns="46800" rIns="90000" bIns="46800" anchor="ctr">
            <a:spAutoFit/>
          </a:bodyPr>
          <a:lstStyle/>
          <a:p>
            <a:pPr algn="ctr"/>
            <a:r>
              <a:rPr lang="en-GB" sz="1400">
                <a:latin typeface="Arial" pitchFamily="34" charset="0"/>
              </a:rPr>
              <a:t>NETWORK</a:t>
            </a:r>
            <a:endParaRPr lang="en-GB"/>
          </a:p>
        </p:txBody>
      </p:sp>
      <p:sp>
        <p:nvSpPr>
          <p:cNvPr id="2077" name="AutoShape 208"/>
          <p:cNvSpPr>
            <a:spLocks noChangeArrowheads="1"/>
          </p:cNvSpPr>
          <p:nvPr/>
        </p:nvSpPr>
        <p:spPr bwMode="auto">
          <a:xfrm flipH="1">
            <a:off x="296863" y="914400"/>
            <a:ext cx="4038600" cy="1371600"/>
          </a:xfrm>
          <a:prstGeom prst="wedgeRoundRectCallout">
            <a:avLst>
              <a:gd name="adj1" fmla="val -43750"/>
              <a:gd name="adj2" fmla="val 70000"/>
              <a:gd name="adj3" fmla="val 16667"/>
            </a:avLst>
          </a:prstGeom>
          <a:noFill/>
          <a:ln w="9525">
            <a:solidFill>
              <a:schemeClr val="tx1"/>
            </a:solidFill>
            <a:miter lim="800000"/>
            <a:headEnd/>
            <a:tailEnd/>
          </a:ln>
        </p:spPr>
        <p:txBody>
          <a:bodyPr wrap="none" lIns="90000" tIns="46800" rIns="90000" bIns="46800" anchor="ctr"/>
          <a:lstStyle/>
          <a:p>
            <a:pPr algn="ctr"/>
            <a:endParaRPr lang="en-US"/>
          </a:p>
        </p:txBody>
      </p:sp>
      <p:sp>
        <p:nvSpPr>
          <p:cNvPr id="203" name="Text Box 3"/>
          <p:cNvSpPr txBox="1">
            <a:spLocks noChangeArrowheads="1"/>
          </p:cNvSpPr>
          <p:nvPr/>
        </p:nvSpPr>
        <p:spPr bwMode="auto">
          <a:xfrm>
            <a:off x="2214546" y="214290"/>
            <a:ext cx="4929019"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Paging &amp; Location Area</a:t>
            </a: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Date Placeholder 1"/>
          <p:cNvSpPr>
            <a:spLocks noGrp="1"/>
          </p:cNvSpPr>
          <p:nvPr>
            <p:ph type="dt" sz="quarter" idx="10"/>
          </p:nvPr>
        </p:nvSpPr>
        <p:spPr/>
        <p:txBody>
          <a:bodyPr/>
          <a:lstStyle/>
          <a:p>
            <a:pPr>
              <a:defRPr/>
            </a:pPr>
            <a:fld id="{A1B04351-4FCA-4883-B793-822FF55C7BCC}" type="datetime4">
              <a:rPr lang="en-GB"/>
              <a:pPr>
                <a:defRPr/>
              </a:pPr>
              <a:t>27 February 2010</a:t>
            </a:fld>
            <a:endParaRPr lang="en-GB"/>
          </a:p>
        </p:txBody>
      </p:sp>
      <p:sp>
        <p:nvSpPr>
          <p:cNvPr id="51" name="Slide Number Placeholder 3"/>
          <p:cNvSpPr>
            <a:spLocks noGrp="1"/>
          </p:cNvSpPr>
          <p:nvPr>
            <p:ph type="sldNum" sz="quarter" idx="12"/>
          </p:nvPr>
        </p:nvSpPr>
        <p:spPr/>
        <p:txBody>
          <a:bodyPr/>
          <a:lstStyle/>
          <a:p>
            <a:pPr>
              <a:defRPr/>
            </a:pPr>
            <a:r>
              <a:rPr lang="en-GB"/>
              <a:t>Slide </a:t>
            </a:r>
            <a:fld id="{A06673EF-D45C-43D1-81DE-27B37C8CCE66}" type="slidenum">
              <a:rPr lang="en-GB"/>
              <a:pPr>
                <a:defRPr/>
              </a:pPr>
              <a:t>64</a:t>
            </a:fld>
            <a:endParaRPr lang="en-GB"/>
          </a:p>
        </p:txBody>
      </p:sp>
      <p:sp>
        <p:nvSpPr>
          <p:cNvPr id="35844" name="Text Box 36"/>
          <p:cNvSpPr txBox="1">
            <a:spLocks noChangeArrowheads="1"/>
          </p:cNvSpPr>
          <p:nvPr/>
        </p:nvSpPr>
        <p:spPr bwMode="auto">
          <a:xfrm>
            <a:off x="381000" y="5029200"/>
            <a:ext cx="5426075" cy="1027113"/>
          </a:xfrm>
          <a:prstGeom prst="rect">
            <a:avLst/>
          </a:prstGeom>
          <a:noFill/>
          <a:ln w="9525">
            <a:noFill/>
            <a:miter lim="800000"/>
            <a:headEnd/>
            <a:tailEnd/>
          </a:ln>
        </p:spPr>
        <p:txBody>
          <a:bodyPr wrap="none" lIns="90000" tIns="46800" rIns="90000" bIns="46800" anchor="ctr">
            <a:spAutoFit/>
          </a:bodyPr>
          <a:lstStyle/>
          <a:p>
            <a:r>
              <a:rPr lang="en-GB">
                <a:latin typeface="Arial" pitchFamily="34" charset="0"/>
              </a:rPr>
              <a:t>If SACCH frame :</a:t>
            </a:r>
          </a:p>
          <a:p>
            <a:pPr>
              <a:buFont typeface="Wingdings" pitchFamily="2" charset="2"/>
              <a:buChar char="§"/>
            </a:pPr>
            <a:r>
              <a:rPr lang="en-GB">
                <a:latin typeface="Arial" pitchFamily="34" charset="0"/>
              </a:rPr>
              <a:t> not successfully decoded	=&gt; counter = counter - 1</a:t>
            </a:r>
          </a:p>
          <a:p>
            <a:pPr>
              <a:buFont typeface="Wingdings" pitchFamily="2" charset="2"/>
              <a:buChar char="§"/>
            </a:pPr>
            <a:r>
              <a:rPr lang="en-GB">
                <a:latin typeface="Arial" pitchFamily="34" charset="0"/>
              </a:rPr>
              <a:t> successfully decoded	=&gt; counter = counter + 2</a:t>
            </a:r>
          </a:p>
        </p:txBody>
      </p:sp>
      <p:sp>
        <p:nvSpPr>
          <p:cNvPr id="35845" name="AutoShape 39"/>
          <p:cNvSpPr>
            <a:spLocks noChangeArrowheads="1"/>
          </p:cNvSpPr>
          <p:nvPr/>
        </p:nvSpPr>
        <p:spPr bwMode="auto">
          <a:xfrm>
            <a:off x="4724400" y="4191000"/>
            <a:ext cx="4114800" cy="1371600"/>
          </a:xfrm>
          <a:prstGeom prst="irregularSeal1">
            <a:avLst/>
          </a:prstGeom>
          <a:solidFill>
            <a:srgbClr val="FF0000"/>
          </a:solidFill>
          <a:ln w="9525">
            <a:solidFill>
              <a:schemeClr val="tx1"/>
            </a:solidFill>
            <a:miter lim="800000"/>
            <a:headEnd/>
            <a:tailEnd/>
          </a:ln>
        </p:spPr>
        <p:txBody>
          <a:bodyPr wrap="none" lIns="90000" tIns="46800" rIns="90000" bIns="46800" anchor="ctr"/>
          <a:lstStyle/>
          <a:p>
            <a:endParaRPr lang="en-US"/>
          </a:p>
        </p:txBody>
      </p:sp>
      <p:sp>
        <p:nvSpPr>
          <p:cNvPr id="35847" name="Oval 3"/>
          <p:cNvSpPr>
            <a:spLocks noChangeArrowheads="1"/>
          </p:cNvSpPr>
          <p:nvPr/>
        </p:nvSpPr>
        <p:spPr bwMode="auto">
          <a:xfrm rot="785857">
            <a:off x="5314950" y="3427413"/>
            <a:ext cx="2362200" cy="381000"/>
          </a:xfrm>
          <a:prstGeom prst="ellipse">
            <a:avLst/>
          </a:prstGeom>
          <a:gradFill rotWithShape="0">
            <a:gsLst>
              <a:gs pos="0">
                <a:schemeClr val="tx1"/>
              </a:gs>
              <a:gs pos="100000">
                <a:srgbClr val="FFFFFF"/>
              </a:gs>
            </a:gsLst>
            <a:path path="rect">
              <a:fillToRect r="100000" b="100000"/>
            </a:path>
          </a:gradFill>
          <a:ln w="9525">
            <a:noFill/>
            <a:round/>
            <a:headEnd/>
            <a:tailEnd/>
          </a:ln>
        </p:spPr>
        <p:txBody>
          <a:bodyPr wrap="none" lIns="90000" tIns="46800" rIns="90000" bIns="46800" anchor="ctr"/>
          <a:lstStyle/>
          <a:p>
            <a:endParaRPr lang="en-US"/>
          </a:p>
        </p:txBody>
      </p:sp>
      <p:sp>
        <p:nvSpPr>
          <p:cNvPr id="35848" name="Oval 4"/>
          <p:cNvSpPr>
            <a:spLocks noChangeArrowheads="1"/>
          </p:cNvSpPr>
          <p:nvPr/>
        </p:nvSpPr>
        <p:spPr bwMode="auto">
          <a:xfrm rot="1230550">
            <a:off x="1676400" y="3273425"/>
            <a:ext cx="6753225" cy="444500"/>
          </a:xfrm>
          <a:prstGeom prst="ellipse">
            <a:avLst/>
          </a:prstGeom>
          <a:gradFill rotWithShape="0">
            <a:gsLst>
              <a:gs pos="0">
                <a:srgbClr val="FFFFFF"/>
              </a:gs>
              <a:gs pos="100000">
                <a:schemeClr val="tx1"/>
              </a:gs>
            </a:gsLst>
            <a:lin ang="18900000" scaled="1"/>
          </a:gradFill>
          <a:ln w="9525">
            <a:noFill/>
            <a:round/>
            <a:headEnd/>
            <a:tailEnd/>
          </a:ln>
        </p:spPr>
        <p:txBody>
          <a:bodyPr wrap="none" lIns="90000" tIns="46800" rIns="90000" bIns="46800" anchor="ctr"/>
          <a:lstStyle/>
          <a:p>
            <a:endParaRPr lang="en-US"/>
          </a:p>
        </p:txBody>
      </p:sp>
      <p:sp>
        <p:nvSpPr>
          <p:cNvPr id="35849" name="Line 5"/>
          <p:cNvSpPr>
            <a:spLocks noChangeShapeType="1"/>
          </p:cNvSpPr>
          <p:nvPr/>
        </p:nvSpPr>
        <p:spPr bwMode="auto">
          <a:xfrm>
            <a:off x="3276600" y="2133600"/>
            <a:ext cx="0" cy="533400"/>
          </a:xfrm>
          <a:prstGeom prst="line">
            <a:avLst/>
          </a:prstGeom>
          <a:noFill/>
          <a:ln w="9525">
            <a:solidFill>
              <a:schemeClr val="tx1"/>
            </a:solidFill>
            <a:round/>
            <a:headEnd/>
            <a:tailEnd/>
          </a:ln>
        </p:spPr>
        <p:txBody>
          <a:bodyPr wrap="none" lIns="90000" tIns="46800" rIns="90000" bIns="46800" anchor="ctr"/>
          <a:lstStyle/>
          <a:p>
            <a:endParaRPr lang="en-US"/>
          </a:p>
        </p:txBody>
      </p:sp>
      <p:grpSp>
        <p:nvGrpSpPr>
          <p:cNvPr id="2" name="Group 6"/>
          <p:cNvGrpSpPr>
            <a:grpSpLocks/>
          </p:cNvGrpSpPr>
          <p:nvPr/>
        </p:nvGrpSpPr>
        <p:grpSpPr bwMode="auto">
          <a:xfrm>
            <a:off x="5334000" y="1905000"/>
            <a:ext cx="914400" cy="1447800"/>
            <a:chOff x="1200" y="1344"/>
            <a:chExt cx="576" cy="720"/>
          </a:xfrm>
        </p:grpSpPr>
        <p:sp>
          <p:nvSpPr>
            <p:cNvPr id="74759" name="Oval 7"/>
            <p:cNvSpPr>
              <a:spLocks noChangeArrowheads="1"/>
            </p:cNvSpPr>
            <p:nvPr/>
          </p:nvSpPr>
          <p:spPr bwMode="auto">
            <a:xfrm>
              <a:off x="1200" y="1344"/>
              <a:ext cx="576" cy="576"/>
            </a:xfrm>
            <a:prstGeom prst="ellipse">
              <a:avLst/>
            </a:prstGeom>
            <a:gradFill rotWithShape="0">
              <a:gsLst>
                <a:gs pos="0">
                  <a:schemeClr val="tx1"/>
                </a:gs>
                <a:gs pos="100000">
                  <a:schemeClr val="tx1">
                    <a:gamma/>
                    <a:tint val="0"/>
                    <a:invGamma/>
                  </a:schemeClr>
                </a:gs>
              </a:gsLst>
              <a:lin ang="0" scaled="1"/>
            </a:gradFill>
            <a:ln w="9525">
              <a:solidFill>
                <a:schemeClr val="tx1"/>
              </a:solidFill>
              <a:round/>
              <a:headEnd/>
              <a:tailEnd/>
            </a:ln>
            <a:effectLst/>
          </p:spPr>
          <p:txBody>
            <a:bodyPr wrap="none" lIns="90000" tIns="46800" rIns="90000" bIns="46800" anchor="ctr"/>
            <a:lstStyle/>
            <a:p>
              <a:pPr>
                <a:defRPr/>
              </a:pPr>
              <a:endParaRPr lang="en-US"/>
            </a:p>
          </p:txBody>
        </p:sp>
        <p:sp>
          <p:nvSpPr>
            <p:cNvPr id="74760" name="Rectangle 8"/>
            <p:cNvSpPr>
              <a:spLocks noChangeArrowheads="1"/>
            </p:cNvSpPr>
            <p:nvPr/>
          </p:nvSpPr>
          <p:spPr bwMode="auto">
            <a:xfrm>
              <a:off x="1200" y="1632"/>
              <a:ext cx="576" cy="432"/>
            </a:xfrm>
            <a:prstGeom prst="rect">
              <a:avLst/>
            </a:prstGeom>
            <a:gradFill rotWithShape="0">
              <a:gsLst>
                <a:gs pos="0">
                  <a:schemeClr val="tx1"/>
                </a:gs>
                <a:gs pos="100000">
                  <a:schemeClr val="tx1">
                    <a:gamma/>
                    <a:tint val="0"/>
                    <a:invGamma/>
                  </a:schemeClr>
                </a:gs>
              </a:gsLst>
              <a:lin ang="0" scaled="1"/>
            </a:gradFill>
            <a:ln w="9525">
              <a:noFill/>
              <a:miter lim="800000"/>
              <a:headEnd/>
              <a:tailEnd/>
            </a:ln>
            <a:effectLst/>
          </p:spPr>
          <p:txBody>
            <a:bodyPr wrap="none" lIns="90000" tIns="46800" rIns="90000" bIns="46800" anchor="ctr"/>
            <a:lstStyle/>
            <a:p>
              <a:pPr>
                <a:defRPr/>
              </a:pPr>
              <a:endParaRPr lang="en-US"/>
            </a:p>
          </p:txBody>
        </p:sp>
        <p:sp>
          <p:nvSpPr>
            <p:cNvPr id="35890" name="Line 9"/>
            <p:cNvSpPr>
              <a:spLocks noChangeShapeType="1"/>
            </p:cNvSpPr>
            <p:nvPr/>
          </p:nvSpPr>
          <p:spPr bwMode="auto">
            <a:xfrm>
              <a:off x="1200" y="1632"/>
              <a:ext cx="0" cy="432"/>
            </a:xfrm>
            <a:prstGeom prst="line">
              <a:avLst/>
            </a:prstGeom>
            <a:noFill/>
            <a:ln w="9525">
              <a:solidFill>
                <a:schemeClr val="tx1"/>
              </a:solidFill>
              <a:round/>
              <a:headEnd/>
              <a:tailEnd/>
            </a:ln>
          </p:spPr>
          <p:txBody>
            <a:bodyPr wrap="none" lIns="90000" tIns="46800" rIns="90000" bIns="46800" anchor="ctr"/>
            <a:lstStyle/>
            <a:p>
              <a:endParaRPr lang="en-US"/>
            </a:p>
          </p:txBody>
        </p:sp>
        <p:sp>
          <p:nvSpPr>
            <p:cNvPr id="35891" name="Line 10"/>
            <p:cNvSpPr>
              <a:spLocks noChangeShapeType="1"/>
            </p:cNvSpPr>
            <p:nvPr/>
          </p:nvSpPr>
          <p:spPr bwMode="auto">
            <a:xfrm>
              <a:off x="1776" y="1632"/>
              <a:ext cx="0" cy="432"/>
            </a:xfrm>
            <a:prstGeom prst="line">
              <a:avLst/>
            </a:prstGeom>
            <a:noFill/>
            <a:ln w="9525">
              <a:solidFill>
                <a:schemeClr val="tx1"/>
              </a:solidFill>
              <a:round/>
              <a:headEnd/>
              <a:tailEnd/>
            </a:ln>
          </p:spPr>
          <p:txBody>
            <a:bodyPr wrap="none" lIns="90000" tIns="46800" rIns="90000" bIns="46800" anchor="ctr"/>
            <a:lstStyle/>
            <a:p>
              <a:endParaRPr lang="en-US"/>
            </a:p>
          </p:txBody>
        </p:sp>
      </p:grpSp>
      <p:sp>
        <p:nvSpPr>
          <p:cNvPr id="35851" name="Line 11"/>
          <p:cNvSpPr>
            <a:spLocks noChangeShapeType="1"/>
          </p:cNvSpPr>
          <p:nvPr/>
        </p:nvSpPr>
        <p:spPr bwMode="auto">
          <a:xfrm>
            <a:off x="3886200" y="1676400"/>
            <a:ext cx="1905000" cy="228600"/>
          </a:xfrm>
          <a:prstGeom prst="line">
            <a:avLst/>
          </a:prstGeom>
          <a:noFill/>
          <a:ln w="9525">
            <a:solidFill>
              <a:schemeClr val="tx1"/>
            </a:solidFill>
            <a:round/>
            <a:headEnd/>
            <a:tailEnd/>
          </a:ln>
        </p:spPr>
        <p:txBody>
          <a:bodyPr wrap="none" lIns="90000" tIns="46800" rIns="90000" bIns="46800" anchor="ctr"/>
          <a:lstStyle/>
          <a:p>
            <a:endParaRPr lang="en-US"/>
          </a:p>
        </p:txBody>
      </p:sp>
      <p:sp>
        <p:nvSpPr>
          <p:cNvPr id="35852" name="Line 12"/>
          <p:cNvSpPr>
            <a:spLocks noChangeShapeType="1"/>
          </p:cNvSpPr>
          <p:nvPr/>
        </p:nvSpPr>
        <p:spPr bwMode="auto">
          <a:xfrm>
            <a:off x="3276600" y="2667000"/>
            <a:ext cx="2057400" cy="685800"/>
          </a:xfrm>
          <a:prstGeom prst="line">
            <a:avLst/>
          </a:prstGeom>
          <a:noFill/>
          <a:ln w="9525">
            <a:solidFill>
              <a:schemeClr val="tx1"/>
            </a:solidFill>
            <a:round/>
            <a:headEnd/>
            <a:tailEnd/>
          </a:ln>
        </p:spPr>
        <p:txBody>
          <a:bodyPr wrap="none" lIns="90000" tIns="46800" rIns="90000" bIns="46800" anchor="ctr"/>
          <a:lstStyle/>
          <a:p>
            <a:endParaRPr lang="en-US"/>
          </a:p>
        </p:txBody>
      </p:sp>
      <p:sp>
        <p:nvSpPr>
          <p:cNvPr id="35853" name="Freeform 13"/>
          <p:cNvSpPr>
            <a:spLocks/>
          </p:cNvSpPr>
          <p:nvPr/>
        </p:nvSpPr>
        <p:spPr bwMode="auto">
          <a:xfrm>
            <a:off x="3276600" y="1676400"/>
            <a:ext cx="609600" cy="457200"/>
          </a:xfrm>
          <a:custGeom>
            <a:avLst/>
            <a:gdLst>
              <a:gd name="T0" fmla="*/ 0 w 288"/>
              <a:gd name="T1" fmla="*/ 288 h 288"/>
              <a:gd name="T2" fmla="*/ 48 w 288"/>
              <a:gd name="T3" fmla="*/ 144 h 288"/>
              <a:gd name="T4" fmla="*/ 144 w 288"/>
              <a:gd name="T5" fmla="*/ 48 h 288"/>
              <a:gd name="T6" fmla="*/ 288 w 288"/>
              <a:gd name="T7" fmla="*/ 0 h 288"/>
              <a:gd name="T8" fmla="*/ 0 60000 65536"/>
              <a:gd name="T9" fmla="*/ 0 60000 65536"/>
              <a:gd name="T10" fmla="*/ 0 60000 65536"/>
              <a:gd name="T11" fmla="*/ 0 60000 65536"/>
              <a:gd name="T12" fmla="*/ 0 w 288"/>
              <a:gd name="T13" fmla="*/ 0 h 288"/>
              <a:gd name="T14" fmla="*/ 288 w 288"/>
              <a:gd name="T15" fmla="*/ 288 h 288"/>
            </a:gdLst>
            <a:ahLst/>
            <a:cxnLst>
              <a:cxn ang="T8">
                <a:pos x="T0" y="T1"/>
              </a:cxn>
              <a:cxn ang="T9">
                <a:pos x="T2" y="T3"/>
              </a:cxn>
              <a:cxn ang="T10">
                <a:pos x="T4" y="T5"/>
              </a:cxn>
              <a:cxn ang="T11">
                <a:pos x="T6" y="T7"/>
              </a:cxn>
            </a:cxnLst>
            <a:rect l="T12" t="T13" r="T14" b="T15"/>
            <a:pathLst>
              <a:path w="288" h="288">
                <a:moveTo>
                  <a:pt x="0" y="288"/>
                </a:moveTo>
                <a:cubicBezTo>
                  <a:pt x="12" y="236"/>
                  <a:pt x="24" y="184"/>
                  <a:pt x="48" y="144"/>
                </a:cubicBezTo>
                <a:cubicBezTo>
                  <a:pt x="72" y="104"/>
                  <a:pt x="104" y="72"/>
                  <a:pt x="144" y="48"/>
                </a:cubicBezTo>
                <a:cubicBezTo>
                  <a:pt x="184" y="24"/>
                  <a:pt x="240" y="16"/>
                  <a:pt x="288" y="0"/>
                </a:cubicBezTo>
              </a:path>
            </a:pathLst>
          </a:custGeom>
          <a:noFill/>
          <a:ln w="9525">
            <a:solidFill>
              <a:schemeClr val="tx1"/>
            </a:solidFill>
            <a:round/>
            <a:headEnd/>
            <a:tailEnd/>
          </a:ln>
        </p:spPr>
        <p:txBody>
          <a:bodyPr wrap="none" lIns="90000" tIns="46800" rIns="90000" bIns="46800" anchor="ctr"/>
          <a:lstStyle/>
          <a:p>
            <a:endParaRPr lang="en-US"/>
          </a:p>
        </p:txBody>
      </p:sp>
      <p:pic>
        <p:nvPicPr>
          <p:cNvPr id="35854" name="Picture 14" descr="C:\Program Files\Common Files\Microsoft Shared\Clipart\cagcat50\TN00561_.wmf"/>
          <p:cNvPicPr>
            <a:picLocks noChangeAspect="1" noChangeArrowheads="1"/>
          </p:cNvPicPr>
          <p:nvPr/>
        </p:nvPicPr>
        <p:blipFill>
          <a:blip r:embed="rId2"/>
          <a:srcRect/>
          <a:stretch>
            <a:fillRect/>
          </a:stretch>
        </p:blipFill>
        <p:spPr bwMode="auto">
          <a:xfrm>
            <a:off x="2286000" y="1676400"/>
            <a:ext cx="914400" cy="696913"/>
          </a:xfrm>
          <a:prstGeom prst="rect">
            <a:avLst/>
          </a:prstGeom>
          <a:noFill/>
          <a:ln w="9525">
            <a:noFill/>
            <a:miter lim="800000"/>
            <a:headEnd/>
            <a:tailEnd/>
          </a:ln>
        </p:spPr>
      </p:pic>
      <p:sp>
        <p:nvSpPr>
          <p:cNvPr id="35855" name="Line 15"/>
          <p:cNvSpPr>
            <a:spLocks noChangeShapeType="1"/>
          </p:cNvSpPr>
          <p:nvPr/>
        </p:nvSpPr>
        <p:spPr bwMode="auto">
          <a:xfrm flipV="1">
            <a:off x="1828800" y="2133600"/>
            <a:ext cx="381000" cy="76200"/>
          </a:xfrm>
          <a:prstGeom prst="line">
            <a:avLst/>
          </a:prstGeom>
          <a:noFill/>
          <a:ln w="9525">
            <a:solidFill>
              <a:schemeClr val="tx1"/>
            </a:solidFill>
            <a:round/>
            <a:headEnd/>
            <a:tailEnd/>
          </a:ln>
        </p:spPr>
        <p:txBody>
          <a:bodyPr wrap="none" lIns="90000" tIns="46800" rIns="90000" bIns="46800" anchor="ctr"/>
          <a:lstStyle/>
          <a:p>
            <a:endParaRPr lang="en-US"/>
          </a:p>
        </p:txBody>
      </p:sp>
      <p:sp>
        <p:nvSpPr>
          <p:cNvPr id="35856" name="Line 16"/>
          <p:cNvSpPr>
            <a:spLocks noChangeShapeType="1"/>
          </p:cNvSpPr>
          <p:nvPr/>
        </p:nvSpPr>
        <p:spPr bwMode="auto">
          <a:xfrm>
            <a:off x="2133600" y="2209800"/>
            <a:ext cx="1143000" cy="228600"/>
          </a:xfrm>
          <a:prstGeom prst="line">
            <a:avLst/>
          </a:prstGeom>
          <a:noFill/>
          <a:ln w="9525">
            <a:solidFill>
              <a:schemeClr val="tx1"/>
            </a:solidFill>
            <a:round/>
            <a:headEnd/>
            <a:tailEnd/>
          </a:ln>
        </p:spPr>
        <p:txBody>
          <a:bodyPr wrap="none" lIns="90000" tIns="46800" rIns="90000" bIns="46800" anchor="ctr"/>
          <a:lstStyle/>
          <a:p>
            <a:endParaRPr lang="en-US"/>
          </a:p>
        </p:txBody>
      </p:sp>
      <p:sp>
        <p:nvSpPr>
          <p:cNvPr id="35857" name="Line 17"/>
          <p:cNvSpPr>
            <a:spLocks noChangeShapeType="1"/>
          </p:cNvSpPr>
          <p:nvPr/>
        </p:nvSpPr>
        <p:spPr bwMode="auto">
          <a:xfrm>
            <a:off x="2133600" y="2286000"/>
            <a:ext cx="1066800" cy="304800"/>
          </a:xfrm>
          <a:prstGeom prst="line">
            <a:avLst/>
          </a:prstGeom>
          <a:noFill/>
          <a:ln w="9525">
            <a:solidFill>
              <a:schemeClr val="tx1"/>
            </a:solidFill>
            <a:round/>
            <a:headEnd/>
            <a:tailEnd/>
          </a:ln>
        </p:spPr>
        <p:txBody>
          <a:bodyPr wrap="none" lIns="90000" tIns="46800" rIns="90000" bIns="46800" anchor="ctr"/>
          <a:lstStyle/>
          <a:p>
            <a:endParaRPr lang="en-US"/>
          </a:p>
        </p:txBody>
      </p:sp>
      <p:sp>
        <p:nvSpPr>
          <p:cNvPr id="35858" name="Line 18"/>
          <p:cNvSpPr>
            <a:spLocks noChangeShapeType="1"/>
          </p:cNvSpPr>
          <p:nvPr/>
        </p:nvSpPr>
        <p:spPr bwMode="auto">
          <a:xfrm>
            <a:off x="5105400" y="3810000"/>
            <a:ext cx="1371600" cy="457200"/>
          </a:xfrm>
          <a:prstGeom prst="line">
            <a:avLst/>
          </a:prstGeom>
          <a:noFill/>
          <a:ln w="9525">
            <a:solidFill>
              <a:schemeClr val="bg2"/>
            </a:solidFill>
            <a:round/>
            <a:headEnd/>
            <a:tailEnd/>
          </a:ln>
        </p:spPr>
        <p:txBody>
          <a:bodyPr wrap="none" lIns="90000" tIns="46800" rIns="90000" bIns="46800" anchor="ctr"/>
          <a:lstStyle/>
          <a:p>
            <a:endParaRPr lang="en-US"/>
          </a:p>
        </p:txBody>
      </p:sp>
      <p:sp>
        <p:nvSpPr>
          <p:cNvPr id="35859" name="Line 19"/>
          <p:cNvSpPr>
            <a:spLocks noChangeShapeType="1"/>
          </p:cNvSpPr>
          <p:nvPr/>
        </p:nvSpPr>
        <p:spPr bwMode="auto">
          <a:xfrm>
            <a:off x="5410200" y="3124200"/>
            <a:ext cx="1676400" cy="533400"/>
          </a:xfrm>
          <a:prstGeom prst="line">
            <a:avLst/>
          </a:prstGeom>
          <a:noFill/>
          <a:ln w="9525">
            <a:solidFill>
              <a:schemeClr val="bg2"/>
            </a:solidFill>
            <a:round/>
            <a:headEnd/>
            <a:tailEnd/>
          </a:ln>
        </p:spPr>
        <p:txBody>
          <a:bodyPr wrap="none" lIns="90000" tIns="46800" rIns="90000" bIns="46800" anchor="ctr"/>
          <a:lstStyle/>
          <a:p>
            <a:endParaRPr lang="en-US"/>
          </a:p>
        </p:txBody>
      </p:sp>
      <p:sp>
        <p:nvSpPr>
          <p:cNvPr id="35860" name="Rectangle 21" descr="Rayures étroites verticales"/>
          <p:cNvSpPr>
            <a:spLocks noChangeArrowheads="1"/>
          </p:cNvSpPr>
          <p:nvPr/>
        </p:nvSpPr>
        <p:spPr bwMode="auto">
          <a:xfrm rot="-740361">
            <a:off x="3073400" y="1230313"/>
            <a:ext cx="4398963" cy="74612"/>
          </a:xfrm>
          <a:prstGeom prst="rect">
            <a:avLst/>
          </a:prstGeom>
          <a:pattFill prst="narVert">
            <a:fgClr>
              <a:srgbClr val="009900"/>
            </a:fgClr>
            <a:bgClr>
              <a:srgbClr val="66FF33"/>
            </a:bgClr>
          </a:pattFill>
          <a:ln w="25400">
            <a:noFill/>
            <a:miter lim="800000"/>
            <a:headEnd type="none" w="sm" len="sm"/>
            <a:tailEnd type="none" w="sm" len="sm"/>
          </a:ln>
        </p:spPr>
        <p:txBody>
          <a:bodyPr wrap="none" anchor="ctr"/>
          <a:lstStyle/>
          <a:p>
            <a:endParaRPr lang="en-US"/>
          </a:p>
        </p:txBody>
      </p:sp>
      <p:sp>
        <p:nvSpPr>
          <p:cNvPr id="35861" name="Rectangle 22" descr="Rayures étroites verticales"/>
          <p:cNvSpPr>
            <a:spLocks noChangeArrowheads="1"/>
          </p:cNvSpPr>
          <p:nvPr/>
        </p:nvSpPr>
        <p:spPr bwMode="auto">
          <a:xfrm rot="7610741">
            <a:off x="5089525" y="2178050"/>
            <a:ext cx="2895600" cy="76200"/>
          </a:xfrm>
          <a:prstGeom prst="rect">
            <a:avLst/>
          </a:prstGeom>
          <a:pattFill prst="narVert">
            <a:fgClr>
              <a:srgbClr val="009900"/>
            </a:fgClr>
            <a:bgClr>
              <a:srgbClr val="66FF33"/>
            </a:bgClr>
          </a:pattFill>
          <a:ln w="25400">
            <a:noFill/>
            <a:miter lim="800000"/>
            <a:headEnd type="none" w="sm" len="sm"/>
            <a:tailEnd type="none" w="sm" len="sm"/>
          </a:ln>
        </p:spPr>
        <p:txBody>
          <a:bodyPr wrap="none" anchor="ctr"/>
          <a:lstStyle/>
          <a:p>
            <a:endParaRPr lang="en-US"/>
          </a:p>
        </p:txBody>
      </p:sp>
      <p:sp>
        <p:nvSpPr>
          <p:cNvPr id="35862" name="Rectangle 23" descr="Rayures étroites verticales"/>
          <p:cNvSpPr>
            <a:spLocks noChangeArrowheads="1"/>
          </p:cNvSpPr>
          <p:nvPr/>
        </p:nvSpPr>
        <p:spPr bwMode="auto">
          <a:xfrm rot="9631655" flipV="1">
            <a:off x="5319713" y="1289050"/>
            <a:ext cx="2133600" cy="77788"/>
          </a:xfrm>
          <a:prstGeom prst="rect">
            <a:avLst/>
          </a:prstGeom>
          <a:pattFill prst="narVert">
            <a:fgClr>
              <a:srgbClr val="009900"/>
            </a:fgClr>
            <a:bgClr>
              <a:srgbClr val="66FF33"/>
            </a:bgClr>
          </a:pattFill>
          <a:ln w="25400">
            <a:noFill/>
            <a:miter lim="800000"/>
            <a:headEnd type="none" w="sm" len="sm"/>
            <a:tailEnd type="none" w="sm" len="sm"/>
          </a:ln>
        </p:spPr>
        <p:txBody>
          <a:bodyPr wrap="none" anchor="ctr"/>
          <a:lstStyle/>
          <a:p>
            <a:endParaRPr lang="en-US"/>
          </a:p>
        </p:txBody>
      </p:sp>
      <p:sp>
        <p:nvSpPr>
          <p:cNvPr id="35863" name="AutoShape 24"/>
          <p:cNvSpPr>
            <a:spLocks noChangeArrowheads="1"/>
          </p:cNvSpPr>
          <p:nvPr/>
        </p:nvSpPr>
        <p:spPr bwMode="auto">
          <a:xfrm>
            <a:off x="5029200" y="1524000"/>
            <a:ext cx="381000" cy="381000"/>
          </a:xfrm>
          <a:prstGeom prst="irregularSeal1">
            <a:avLst/>
          </a:prstGeom>
          <a:solidFill>
            <a:srgbClr val="00CC00"/>
          </a:solidFill>
          <a:ln w="9525">
            <a:solidFill>
              <a:schemeClr val="tx1"/>
            </a:solidFill>
            <a:miter lim="800000"/>
            <a:headEnd/>
            <a:tailEnd/>
          </a:ln>
        </p:spPr>
        <p:txBody>
          <a:bodyPr wrap="none" lIns="90000" tIns="46800" rIns="90000" bIns="46800" anchor="ctr"/>
          <a:lstStyle/>
          <a:p>
            <a:endParaRPr lang="en-US"/>
          </a:p>
        </p:txBody>
      </p:sp>
      <p:sp>
        <p:nvSpPr>
          <p:cNvPr id="35864" name="Line 25"/>
          <p:cNvSpPr>
            <a:spLocks noChangeShapeType="1"/>
          </p:cNvSpPr>
          <p:nvPr/>
        </p:nvSpPr>
        <p:spPr bwMode="auto">
          <a:xfrm>
            <a:off x="2743200" y="3581400"/>
            <a:ext cx="1981200" cy="838200"/>
          </a:xfrm>
          <a:prstGeom prst="line">
            <a:avLst/>
          </a:prstGeom>
          <a:noFill/>
          <a:ln w="9525">
            <a:solidFill>
              <a:schemeClr val="tx1"/>
            </a:solidFill>
            <a:round/>
            <a:headEnd/>
            <a:tailEnd/>
          </a:ln>
        </p:spPr>
        <p:txBody>
          <a:bodyPr wrap="none" lIns="90000" tIns="46800" rIns="90000" bIns="46800" anchor="ctr"/>
          <a:lstStyle/>
          <a:p>
            <a:endParaRPr lang="en-US"/>
          </a:p>
        </p:txBody>
      </p:sp>
      <p:sp>
        <p:nvSpPr>
          <p:cNvPr id="35865" name="Rectangle 27" descr="Dark horizontal"/>
          <p:cNvSpPr>
            <a:spLocks noChangeArrowheads="1"/>
          </p:cNvSpPr>
          <p:nvPr/>
        </p:nvSpPr>
        <p:spPr bwMode="auto">
          <a:xfrm flipH="1" flipV="1">
            <a:off x="1676400" y="3886200"/>
            <a:ext cx="571500" cy="1133475"/>
          </a:xfrm>
          <a:prstGeom prst="rect">
            <a:avLst/>
          </a:prstGeom>
          <a:pattFill prst="dkHorz">
            <a:fgClr>
              <a:srgbClr val="3333FF"/>
            </a:fgClr>
            <a:bgClr>
              <a:srgbClr val="00FFFF"/>
            </a:bgClr>
          </a:pattFill>
          <a:ln w="25400">
            <a:noFill/>
            <a:miter lim="800000"/>
            <a:headEnd type="none" w="sm" len="sm"/>
            <a:tailEnd type="none" w="sm" len="sm"/>
          </a:ln>
        </p:spPr>
        <p:txBody>
          <a:bodyPr wrap="none" anchor="ctr"/>
          <a:lstStyle/>
          <a:p>
            <a:endParaRPr lang="en-US"/>
          </a:p>
        </p:txBody>
      </p:sp>
      <p:sp>
        <p:nvSpPr>
          <p:cNvPr id="35866" name="Rectangle 28" descr="Dark horizontal"/>
          <p:cNvSpPr>
            <a:spLocks noChangeArrowheads="1"/>
          </p:cNvSpPr>
          <p:nvPr/>
        </p:nvSpPr>
        <p:spPr bwMode="auto">
          <a:xfrm flipH="1" flipV="1">
            <a:off x="2286000" y="4114800"/>
            <a:ext cx="571500" cy="904875"/>
          </a:xfrm>
          <a:prstGeom prst="rect">
            <a:avLst/>
          </a:prstGeom>
          <a:pattFill prst="dkHorz">
            <a:fgClr>
              <a:srgbClr val="3333FF"/>
            </a:fgClr>
            <a:bgClr>
              <a:srgbClr val="00FFFF"/>
            </a:bgClr>
          </a:pattFill>
          <a:ln w="25400">
            <a:noFill/>
            <a:miter lim="800000"/>
            <a:headEnd type="none" w="sm" len="sm"/>
            <a:tailEnd type="none" w="sm" len="sm"/>
          </a:ln>
        </p:spPr>
        <p:txBody>
          <a:bodyPr wrap="none" anchor="ctr"/>
          <a:lstStyle/>
          <a:p>
            <a:endParaRPr lang="en-US"/>
          </a:p>
        </p:txBody>
      </p:sp>
      <p:sp>
        <p:nvSpPr>
          <p:cNvPr id="35867" name="Rectangle 29" descr="Dark horizontal"/>
          <p:cNvSpPr>
            <a:spLocks noChangeArrowheads="1"/>
          </p:cNvSpPr>
          <p:nvPr/>
        </p:nvSpPr>
        <p:spPr bwMode="auto">
          <a:xfrm flipH="1" flipV="1">
            <a:off x="2895600" y="4343400"/>
            <a:ext cx="571500" cy="685800"/>
          </a:xfrm>
          <a:prstGeom prst="rect">
            <a:avLst/>
          </a:prstGeom>
          <a:pattFill prst="dkHorz">
            <a:fgClr>
              <a:srgbClr val="3333FF"/>
            </a:fgClr>
            <a:bgClr>
              <a:srgbClr val="00FFFF"/>
            </a:bgClr>
          </a:pattFill>
          <a:ln w="25400">
            <a:noFill/>
            <a:miter lim="800000"/>
            <a:headEnd type="none" w="sm" len="sm"/>
            <a:tailEnd type="none" w="sm" len="sm"/>
          </a:ln>
        </p:spPr>
        <p:txBody>
          <a:bodyPr wrap="none" anchor="ctr"/>
          <a:lstStyle/>
          <a:p>
            <a:endParaRPr lang="en-US"/>
          </a:p>
        </p:txBody>
      </p:sp>
      <p:sp>
        <p:nvSpPr>
          <p:cNvPr id="35868" name="Rectangle 30" descr="Dark horizontal"/>
          <p:cNvSpPr>
            <a:spLocks noChangeArrowheads="1"/>
          </p:cNvSpPr>
          <p:nvPr/>
        </p:nvSpPr>
        <p:spPr bwMode="auto">
          <a:xfrm flipH="1" flipV="1">
            <a:off x="3505200" y="4572000"/>
            <a:ext cx="571500" cy="457200"/>
          </a:xfrm>
          <a:prstGeom prst="rect">
            <a:avLst/>
          </a:prstGeom>
          <a:pattFill prst="dkHorz">
            <a:fgClr>
              <a:srgbClr val="3333FF"/>
            </a:fgClr>
            <a:bgClr>
              <a:srgbClr val="00FFFF"/>
            </a:bgClr>
          </a:pattFill>
          <a:ln w="25400">
            <a:noFill/>
            <a:miter lim="800000"/>
            <a:headEnd type="none" w="sm" len="sm"/>
            <a:tailEnd type="none" w="sm" len="sm"/>
          </a:ln>
        </p:spPr>
        <p:txBody>
          <a:bodyPr wrap="none" anchor="ctr"/>
          <a:lstStyle/>
          <a:p>
            <a:endParaRPr lang="en-US"/>
          </a:p>
        </p:txBody>
      </p:sp>
      <p:sp>
        <p:nvSpPr>
          <p:cNvPr id="35869" name="Rectangle 31" descr="Dark horizontal"/>
          <p:cNvSpPr>
            <a:spLocks noChangeArrowheads="1"/>
          </p:cNvSpPr>
          <p:nvPr/>
        </p:nvSpPr>
        <p:spPr bwMode="auto">
          <a:xfrm flipH="1" flipV="1">
            <a:off x="1066800" y="3657600"/>
            <a:ext cx="571500" cy="1362075"/>
          </a:xfrm>
          <a:prstGeom prst="rect">
            <a:avLst/>
          </a:prstGeom>
          <a:pattFill prst="dkHorz">
            <a:fgClr>
              <a:srgbClr val="3333FF"/>
            </a:fgClr>
            <a:bgClr>
              <a:srgbClr val="00FFFF"/>
            </a:bgClr>
          </a:pattFill>
          <a:ln w="25400">
            <a:noFill/>
            <a:miter lim="800000"/>
            <a:headEnd type="none" w="sm" len="sm"/>
            <a:tailEnd type="none" w="sm" len="sm"/>
          </a:ln>
        </p:spPr>
        <p:txBody>
          <a:bodyPr wrap="none" anchor="ctr"/>
          <a:lstStyle/>
          <a:p>
            <a:endParaRPr lang="en-US"/>
          </a:p>
        </p:txBody>
      </p:sp>
      <p:sp>
        <p:nvSpPr>
          <p:cNvPr id="35870" name="Rectangle 32" descr="Dark horizontal"/>
          <p:cNvSpPr>
            <a:spLocks noChangeArrowheads="1"/>
          </p:cNvSpPr>
          <p:nvPr/>
        </p:nvSpPr>
        <p:spPr bwMode="auto">
          <a:xfrm flipH="1" flipV="1">
            <a:off x="457200" y="3667125"/>
            <a:ext cx="571500" cy="1362075"/>
          </a:xfrm>
          <a:prstGeom prst="rect">
            <a:avLst/>
          </a:prstGeom>
          <a:pattFill prst="dkHorz">
            <a:fgClr>
              <a:srgbClr val="3333FF"/>
            </a:fgClr>
            <a:bgClr>
              <a:srgbClr val="00FFFF"/>
            </a:bgClr>
          </a:pattFill>
          <a:ln w="25400">
            <a:noFill/>
            <a:miter lim="800000"/>
            <a:headEnd type="none" w="sm" len="sm"/>
            <a:tailEnd type="none" w="sm" len="sm"/>
          </a:ln>
        </p:spPr>
        <p:txBody>
          <a:bodyPr wrap="none" anchor="ctr"/>
          <a:lstStyle/>
          <a:p>
            <a:endParaRPr lang="en-US"/>
          </a:p>
        </p:txBody>
      </p:sp>
      <p:sp>
        <p:nvSpPr>
          <p:cNvPr id="35871" name="Rectangle 33" descr="Dark horizontal"/>
          <p:cNvSpPr>
            <a:spLocks noChangeArrowheads="1"/>
          </p:cNvSpPr>
          <p:nvPr/>
        </p:nvSpPr>
        <p:spPr bwMode="auto">
          <a:xfrm flipH="1" flipV="1">
            <a:off x="4114800" y="4724400"/>
            <a:ext cx="571500" cy="304800"/>
          </a:xfrm>
          <a:prstGeom prst="rect">
            <a:avLst/>
          </a:prstGeom>
          <a:pattFill prst="dkHorz">
            <a:fgClr>
              <a:srgbClr val="3333FF"/>
            </a:fgClr>
            <a:bgClr>
              <a:srgbClr val="00FFFF"/>
            </a:bgClr>
          </a:pattFill>
          <a:ln w="25400">
            <a:noFill/>
            <a:miter lim="800000"/>
            <a:headEnd type="none" w="sm" len="sm"/>
            <a:tailEnd type="none" w="sm" len="sm"/>
          </a:ln>
        </p:spPr>
        <p:txBody>
          <a:bodyPr wrap="none" anchor="ctr"/>
          <a:lstStyle/>
          <a:p>
            <a:endParaRPr lang="en-US"/>
          </a:p>
        </p:txBody>
      </p:sp>
      <p:pic>
        <p:nvPicPr>
          <p:cNvPr id="35872" name="Picture 26" descr="C:\Documents and Settings\epieben\Application Data\Microsoft\Media Catalog\Downloaded Clips\cl72\j0286668.gif"/>
          <p:cNvPicPr>
            <a:picLocks noChangeAspect="1" noChangeArrowheads="1" noCrop="1"/>
          </p:cNvPicPr>
          <p:nvPr/>
        </p:nvPicPr>
        <p:blipFill>
          <a:blip r:embed="rId3"/>
          <a:srcRect/>
          <a:stretch>
            <a:fillRect/>
          </a:stretch>
        </p:blipFill>
        <p:spPr bwMode="auto">
          <a:xfrm>
            <a:off x="2743200" y="3200400"/>
            <a:ext cx="1143000" cy="1096963"/>
          </a:xfrm>
          <a:prstGeom prst="rect">
            <a:avLst/>
          </a:prstGeom>
          <a:noFill/>
          <a:ln w="9525">
            <a:noFill/>
            <a:miter lim="800000"/>
            <a:headEnd/>
            <a:tailEnd/>
          </a:ln>
        </p:spPr>
      </p:pic>
      <p:sp>
        <p:nvSpPr>
          <p:cNvPr id="74790" name="Text Box 38"/>
          <p:cNvSpPr txBox="1">
            <a:spLocks noChangeArrowheads="1"/>
          </p:cNvSpPr>
          <p:nvPr/>
        </p:nvSpPr>
        <p:spPr bwMode="auto">
          <a:xfrm>
            <a:off x="5565775" y="4724400"/>
            <a:ext cx="2830513" cy="304800"/>
          </a:xfrm>
          <a:prstGeom prst="rect">
            <a:avLst/>
          </a:prstGeom>
          <a:solidFill>
            <a:srgbClr val="FF0000"/>
          </a:solidFill>
          <a:ln w="9525">
            <a:noFill/>
            <a:miter lim="800000"/>
            <a:headEnd/>
            <a:tailEnd/>
          </a:ln>
          <a:effectLst/>
        </p:spPr>
        <p:txBody>
          <a:bodyPr wrap="none" lIns="90000" tIns="46800" rIns="90000" bIns="46800" anchor="ctr">
            <a:spAutoFit/>
          </a:bodyPr>
          <a:lstStyle/>
          <a:p>
            <a:pPr>
              <a:defRPr/>
            </a:pPr>
            <a:r>
              <a:rPr lang="en-GB" sz="1400">
                <a:latin typeface="Comic Sans MS" pitchFamily="66" charset="0"/>
              </a:rPr>
              <a:t>Counter=0 	DISCONNECTION !!</a:t>
            </a:r>
            <a:endParaRPr lang="en-GB">
              <a:effectLst>
                <a:outerShdw blurRad="38100" dist="38100" dir="2700000" algn="tl">
                  <a:srgbClr val="FFFFFF"/>
                </a:outerShdw>
              </a:effectLst>
              <a:latin typeface="Arial" pitchFamily="34" charset="0"/>
            </a:endParaRPr>
          </a:p>
        </p:txBody>
      </p:sp>
      <p:sp>
        <p:nvSpPr>
          <p:cNvPr id="35874" name="Text Box 42"/>
          <p:cNvSpPr txBox="1">
            <a:spLocks noChangeArrowheads="1"/>
          </p:cNvSpPr>
          <p:nvPr/>
        </p:nvSpPr>
        <p:spPr bwMode="auto">
          <a:xfrm>
            <a:off x="1808163" y="4262438"/>
            <a:ext cx="330200" cy="376237"/>
          </a:xfrm>
          <a:prstGeom prst="rect">
            <a:avLst/>
          </a:prstGeom>
          <a:solidFill>
            <a:schemeClr val="tx1"/>
          </a:solidFill>
          <a:ln w="9525">
            <a:solidFill>
              <a:schemeClr val="accent1"/>
            </a:solidFill>
            <a:prstDash val="dashDot"/>
            <a:miter lim="800000"/>
            <a:headEnd/>
            <a:tailEnd/>
          </a:ln>
        </p:spPr>
        <p:txBody>
          <a:bodyPr wrap="none" lIns="90000" tIns="46800" rIns="90000" bIns="46800" anchor="ctr">
            <a:spAutoFit/>
          </a:bodyPr>
          <a:lstStyle/>
          <a:p>
            <a:pPr algn="ctr">
              <a:spcBef>
                <a:spcPct val="50000"/>
              </a:spcBef>
            </a:pPr>
            <a:r>
              <a:rPr lang="en-GB" b="1" dirty="0">
                <a:solidFill>
                  <a:srgbClr val="FF0000"/>
                </a:solidFill>
                <a:latin typeface="Comic Sans MS" pitchFamily="66" charset="0"/>
              </a:rPr>
              <a:t>5</a:t>
            </a:r>
            <a:endParaRPr lang="en-GB" dirty="0">
              <a:solidFill>
                <a:srgbClr val="FF0000"/>
              </a:solidFill>
              <a:latin typeface="Comic Sans MS" pitchFamily="66" charset="0"/>
            </a:endParaRPr>
          </a:p>
        </p:txBody>
      </p:sp>
      <p:sp>
        <p:nvSpPr>
          <p:cNvPr id="35875" name="Text Box 43"/>
          <p:cNvSpPr txBox="1">
            <a:spLocks noChangeArrowheads="1"/>
          </p:cNvSpPr>
          <p:nvPr/>
        </p:nvSpPr>
        <p:spPr bwMode="auto">
          <a:xfrm>
            <a:off x="2413000" y="4419600"/>
            <a:ext cx="330200" cy="376238"/>
          </a:xfrm>
          <a:prstGeom prst="rect">
            <a:avLst/>
          </a:prstGeom>
          <a:solidFill>
            <a:schemeClr val="tx1"/>
          </a:solidFill>
          <a:ln w="9525">
            <a:solidFill>
              <a:schemeClr val="accent1"/>
            </a:solidFill>
            <a:prstDash val="dashDot"/>
            <a:miter lim="800000"/>
            <a:headEnd/>
            <a:tailEnd/>
          </a:ln>
        </p:spPr>
        <p:txBody>
          <a:bodyPr wrap="none" lIns="90000" tIns="46800" rIns="90000" bIns="46800" anchor="ctr">
            <a:spAutoFit/>
          </a:bodyPr>
          <a:lstStyle/>
          <a:p>
            <a:pPr algn="ctr">
              <a:spcBef>
                <a:spcPct val="50000"/>
              </a:spcBef>
            </a:pPr>
            <a:r>
              <a:rPr lang="en-GB" b="1" dirty="0">
                <a:solidFill>
                  <a:srgbClr val="FF0000"/>
                </a:solidFill>
                <a:latin typeface="Comic Sans MS" pitchFamily="66" charset="0"/>
              </a:rPr>
              <a:t>4</a:t>
            </a:r>
            <a:endParaRPr lang="en-GB" dirty="0">
              <a:solidFill>
                <a:srgbClr val="FF0000"/>
              </a:solidFill>
              <a:latin typeface="Comic Sans MS" pitchFamily="66" charset="0"/>
            </a:endParaRPr>
          </a:p>
        </p:txBody>
      </p:sp>
      <p:sp>
        <p:nvSpPr>
          <p:cNvPr id="35876" name="Text Box 44"/>
          <p:cNvSpPr txBox="1">
            <a:spLocks noChangeArrowheads="1"/>
          </p:cNvSpPr>
          <p:nvPr/>
        </p:nvSpPr>
        <p:spPr bwMode="auto">
          <a:xfrm>
            <a:off x="3022600" y="4572000"/>
            <a:ext cx="330200" cy="376238"/>
          </a:xfrm>
          <a:prstGeom prst="rect">
            <a:avLst/>
          </a:prstGeom>
          <a:solidFill>
            <a:schemeClr val="tx1"/>
          </a:solidFill>
          <a:ln w="9525">
            <a:solidFill>
              <a:schemeClr val="accent1"/>
            </a:solidFill>
            <a:prstDash val="dashDot"/>
            <a:miter lim="800000"/>
            <a:headEnd/>
            <a:tailEnd/>
          </a:ln>
        </p:spPr>
        <p:txBody>
          <a:bodyPr wrap="none" lIns="90000" tIns="46800" rIns="90000" bIns="46800" anchor="ctr">
            <a:spAutoFit/>
          </a:bodyPr>
          <a:lstStyle/>
          <a:p>
            <a:pPr algn="ctr">
              <a:spcBef>
                <a:spcPct val="50000"/>
              </a:spcBef>
            </a:pPr>
            <a:r>
              <a:rPr lang="en-GB" b="1" dirty="0">
                <a:solidFill>
                  <a:srgbClr val="FF0000"/>
                </a:solidFill>
                <a:latin typeface="Comic Sans MS" pitchFamily="66" charset="0"/>
              </a:rPr>
              <a:t>3</a:t>
            </a:r>
            <a:endParaRPr lang="en-GB" dirty="0">
              <a:solidFill>
                <a:srgbClr val="FF0000"/>
              </a:solidFill>
              <a:latin typeface="Comic Sans MS" pitchFamily="66" charset="0"/>
            </a:endParaRPr>
          </a:p>
        </p:txBody>
      </p:sp>
      <p:sp>
        <p:nvSpPr>
          <p:cNvPr id="35877" name="Text Box 45"/>
          <p:cNvSpPr txBox="1">
            <a:spLocks noChangeArrowheads="1"/>
          </p:cNvSpPr>
          <p:nvPr/>
        </p:nvSpPr>
        <p:spPr bwMode="auto">
          <a:xfrm>
            <a:off x="3632200" y="4729163"/>
            <a:ext cx="330200" cy="376237"/>
          </a:xfrm>
          <a:prstGeom prst="rect">
            <a:avLst/>
          </a:prstGeom>
          <a:solidFill>
            <a:schemeClr val="tx1"/>
          </a:solidFill>
          <a:ln w="9525">
            <a:solidFill>
              <a:schemeClr val="accent1"/>
            </a:solidFill>
            <a:prstDash val="dashDot"/>
            <a:miter lim="800000"/>
            <a:headEnd/>
            <a:tailEnd/>
          </a:ln>
        </p:spPr>
        <p:txBody>
          <a:bodyPr wrap="none" lIns="90000" tIns="46800" rIns="90000" bIns="46800" anchor="ctr">
            <a:spAutoFit/>
          </a:bodyPr>
          <a:lstStyle/>
          <a:p>
            <a:pPr algn="ctr">
              <a:spcBef>
                <a:spcPct val="50000"/>
              </a:spcBef>
            </a:pPr>
            <a:r>
              <a:rPr lang="en-GB" b="1" dirty="0">
                <a:solidFill>
                  <a:srgbClr val="FF0000"/>
                </a:solidFill>
                <a:latin typeface="Comic Sans MS" pitchFamily="66" charset="0"/>
              </a:rPr>
              <a:t>2</a:t>
            </a:r>
            <a:endParaRPr lang="en-GB" dirty="0">
              <a:solidFill>
                <a:srgbClr val="FF0000"/>
              </a:solidFill>
              <a:latin typeface="Comic Sans MS" pitchFamily="66" charset="0"/>
            </a:endParaRPr>
          </a:p>
        </p:txBody>
      </p:sp>
      <p:sp>
        <p:nvSpPr>
          <p:cNvPr id="35878" name="Text Box 46"/>
          <p:cNvSpPr txBox="1">
            <a:spLocks noChangeArrowheads="1"/>
          </p:cNvSpPr>
          <p:nvPr/>
        </p:nvSpPr>
        <p:spPr bwMode="auto">
          <a:xfrm>
            <a:off x="4241800" y="4876800"/>
            <a:ext cx="330200" cy="376238"/>
          </a:xfrm>
          <a:prstGeom prst="rect">
            <a:avLst/>
          </a:prstGeom>
          <a:solidFill>
            <a:schemeClr val="tx1"/>
          </a:solidFill>
          <a:ln w="9525">
            <a:solidFill>
              <a:schemeClr val="accent1"/>
            </a:solidFill>
            <a:prstDash val="dashDot"/>
            <a:miter lim="800000"/>
            <a:headEnd/>
            <a:tailEnd/>
          </a:ln>
        </p:spPr>
        <p:txBody>
          <a:bodyPr wrap="none" lIns="90000" tIns="46800" rIns="90000" bIns="46800" anchor="ctr">
            <a:spAutoFit/>
          </a:bodyPr>
          <a:lstStyle/>
          <a:p>
            <a:pPr algn="ctr">
              <a:spcBef>
                <a:spcPct val="50000"/>
              </a:spcBef>
            </a:pPr>
            <a:r>
              <a:rPr lang="en-GB" b="1" dirty="0">
                <a:solidFill>
                  <a:srgbClr val="FF0000"/>
                </a:solidFill>
                <a:latin typeface="Comic Sans MS" pitchFamily="66" charset="0"/>
              </a:rPr>
              <a:t>1</a:t>
            </a:r>
            <a:endParaRPr lang="en-GB" dirty="0">
              <a:solidFill>
                <a:srgbClr val="FF0000"/>
              </a:solidFill>
              <a:latin typeface="Comic Sans MS" pitchFamily="66" charset="0"/>
            </a:endParaRPr>
          </a:p>
        </p:txBody>
      </p:sp>
      <p:sp>
        <p:nvSpPr>
          <p:cNvPr id="35879" name="AutoShape 47"/>
          <p:cNvSpPr>
            <a:spLocks noChangeArrowheads="1"/>
          </p:cNvSpPr>
          <p:nvPr/>
        </p:nvSpPr>
        <p:spPr bwMode="auto">
          <a:xfrm>
            <a:off x="1752600" y="4191000"/>
            <a:ext cx="381000" cy="533400"/>
          </a:xfrm>
          <a:prstGeom prst="irregularSeal2">
            <a:avLst/>
          </a:prstGeom>
          <a:noFill/>
          <a:ln w="9525">
            <a:solidFill>
              <a:srgbClr val="FF0000"/>
            </a:solidFill>
            <a:miter lim="800000"/>
            <a:headEnd/>
            <a:tailEnd/>
          </a:ln>
        </p:spPr>
        <p:txBody>
          <a:bodyPr wrap="none" lIns="90000" tIns="46800" rIns="90000" bIns="46800" anchor="ctr"/>
          <a:lstStyle/>
          <a:p>
            <a:endParaRPr lang="en-US"/>
          </a:p>
        </p:txBody>
      </p:sp>
      <p:sp>
        <p:nvSpPr>
          <p:cNvPr id="35880" name="AutoShape 48"/>
          <p:cNvSpPr>
            <a:spLocks noChangeArrowheads="1"/>
          </p:cNvSpPr>
          <p:nvPr/>
        </p:nvSpPr>
        <p:spPr bwMode="auto">
          <a:xfrm>
            <a:off x="2362200" y="4343400"/>
            <a:ext cx="381000" cy="533400"/>
          </a:xfrm>
          <a:prstGeom prst="irregularSeal2">
            <a:avLst/>
          </a:prstGeom>
          <a:noFill/>
          <a:ln w="9525">
            <a:solidFill>
              <a:srgbClr val="FF0000"/>
            </a:solidFill>
            <a:miter lim="800000"/>
            <a:headEnd/>
            <a:tailEnd/>
          </a:ln>
        </p:spPr>
        <p:txBody>
          <a:bodyPr wrap="none" lIns="90000" tIns="46800" rIns="90000" bIns="46800" anchor="ctr"/>
          <a:lstStyle/>
          <a:p>
            <a:endParaRPr lang="en-US"/>
          </a:p>
        </p:txBody>
      </p:sp>
      <p:sp>
        <p:nvSpPr>
          <p:cNvPr id="35881" name="AutoShape 49"/>
          <p:cNvSpPr>
            <a:spLocks noChangeArrowheads="1"/>
          </p:cNvSpPr>
          <p:nvPr/>
        </p:nvSpPr>
        <p:spPr bwMode="auto">
          <a:xfrm>
            <a:off x="2971800" y="4495800"/>
            <a:ext cx="381000" cy="533400"/>
          </a:xfrm>
          <a:prstGeom prst="irregularSeal2">
            <a:avLst/>
          </a:prstGeom>
          <a:noFill/>
          <a:ln w="9525">
            <a:solidFill>
              <a:srgbClr val="FF0000"/>
            </a:solidFill>
            <a:miter lim="800000"/>
            <a:headEnd/>
            <a:tailEnd/>
          </a:ln>
        </p:spPr>
        <p:txBody>
          <a:bodyPr wrap="none" lIns="90000" tIns="46800" rIns="90000" bIns="46800" anchor="ctr"/>
          <a:lstStyle/>
          <a:p>
            <a:endParaRPr lang="en-US"/>
          </a:p>
        </p:txBody>
      </p:sp>
      <p:sp>
        <p:nvSpPr>
          <p:cNvPr id="35882" name="AutoShape 50"/>
          <p:cNvSpPr>
            <a:spLocks noChangeArrowheads="1"/>
          </p:cNvSpPr>
          <p:nvPr/>
        </p:nvSpPr>
        <p:spPr bwMode="auto">
          <a:xfrm>
            <a:off x="3581400" y="4648200"/>
            <a:ext cx="381000" cy="533400"/>
          </a:xfrm>
          <a:prstGeom prst="irregularSeal2">
            <a:avLst/>
          </a:prstGeom>
          <a:noFill/>
          <a:ln w="9525">
            <a:solidFill>
              <a:srgbClr val="FF0000"/>
            </a:solidFill>
            <a:miter lim="800000"/>
            <a:headEnd/>
            <a:tailEnd/>
          </a:ln>
        </p:spPr>
        <p:txBody>
          <a:bodyPr wrap="none" lIns="90000" tIns="46800" rIns="90000" bIns="46800" anchor="ctr"/>
          <a:lstStyle/>
          <a:p>
            <a:endParaRPr lang="en-US"/>
          </a:p>
        </p:txBody>
      </p:sp>
      <p:sp>
        <p:nvSpPr>
          <p:cNvPr id="35883" name="AutoShape 51"/>
          <p:cNvSpPr>
            <a:spLocks noChangeArrowheads="1"/>
          </p:cNvSpPr>
          <p:nvPr/>
        </p:nvSpPr>
        <p:spPr bwMode="auto">
          <a:xfrm>
            <a:off x="4191000" y="4800600"/>
            <a:ext cx="381000" cy="533400"/>
          </a:xfrm>
          <a:prstGeom prst="irregularSeal2">
            <a:avLst/>
          </a:prstGeom>
          <a:noFill/>
          <a:ln w="9525">
            <a:solidFill>
              <a:srgbClr val="FF0000"/>
            </a:solidFill>
            <a:miter lim="800000"/>
            <a:headEnd/>
            <a:tailEnd/>
          </a:ln>
        </p:spPr>
        <p:txBody>
          <a:bodyPr wrap="none" lIns="90000" tIns="46800" rIns="90000" bIns="46800" anchor="ctr"/>
          <a:lstStyle/>
          <a:p>
            <a:endParaRPr lang="en-US"/>
          </a:p>
        </p:txBody>
      </p:sp>
      <p:sp>
        <p:nvSpPr>
          <p:cNvPr id="35884" name="Line 52"/>
          <p:cNvSpPr>
            <a:spLocks noChangeShapeType="1"/>
          </p:cNvSpPr>
          <p:nvPr/>
        </p:nvSpPr>
        <p:spPr bwMode="auto">
          <a:xfrm flipV="1">
            <a:off x="381000" y="3276600"/>
            <a:ext cx="0" cy="1752600"/>
          </a:xfrm>
          <a:prstGeom prst="line">
            <a:avLst/>
          </a:prstGeom>
          <a:noFill/>
          <a:ln w="9525">
            <a:solidFill>
              <a:schemeClr val="tx1"/>
            </a:solidFill>
            <a:round/>
            <a:headEnd/>
            <a:tailEnd type="triangle" w="med" len="med"/>
          </a:ln>
        </p:spPr>
        <p:txBody>
          <a:bodyPr wrap="none" lIns="90000" tIns="46800" rIns="90000" bIns="46800" anchor="ctr"/>
          <a:lstStyle/>
          <a:p>
            <a:endParaRPr lang="en-US"/>
          </a:p>
        </p:txBody>
      </p:sp>
      <p:sp>
        <p:nvSpPr>
          <p:cNvPr id="35885" name="Text Box 54"/>
          <p:cNvSpPr txBox="1">
            <a:spLocks noChangeArrowheads="1"/>
          </p:cNvSpPr>
          <p:nvPr/>
        </p:nvSpPr>
        <p:spPr bwMode="auto">
          <a:xfrm rot="-2700000">
            <a:off x="152400" y="2514600"/>
            <a:ext cx="1362075" cy="696913"/>
          </a:xfrm>
          <a:prstGeom prst="rect">
            <a:avLst/>
          </a:prstGeom>
          <a:noFill/>
          <a:ln w="9525">
            <a:noFill/>
            <a:miter lim="800000"/>
            <a:headEnd/>
            <a:tailEnd/>
          </a:ln>
        </p:spPr>
        <p:txBody>
          <a:bodyPr wrap="none" lIns="90000" tIns="46800" rIns="90000" bIns="46800" anchor="ctr">
            <a:spAutoFit/>
          </a:bodyPr>
          <a:lstStyle/>
          <a:p>
            <a:r>
              <a:rPr lang="en-GB">
                <a:latin typeface="Arial" pitchFamily="34" charset="0"/>
              </a:rPr>
              <a:t>RL Timeout</a:t>
            </a:r>
          </a:p>
          <a:p>
            <a:r>
              <a:rPr lang="en-GB">
                <a:latin typeface="Arial" pitchFamily="34" charset="0"/>
              </a:rPr>
              <a:t>counter</a:t>
            </a:r>
          </a:p>
        </p:txBody>
      </p:sp>
      <p:pic>
        <p:nvPicPr>
          <p:cNvPr id="35886" name="Picture 55" descr="D:\nortel\tammy\artwork\diagram\tower.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7243763" y="609600"/>
            <a:ext cx="868362" cy="1227138"/>
          </a:xfrm>
          <a:prstGeom prst="rect">
            <a:avLst/>
          </a:prstGeom>
          <a:noFill/>
          <a:ln w="9525">
            <a:noFill/>
            <a:miter lim="800000"/>
            <a:headEnd/>
            <a:tailEnd/>
          </a:ln>
        </p:spPr>
      </p:pic>
      <p:sp>
        <p:nvSpPr>
          <p:cNvPr id="35887" name="AutoShape 58"/>
          <p:cNvSpPr>
            <a:spLocks noChangeArrowheads="1"/>
          </p:cNvSpPr>
          <p:nvPr/>
        </p:nvSpPr>
        <p:spPr bwMode="auto">
          <a:xfrm flipV="1">
            <a:off x="2286000" y="5181600"/>
            <a:ext cx="457200" cy="228600"/>
          </a:xfrm>
          <a:custGeom>
            <a:avLst/>
            <a:gdLst>
              <a:gd name="T0" fmla="*/ 326580 w 21600"/>
              <a:gd name="T1" fmla="*/ 0 h 21600"/>
              <a:gd name="T2" fmla="*/ 195940 w 21600"/>
              <a:gd name="T3" fmla="*/ 76200 h 21600"/>
              <a:gd name="T4" fmla="*/ 0 w 21600"/>
              <a:gd name="T5" fmla="*/ 190511 h 21600"/>
              <a:gd name="T6" fmla="*/ 195940 w 21600"/>
              <a:gd name="T7" fmla="*/ 228600 h 21600"/>
              <a:gd name="T8" fmla="*/ 391880 w 21600"/>
              <a:gd name="T9" fmla="*/ 158750 h 21600"/>
              <a:gd name="T10" fmla="*/ 457200 w 21600"/>
              <a:gd name="T11" fmla="*/ 76200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close/>
              </a:path>
            </a:pathLst>
          </a:custGeom>
          <a:solidFill>
            <a:srgbClr val="0000FF"/>
          </a:solidFill>
          <a:ln w="9525">
            <a:solidFill>
              <a:schemeClr val="tx1"/>
            </a:solidFill>
            <a:miter lim="800000"/>
            <a:headEnd/>
            <a:tailEnd/>
          </a:ln>
        </p:spPr>
        <p:txBody>
          <a:bodyPr wrap="none" lIns="90000" tIns="46800" rIns="90000" bIns="46800" anchor="ctr"/>
          <a:lstStyle/>
          <a:p>
            <a:endParaRPr lang="en-US"/>
          </a:p>
        </p:txBody>
      </p:sp>
      <p:sp>
        <p:nvSpPr>
          <p:cNvPr id="52" name="Text Box 3"/>
          <p:cNvSpPr txBox="1">
            <a:spLocks noChangeArrowheads="1"/>
          </p:cNvSpPr>
          <p:nvPr/>
        </p:nvSpPr>
        <p:spPr bwMode="auto">
          <a:xfrm>
            <a:off x="2196055" y="214290"/>
            <a:ext cx="4090457"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Radio Link Timeout</a:t>
            </a: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1" name="Rectangle 3"/>
          <p:cNvSpPr>
            <a:spLocks noGrp="1" noChangeArrowheads="1"/>
          </p:cNvSpPr>
          <p:nvPr>
            <p:ph type="body" idx="1"/>
          </p:nvPr>
        </p:nvSpPr>
        <p:spPr>
          <a:xfrm>
            <a:off x="515816" y="1289051"/>
            <a:ext cx="7917474" cy="4651375"/>
          </a:xfrm>
        </p:spPr>
        <p:txBody>
          <a:bodyPr/>
          <a:lstStyle/>
          <a:p>
            <a:pPr>
              <a:lnSpc>
                <a:spcPct val="85000"/>
              </a:lnSpc>
              <a:spcBef>
                <a:spcPct val="100000"/>
              </a:spcBef>
            </a:pPr>
            <a:r>
              <a:rPr lang="en-GB" sz="2000" dirty="0" smtClean="0"/>
              <a:t>MS powers-up</a:t>
            </a:r>
          </a:p>
          <a:p>
            <a:pPr>
              <a:lnSpc>
                <a:spcPct val="85000"/>
              </a:lnSpc>
              <a:spcBef>
                <a:spcPct val="100000"/>
              </a:spcBef>
            </a:pPr>
            <a:r>
              <a:rPr lang="en-GB" sz="2000" dirty="0" smtClean="0"/>
              <a:t>MS starts measuring received power level of the BCCH carrier for all cells in range</a:t>
            </a:r>
          </a:p>
          <a:p>
            <a:pPr>
              <a:lnSpc>
                <a:spcPct val="85000"/>
              </a:lnSpc>
              <a:spcBef>
                <a:spcPct val="100000"/>
              </a:spcBef>
            </a:pPr>
            <a:r>
              <a:rPr lang="en-GB" sz="2000" dirty="0" smtClean="0"/>
              <a:t>MS calculates average power level received from each cell:</a:t>
            </a:r>
          </a:p>
          <a:p>
            <a:pPr lvl="1">
              <a:lnSpc>
                <a:spcPct val="85000"/>
              </a:lnSpc>
              <a:spcBef>
                <a:spcPct val="100000"/>
              </a:spcBef>
            </a:pPr>
            <a:r>
              <a:rPr lang="en-GB" sz="1800" dirty="0" smtClean="0"/>
              <a:t>Stored in </a:t>
            </a:r>
            <a:r>
              <a:rPr lang="en-GB" sz="1800" dirty="0" err="1" smtClean="0"/>
              <a:t>RxLev</a:t>
            </a:r>
            <a:r>
              <a:rPr lang="en-GB" sz="1800" dirty="0" smtClean="0"/>
              <a:t>(n) parameter </a:t>
            </a:r>
          </a:p>
          <a:p>
            <a:pPr>
              <a:lnSpc>
                <a:spcPct val="85000"/>
              </a:lnSpc>
              <a:spcBef>
                <a:spcPct val="100000"/>
              </a:spcBef>
            </a:pPr>
            <a:r>
              <a:rPr lang="en-GB" sz="2000" dirty="0" smtClean="0"/>
              <a:t>MS calculates a C1 parameter for each measured carrier based on the </a:t>
            </a:r>
            <a:r>
              <a:rPr lang="en-GB" sz="2000" dirty="0" err="1" smtClean="0"/>
              <a:t>RxLev</a:t>
            </a:r>
            <a:r>
              <a:rPr lang="en-GB" sz="2000" dirty="0" smtClean="0"/>
              <a:t>(n) values</a:t>
            </a:r>
          </a:p>
          <a:p>
            <a:pPr>
              <a:lnSpc>
                <a:spcPct val="85000"/>
              </a:lnSpc>
              <a:spcBef>
                <a:spcPct val="100000"/>
              </a:spcBef>
            </a:pPr>
            <a:r>
              <a:rPr lang="en-GB" sz="2000" dirty="0" smtClean="0"/>
              <a:t>Mobile compares cells which give a positive value of C1 and ‘camps-on’ to the cell with the highest C1 value</a:t>
            </a:r>
          </a:p>
        </p:txBody>
      </p:sp>
      <p:sp>
        <p:nvSpPr>
          <p:cNvPr id="4" name="Text Box 3"/>
          <p:cNvSpPr txBox="1">
            <a:spLocks noChangeArrowheads="1"/>
          </p:cNvSpPr>
          <p:nvPr/>
        </p:nvSpPr>
        <p:spPr bwMode="auto">
          <a:xfrm>
            <a:off x="1142976" y="214290"/>
            <a:ext cx="7515497" cy="586957"/>
          </a:xfrm>
          <a:prstGeom prst="rect">
            <a:avLst/>
          </a:prstGeom>
          <a:noFill/>
          <a:ln w="9525">
            <a:noFill/>
            <a:miter lim="800000"/>
            <a:headEnd/>
            <a:tailEnd/>
          </a:ln>
        </p:spPr>
        <p:txBody>
          <a:bodyPr wrap="none" lIns="90000" tIns="46800" rIns="90000" bIns="46800" anchor="ctr">
            <a:spAutoFit/>
          </a:bodyPr>
          <a:lstStyle/>
          <a:p>
            <a:pPr algn="ct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Cell Selection Procedure [Idle Mode]</a:t>
            </a:r>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0850" name="Rectangle 2"/>
          <p:cNvSpPr>
            <a:spLocks noGrp="1" noChangeArrowheads="1"/>
          </p:cNvSpPr>
          <p:nvPr>
            <p:ph type="title"/>
          </p:nvPr>
        </p:nvSpPr>
        <p:spPr>
          <a:xfrm>
            <a:off x="928662" y="357166"/>
            <a:ext cx="7358114" cy="685800"/>
          </a:xfrm>
        </p:spPr>
        <p:txBody>
          <a:bodyPr>
            <a:normAutofit/>
          </a:bodyPr>
          <a:lstStyle/>
          <a:p>
            <a:pPr>
              <a:defRPr/>
            </a:pP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Cell Reselection Causes </a:t>
            </a:r>
            <a:r>
              <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cs typeface="Arial" pitchFamily="34" charset="0"/>
              </a:rPr>
              <a:t>[Idle Mode]</a:t>
            </a:r>
            <a:endParaRPr lang="en-GB" sz="32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endParaRPr>
          </a:p>
        </p:txBody>
      </p:sp>
      <p:sp>
        <p:nvSpPr>
          <p:cNvPr id="74755" name="Rectangle 3"/>
          <p:cNvSpPr>
            <a:spLocks noGrp="1" noChangeArrowheads="1"/>
          </p:cNvSpPr>
          <p:nvPr>
            <p:ph type="body" idx="1"/>
          </p:nvPr>
        </p:nvSpPr>
        <p:spPr>
          <a:xfrm>
            <a:off x="1263161" y="1489076"/>
            <a:ext cx="6912220" cy="4651375"/>
          </a:xfrm>
        </p:spPr>
        <p:txBody>
          <a:bodyPr>
            <a:normAutofit/>
          </a:bodyPr>
          <a:lstStyle/>
          <a:p>
            <a:pPr>
              <a:lnSpc>
                <a:spcPct val="85000"/>
              </a:lnSpc>
              <a:spcBef>
                <a:spcPct val="80000"/>
              </a:spcBef>
            </a:pPr>
            <a:r>
              <a:rPr lang="en-GB" sz="2400" dirty="0" smtClean="0"/>
              <a:t>C1 indicates that the path loss to the serving cell has become too high</a:t>
            </a:r>
          </a:p>
          <a:p>
            <a:pPr>
              <a:lnSpc>
                <a:spcPct val="85000"/>
              </a:lnSpc>
              <a:spcBef>
                <a:spcPct val="80000"/>
              </a:spcBef>
            </a:pPr>
            <a:r>
              <a:rPr lang="en-GB" sz="2400" dirty="0" smtClean="0"/>
              <a:t>Downlink signalling failure</a:t>
            </a:r>
          </a:p>
          <a:p>
            <a:pPr>
              <a:lnSpc>
                <a:spcPct val="85000"/>
              </a:lnSpc>
              <a:spcBef>
                <a:spcPct val="80000"/>
              </a:spcBef>
            </a:pPr>
            <a:r>
              <a:rPr lang="en-GB" sz="2400" dirty="0" smtClean="0"/>
              <a:t>Serving cell has become barred</a:t>
            </a:r>
          </a:p>
          <a:p>
            <a:pPr>
              <a:lnSpc>
                <a:spcPct val="85000"/>
              </a:lnSpc>
              <a:spcBef>
                <a:spcPct val="80000"/>
              </a:spcBef>
            </a:pPr>
            <a:r>
              <a:rPr lang="en-GB" sz="2400" dirty="0" smtClean="0"/>
              <a:t>Better cell (in terms C2 value)</a:t>
            </a:r>
          </a:p>
          <a:p>
            <a:pPr>
              <a:lnSpc>
                <a:spcPct val="85000"/>
              </a:lnSpc>
              <a:spcBef>
                <a:spcPct val="80000"/>
              </a:spcBef>
            </a:pPr>
            <a:r>
              <a:rPr lang="en-GB" sz="2400" dirty="0" smtClean="0"/>
              <a:t>Random access attempts unsuccessful after "Max </a:t>
            </a:r>
            <a:r>
              <a:rPr lang="en-GB" sz="2400" dirty="0" err="1" smtClean="0"/>
              <a:t>retrans</a:t>
            </a:r>
            <a:r>
              <a:rPr lang="en-GB" sz="2400" dirty="0" smtClean="0"/>
              <a:t>" repetitions</a:t>
            </a: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2898" name="Rectangle 2"/>
          <p:cNvSpPr>
            <a:spLocks noGrp="1" noChangeArrowheads="1"/>
          </p:cNvSpPr>
          <p:nvPr>
            <p:ph type="title"/>
          </p:nvPr>
        </p:nvSpPr>
        <p:spPr>
          <a:xfrm>
            <a:off x="857224" y="342900"/>
            <a:ext cx="7572396" cy="685800"/>
          </a:xfrm>
        </p:spPr>
        <p:txBody>
          <a:bodyPr>
            <a:normAutofit fontScale="90000"/>
          </a:bodyPr>
          <a:lstStyle/>
          <a:p>
            <a:pPr>
              <a:defRPr/>
            </a:pPr>
            <a:r>
              <a:rPr lang="en-GB" sz="29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Cell Re-selection – GSM Phase 1 Mobiles</a:t>
            </a:r>
          </a:p>
        </p:txBody>
      </p:sp>
      <p:sp>
        <p:nvSpPr>
          <p:cNvPr id="75779" name="Rectangle 3"/>
          <p:cNvSpPr>
            <a:spLocks noGrp="1" noChangeArrowheads="1"/>
          </p:cNvSpPr>
          <p:nvPr>
            <p:ph type="body" idx="1"/>
          </p:nvPr>
        </p:nvSpPr>
        <p:spPr>
          <a:xfrm>
            <a:off x="515815" y="1417638"/>
            <a:ext cx="8195897" cy="4454525"/>
          </a:xfrm>
        </p:spPr>
        <p:txBody>
          <a:bodyPr>
            <a:normAutofit/>
          </a:bodyPr>
          <a:lstStyle/>
          <a:p>
            <a:pPr marL="0" indent="0">
              <a:buFontTx/>
              <a:buNone/>
            </a:pPr>
            <a:r>
              <a:rPr lang="en-GB" sz="2000" dirty="0" smtClean="0"/>
              <a:t>For GSM Phase 1 mobiles, cell reselection is achieved by comparing current cell C1 with neighbouring C1 cell measurements:</a:t>
            </a:r>
          </a:p>
          <a:p>
            <a:pPr marL="0" indent="0"/>
            <a:endParaRPr lang="en-GB" sz="2000" dirty="0" smtClean="0"/>
          </a:p>
          <a:p>
            <a:pPr lvl="1"/>
            <a:r>
              <a:rPr lang="en-GB" sz="2000" dirty="0" smtClean="0"/>
              <a:t>Between cells within a Location Area:</a:t>
            </a:r>
          </a:p>
          <a:p>
            <a:pPr lvl="1">
              <a:buFontTx/>
              <a:buNone/>
            </a:pPr>
            <a:r>
              <a:rPr lang="en-GB" sz="3200" b="1" dirty="0" smtClean="0"/>
              <a:t>                </a:t>
            </a:r>
            <a:r>
              <a:rPr lang="en-GB" sz="2400" b="1" dirty="0" smtClean="0"/>
              <a:t>C1 (new) &gt; C1 (old)  </a:t>
            </a:r>
            <a:endParaRPr lang="en-GB" sz="3200" b="1" dirty="0" smtClean="0"/>
          </a:p>
          <a:p>
            <a:pPr lvl="1">
              <a:buFontTx/>
              <a:buNone/>
            </a:pPr>
            <a:r>
              <a:rPr lang="en-GB" sz="3200" b="1" dirty="0" smtClean="0"/>
              <a:t>                                   </a:t>
            </a:r>
            <a:r>
              <a:rPr lang="en-GB" sz="1800" b="1" dirty="0" smtClean="0"/>
              <a:t>(for more than 5 seconds)</a:t>
            </a:r>
          </a:p>
          <a:p>
            <a:pPr lvl="1"/>
            <a:r>
              <a:rPr lang="en-GB" sz="2000" dirty="0" smtClean="0"/>
              <a:t>Between cells on a Location Area boundary:</a:t>
            </a:r>
          </a:p>
          <a:p>
            <a:pPr lvl="1"/>
            <a:endParaRPr lang="en-GB" sz="2000" dirty="0" smtClean="0"/>
          </a:p>
          <a:p>
            <a:pPr lvl="1">
              <a:buFontTx/>
              <a:buNone/>
            </a:pPr>
            <a:r>
              <a:rPr lang="en-GB" sz="2000" b="1" dirty="0" smtClean="0"/>
              <a:t>                  </a:t>
            </a:r>
            <a:r>
              <a:rPr lang="en-GB" sz="2400" b="1" dirty="0" smtClean="0"/>
              <a:t>C1 (new) &gt; C1 (old) + OFFSET  </a:t>
            </a:r>
            <a:endParaRPr lang="en-GB" sz="3200" b="1" dirty="0" smtClean="0"/>
          </a:p>
          <a:p>
            <a:pPr marL="0" indent="0">
              <a:buFontTx/>
              <a:buNone/>
            </a:pPr>
            <a:r>
              <a:rPr lang="en-GB" sz="2000" b="1" dirty="0" smtClean="0"/>
              <a:t>                                             </a:t>
            </a:r>
            <a:r>
              <a:rPr lang="en-GB" sz="1800" b="1" dirty="0" smtClean="0"/>
              <a:t>(for more than 5 seconds)</a:t>
            </a:r>
            <a:endParaRPr lang="en-GB" sz="2000" b="1" dirty="0" smtClean="0"/>
          </a:p>
          <a:p>
            <a:pPr marL="0" indent="0">
              <a:buFontTx/>
              <a:buNone/>
            </a:pPr>
            <a:endParaRPr lang="en-GB" sz="1800" b="1" dirty="0" smtClean="0"/>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Date Placeholder 1"/>
          <p:cNvSpPr>
            <a:spLocks noGrp="1"/>
          </p:cNvSpPr>
          <p:nvPr>
            <p:ph type="dt" sz="quarter" idx="10"/>
          </p:nvPr>
        </p:nvSpPr>
        <p:spPr/>
        <p:txBody>
          <a:bodyPr/>
          <a:lstStyle/>
          <a:p>
            <a:pPr>
              <a:defRPr/>
            </a:pPr>
            <a:fld id="{0295FC0B-7E9D-479C-822D-E499E6519168}" type="datetime4">
              <a:rPr lang="en-GB"/>
              <a:pPr>
                <a:defRPr/>
              </a:pPr>
              <a:t>27 February 2010</a:t>
            </a:fld>
            <a:endParaRPr lang="en-GB"/>
          </a:p>
        </p:txBody>
      </p:sp>
      <p:sp>
        <p:nvSpPr>
          <p:cNvPr id="9" name="Slide Number Placeholder 3"/>
          <p:cNvSpPr>
            <a:spLocks noGrp="1"/>
          </p:cNvSpPr>
          <p:nvPr>
            <p:ph type="sldNum" sz="quarter" idx="12"/>
          </p:nvPr>
        </p:nvSpPr>
        <p:spPr/>
        <p:txBody>
          <a:bodyPr/>
          <a:lstStyle/>
          <a:p>
            <a:pPr>
              <a:defRPr/>
            </a:pPr>
            <a:r>
              <a:rPr lang="en-GB"/>
              <a:t>Slide </a:t>
            </a:r>
            <a:fld id="{C594F72F-0286-42E1-AD2D-AC4B0B89FCE8}" type="slidenum">
              <a:rPr lang="en-GB"/>
              <a:pPr>
                <a:defRPr/>
              </a:pPr>
              <a:t>68</a:t>
            </a:fld>
            <a:endParaRPr lang="en-GB"/>
          </a:p>
        </p:txBody>
      </p:sp>
      <p:sp>
        <p:nvSpPr>
          <p:cNvPr id="36868" name="Text Box 3"/>
          <p:cNvSpPr txBox="1">
            <a:spLocks noChangeArrowheads="1"/>
          </p:cNvSpPr>
          <p:nvPr/>
        </p:nvSpPr>
        <p:spPr bwMode="auto">
          <a:xfrm>
            <a:off x="214314" y="1142984"/>
            <a:ext cx="8786842" cy="1701108"/>
          </a:xfrm>
          <a:prstGeom prst="rect">
            <a:avLst/>
          </a:prstGeom>
          <a:solidFill>
            <a:srgbClr val="FFFF99">
              <a:alpha val="50195"/>
            </a:srgbClr>
          </a:solidFill>
          <a:ln w="9525">
            <a:noFill/>
            <a:miter lim="800000"/>
            <a:headEnd/>
            <a:tailEnd/>
          </a:ln>
        </p:spPr>
        <p:txBody>
          <a:bodyPr wrap="square" lIns="90000" tIns="46800" rIns="90000" bIns="46800" anchor="ctr">
            <a:spAutoFit/>
          </a:bodyPr>
          <a:lstStyle/>
          <a:p>
            <a:pPr>
              <a:spcBef>
                <a:spcPct val="20000"/>
              </a:spcBef>
            </a:pPr>
            <a:r>
              <a:rPr lang="en-GB" b="1" dirty="0">
                <a:latin typeface="Arial" pitchFamily="34" charset="0"/>
              </a:rPr>
              <a:t> </a:t>
            </a:r>
            <a:r>
              <a:rPr lang="en-GB" b="1" dirty="0" smtClean="0"/>
              <a:t>Selection criteria : C1&gt;0 </a:t>
            </a:r>
            <a:r>
              <a:rPr lang="en-GB" b="1" dirty="0" smtClean="0">
                <a:solidFill>
                  <a:srgbClr val="FF0000"/>
                </a:solidFill>
              </a:rPr>
              <a:t>otherwise NO SERVICE !! </a:t>
            </a:r>
          </a:p>
          <a:p>
            <a:pPr>
              <a:spcBef>
                <a:spcPct val="20000"/>
              </a:spcBef>
            </a:pPr>
            <a:r>
              <a:rPr lang="en-GB" dirty="0" smtClean="0"/>
              <a:t>with C1 = RXLEV - RXLEV_ACCESS_MIN (simplified formula)</a:t>
            </a:r>
          </a:p>
          <a:p>
            <a:pPr>
              <a:spcBef>
                <a:spcPct val="20000"/>
              </a:spcBef>
            </a:pPr>
            <a:endParaRPr lang="en-GB" dirty="0" smtClean="0"/>
          </a:p>
          <a:p>
            <a:pPr>
              <a:spcBef>
                <a:spcPct val="20000"/>
              </a:spcBef>
            </a:pPr>
            <a:r>
              <a:rPr lang="en-GB" dirty="0" smtClean="0"/>
              <a:t>RXLEV_ACCESS_MIN Minimum received signal level in </a:t>
            </a:r>
            <a:r>
              <a:rPr lang="en-GB" dirty="0" err="1" smtClean="0"/>
              <a:t>dBm</a:t>
            </a:r>
            <a:r>
              <a:rPr lang="en-GB" dirty="0" smtClean="0"/>
              <a:t> at the MS for permission to access the network</a:t>
            </a:r>
          </a:p>
        </p:txBody>
      </p:sp>
      <p:sp>
        <p:nvSpPr>
          <p:cNvPr id="36869" name="Text Box 4"/>
          <p:cNvSpPr txBox="1">
            <a:spLocks noChangeArrowheads="1"/>
          </p:cNvSpPr>
          <p:nvPr/>
        </p:nvSpPr>
        <p:spPr bwMode="auto">
          <a:xfrm>
            <a:off x="723900" y="3124200"/>
            <a:ext cx="7562876" cy="703912"/>
          </a:xfrm>
          <a:prstGeom prst="rect">
            <a:avLst/>
          </a:prstGeom>
          <a:solidFill>
            <a:srgbClr val="FFFF99">
              <a:alpha val="50195"/>
            </a:srgbClr>
          </a:solidFill>
          <a:ln w="9525">
            <a:noFill/>
            <a:miter lim="800000"/>
            <a:headEnd/>
            <a:tailEnd/>
          </a:ln>
        </p:spPr>
        <p:txBody>
          <a:bodyPr wrap="square" lIns="90000" tIns="46800" rIns="90000" bIns="46800" anchor="ctr">
            <a:spAutoFit/>
          </a:bodyPr>
          <a:lstStyle/>
          <a:p>
            <a:pPr>
              <a:spcBef>
                <a:spcPct val="20000"/>
              </a:spcBef>
              <a:buFont typeface="Wingdings" pitchFamily="2" charset="2"/>
              <a:buChar char="§"/>
            </a:pPr>
            <a:r>
              <a:rPr lang="en-GB" dirty="0" smtClean="0"/>
              <a:t> </a:t>
            </a:r>
            <a:r>
              <a:rPr lang="en-GB" b="1" dirty="0" smtClean="0"/>
              <a:t>Reselection criteria : C2 candidate cell &gt; C2 current cell </a:t>
            </a:r>
          </a:p>
          <a:p>
            <a:pPr>
              <a:spcBef>
                <a:spcPct val="20000"/>
              </a:spcBef>
            </a:pPr>
            <a:r>
              <a:rPr lang="en-GB" dirty="0" smtClean="0"/>
              <a:t>with C2 = C1 - CELL_RESELECT_OFFSET (simplified formula)</a:t>
            </a:r>
          </a:p>
        </p:txBody>
      </p:sp>
      <p:pic>
        <p:nvPicPr>
          <p:cNvPr id="36870" name="Picture 5"/>
          <p:cNvPicPr>
            <a:picLocks noChangeAspect="1" noChangeArrowheads="1"/>
          </p:cNvPicPr>
          <p:nvPr/>
        </p:nvPicPr>
        <p:blipFill>
          <a:blip r:embed="rId2"/>
          <a:srcRect/>
          <a:stretch>
            <a:fillRect/>
          </a:stretch>
        </p:blipFill>
        <p:spPr bwMode="auto">
          <a:xfrm>
            <a:off x="3276600" y="4419600"/>
            <a:ext cx="3390900" cy="1819275"/>
          </a:xfrm>
          <a:prstGeom prst="rect">
            <a:avLst/>
          </a:prstGeom>
          <a:noFill/>
          <a:ln w="9525">
            <a:solidFill>
              <a:schemeClr val="tx1"/>
            </a:solidFill>
            <a:miter lim="800000"/>
            <a:headEnd/>
            <a:tailEnd/>
          </a:ln>
        </p:spPr>
      </p:pic>
      <p:sp>
        <p:nvSpPr>
          <p:cNvPr id="36872" name="Text Box 7"/>
          <p:cNvSpPr txBox="1">
            <a:spLocks noChangeArrowheads="1"/>
          </p:cNvSpPr>
          <p:nvPr/>
        </p:nvSpPr>
        <p:spPr bwMode="auto">
          <a:xfrm>
            <a:off x="708025" y="4953000"/>
            <a:ext cx="2416175" cy="696913"/>
          </a:xfrm>
          <a:prstGeom prst="rect">
            <a:avLst/>
          </a:prstGeom>
          <a:noFill/>
          <a:ln w="9525">
            <a:noFill/>
            <a:miter lim="800000"/>
            <a:headEnd/>
            <a:tailEnd/>
          </a:ln>
        </p:spPr>
        <p:txBody>
          <a:bodyPr wrap="none" lIns="90000" tIns="46800" rIns="90000" bIns="46800" anchor="ctr">
            <a:spAutoFit/>
          </a:bodyPr>
          <a:lstStyle/>
          <a:p>
            <a:pPr algn="ctr"/>
            <a:r>
              <a:rPr lang="en-GB">
                <a:latin typeface="Arial" pitchFamily="34" charset="0"/>
              </a:rPr>
              <a:t>TEMS snapshot</a:t>
            </a:r>
          </a:p>
          <a:p>
            <a:pPr algn="ctr"/>
            <a:r>
              <a:rPr lang="en-GB">
                <a:latin typeface="Arial" pitchFamily="34" charset="0"/>
              </a:rPr>
              <a:t>cells sorted by C1, C2</a:t>
            </a:r>
            <a:endParaRPr lang="en-GB"/>
          </a:p>
        </p:txBody>
      </p:sp>
      <p:sp>
        <p:nvSpPr>
          <p:cNvPr id="36873" name="Oval 8"/>
          <p:cNvSpPr>
            <a:spLocks noChangeArrowheads="1"/>
          </p:cNvSpPr>
          <p:nvPr/>
        </p:nvSpPr>
        <p:spPr bwMode="auto">
          <a:xfrm>
            <a:off x="609600" y="4800600"/>
            <a:ext cx="2743200" cy="1143000"/>
          </a:xfrm>
          <a:prstGeom prst="ellipse">
            <a:avLst/>
          </a:prstGeom>
          <a:noFill/>
          <a:ln w="9525">
            <a:solidFill>
              <a:schemeClr val="tx1"/>
            </a:solidFill>
            <a:round/>
            <a:headEnd/>
            <a:tailEnd/>
          </a:ln>
        </p:spPr>
        <p:txBody>
          <a:bodyPr wrap="none" lIns="90000" tIns="46800" rIns="90000" bIns="46800" anchor="ctr"/>
          <a:lstStyle/>
          <a:p>
            <a:endParaRPr lang="en-US"/>
          </a:p>
        </p:txBody>
      </p:sp>
      <p:sp>
        <p:nvSpPr>
          <p:cNvPr id="10" name="Rectangle 2"/>
          <p:cNvSpPr txBox="1">
            <a:spLocks noChangeArrowheads="1"/>
          </p:cNvSpPr>
          <p:nvPr/>
        </p:nvSpPr>
        <p:spPr>
          <a:xfrm>
            <a:off x="928662" y="285728"/>
            <a:ext cx="7572396" cy="685800"/>
          </a:xfrm>
          <a:prstGeom prst="rect">
            <a:avLst/>
          </a:prstGeom>
        </p:spPr>
        <p:txBody>
          <a:bodyPr>
            <a:normAutofit fontScale="97500"/>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sz="2900" b="1" i="0" u="none" strike="noStrike" kern="1200" cap="none" spc="50" normalizeH="0" baseline="0" noProof="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uLnTx/>
                <a:uFillTx/>
                <a:latin typeface="Arial" pitchFamily="34" charset="0"/>
                <a:ea typeface="+mn-ea"/>
                <a:cs typeface="Arial" pitchFamily="34" charset="0"/>
              </a:rPr>
              <a:t>Cell Re-selection – GSM Phase 2 Mobiles</a:t>
            </a: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2418" name="Rectangle 2"/>
          <p:cNvSpPr>
            <a:spLocks noGrp="1" noChangeArrowheads="1"/>
          </p:cNvSpPr>
          <p:nvPr>
            <p:ph type="title"/>
          </p:nvPr>
        </p:nvSpPr>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BCCH Allocation (BA) Lists</a:t>
            </a:r>
          </a:p>
        </p:txBody>
      </p:sp>
      <p:sp>
        <p:nvSpPr>
          <p:cNvPr id="65540" name="Rectangle 4"/>
          <p:cNvSpPr>
            <a:spLocks noGrp="1" noChangeArrowheads="1"/>
          </p:cNvSpPr>
          <p:nvPr>
            <p:ph type="body" idx="1"/>
          </p:nvPr>
        </p:nvSpPr>
        <p:spPr>
          <a:xfrm>
            <a:off x="789843" y="1436688"/>
            <a:ext cx="7724042" cy="3949700"/>
          </a:xfrm>
        </p:spPr>
        <p:txBody>
          <a:bodyPr>
            <a:normAutofit fontScale="77500" lnSpcReduction="20000"/>
          </a:bodyPr>
          <a:lstStyle/>
          <a:p>
            <a:r>
              <a:rPr lang="en-GB" smtClean="0"/>
              <a:t>Contains a list of BCCH carriers available in a certain PLMN region</a:t>
            </a:r>
          </a:p>
          <a:p>
            <a:r>
              <a:rPr lang="en-GB" smtClean="0"/>
              <a:t>Passed to MS and stored in the SIM during IMSI Attach procedure</a:t>
            </a:r>
          </a:p>
          <a:p>
            <a:r>
              <a:rPr lang="en-GB" smtClean="0"/>
              <a:t>MS monitors all carriers in BA list for signal strength.</a:t>
            </a:r>
          </a:p>
          <a:p>
            <a:r>
              <a:rPr lang="en-GB" smtClean="0"/>
              <a:t>In Idle mode this is used to reselect cell whilst moving</a:t>
            </a:r>
          </a:p>
          <a:p>
            <a:r>
              <a:rPr lang="en-GB" smtClean="0"/>
              <a:t>In dedicated mode, the measured values of the six best neighbouring cells are reported to the serving BSC for handover purposes</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p:cNvSpPr/>
          <p:nvPr/>
        </p:nvSpPr>
        <p:spPr>
          <a:xfrm>
            <a:off x="6324600" y="1600200"/>
            <a:ext cx="1295400" cy="685800"/>
          </a:xfrm>
          <a:prstGeom prst="ellipse">
            <a:avLst/>
          </a:prstGeom>
        </p:spPr>
        <p:style>
          <a:lnRef idx="0">
            <a:schemeClr val="accent6"/>
          </a:lnRef>
          <a:fillRef idx="3">
            <a:schemeClr val="accent6"/>
          </a:fillRef>
          <a:effectRef idx="3">
            <a:schemeClr val="accent6"/>
          </a:effectRef>
          <a:fontRef idx="minor">
            <a:schemeClr val="lt1"/>
          </a:fontRef>
        </p:style>
        <p:txBody>
          <a:bodyPr anchor="ctr"/>
          <a:lstStyle/>
          <a:p>
            <a:pPr algn="ctr">
              <a:defRPr/>
            </a:pPr>
            <a:r>
              <a:rPr lang="en-US" sz="1400" b="1" dirty="0">
                <a:solidFill>
                  <a:schemeClr val="tx1"/>
                </a:solidFill>
              </a:rPr>
              <a:t>Project  Contract</a:t>
            </a:r>
          </a:p>
        </p:txBody>
      </p:sp>
      <p:sp>
        <p:nvSpPr>
          <p:cNvPr id="12" name="Oval 11"/>
          <p:cNvSpPr/>
          <p:nvPr/>
        </p:nvSpPr>
        <p:spPr>
          <a:xfrm>
            <a:off x="6553200" y="2971800"/>
            <a:ext cx="1828800" cy="838200"/>
          </a:xfrm>
          <a:prstGeom prst="ellipse">
            <a:avLst/>
          </a:prstGeom>
        </p:spPr>
        <p:style>
          <a:lnRef idx="0">
            <a:schemeClr val="accent6"/>
          </a:lnRef>
          <a:fillRef idx="3">
            <a:schemeClr val="accent6"/>
          </a:fillRef>
          <a:effectRef idx="3">
            <a:schemeClr val="accent6"/>
          </a:effectRef>
          <a:fontRef idx="minor">
            <a:schemeClr val="lt1"/>
          </a:fontRef>
        </p:style>
        <p:txBody>
          <a:bodyPr anchor="ctr"/>
          <a:lstStyle/>
          <a:p>
            <a:pPr algn="ctr">
              <a:defRPr/>
            </a:pPr>
            <a:r>
              <a:rPr lang="en-US" sz="1400" b="1" dirty="0">
                <a:solidFill>
                  <a:schemeClr val="tx1"/>
                </a:solidFill>
              </a:rPr>
              <a:t>Project  Preparation and Startup</a:t>
            </a:r>
          </a:p>
        </p:txBody>
      </p:sp>
      <p:sp>
        <p:nvSpPr>
          <p:cNvPr id="13" name="Oval 12"/>
          <p:cNvSpPr/>
          <p:nvPr/>
        </p:nvSpPr>
        <p:spPr>
          <a:xfrm>
            <a:off x="5867400" y="4419600"/>
            <a:ext cx="1600200" cy="838200"/>
          </a:xfrm>
          <a:prstGeom prst="ellipse">
            <a:avLst/>
          </a:prstGeom>
        </p:spPr>
        <p:style>
          <a:lnRef idx="0">
            <a:schemeClr val="accent6"/>
          </a:lnRef>
          <a:fillRef idx="3">
            <a:schemeClr val="accent6"/>
          </a:fillRef>
          <a:effectRef idx="3">
            <a:schemeClr val="accent6"/>
          </a:effectRef>
          <a:fontRef idx="minor">
            <a:schemeClr val="lt1"/>
          </a:fontRef>
        </p:style>
        <p:txBody>
          <a:bodyPr anchor="ctr"/>
          <a:lstStyle/>
          <a:p>
            <a:pPr algn="ctr">
              <a:defRPr/>
            </a:pPr>
            <a:r>
              <a:rPr lang="en-US" sz="1400" b="1" dirty="0">
                <a:solidFill>
                  <a:schemeClr val="tx1"/>
                </a:solidFill>
              </a:rPr>
              <a:t>Single Site Verification</a:t>
            </a:r>
          </a:p>
        </p:txBody>
      </p:sp>
      <p:sp>
        <p:nvSpPr>
          <p:cNvPr id="14" name="Oval 13"/>
          <p:cNvSpPr/>
          <p:nvPr/>
        </p:nvSpPr>
        <p:spPr>
          <a:xfrm>
            <a:off x="3632200" y="5334000"/>
            <a:ext cx="1676400" cy="838200"/>
          </a:xfrm>
          <a:prstGeom prst="ellipse">
            <a:avLst/>
          </a:prstGeom>
        </p:spPr>
        <p:style>
          <a:lnRef idx="0">
            <a:schemeClr val="accent6"/>
          </a:lnRef>
          <a:fillRef idx="3">
            <a:schemeClr val="accent6"/>
          </a:fillRef>
          <a:effectRef idx="3">
            <a:schemeClr val="accent6"/>
          </a:effectRef>
          <a:fontRef idx="minor">
            <a:schemeClr val="lt1"/>
          </a:fontRef>
        </p:style>
        <p:txBody>
          <a:bodyPr anchor="ctr"/>
          <a:lstStyle/>
          <a:p>
            <a:pPr algn="ctr">
              <a:defRPr/>
            </a:pPr>
            <a:r>
              <a:rPr lang="en-US" sz="1400" b="1" dirty="0">
                <a:solidFill>
                  <a:schemeClr val="tx1"/>
                </a:solidFill>
              </a:rPr>
              <a:t>Drive Test/RF Optimization</a:t>
            </a:r>
          </a:p>
        </p:txBody>
      </p:sp>
      <p:sp>
        <p:nvSpPr>
          <p:cNvPr id="15" name="Oval 14"/>
          <p:cNvSpPr/>
          <p:nvPr/>
        </p:nvSpPr>
        <p:spPr>
          <a:xfrm>
            <a:off x="1219200" y="4495800"/>
            <a:ext cx="1676400" cy="838200"/>
          </a:xfrm>
          <a:prstGeom prst="ellipse">
            <a:avLst/>
          </a:prstGeom>
        </p:spPr>
        <p:style>
          <a:lnRef idx="0">
            <a:schemeClr val="accent6"/>
          </a:lnRef>
          <a:fillRef idx="3">
            <a:schemeClr val="accent6"/>
          </a:fillRef>
          <a:effectRef idx="3">
            <a:schemeClr val="accent6"/>
          </a:effectRef>
          <a:fontRef idx="minor">
            <a:schemeClr val="lt1"/>
          </a:fontRef>
        </p:style>
        <p:txBody>
          <a:bodyPr anchor="ctr"/>
          <a:lstStyle/>
          <a:p>
            <a:pPr algn="ctr">
              <a:defRPr/>
            </a:pPr>
            <a:r>
              <a:rPr lang="en-US" sz="1400" b="1" dirty="0">
                <a:solidFill>
                  <a:schemeClr val="tx1"/>
                </a:solidFill>
              </a:rPr>
              <a:t>Parameter Optimization</a:t>
            </a:r>
          </a:p>
        </p:txBody>
      </p:sp>
      <p:sp>
        <p:nvSpPr>
          <p:cNvPr id="16" name="Oval 15"/>
          <p:cNvSpPr/>
          <p:nvPr/>
        </p:nvSpPr>
        <p:spPr>
          <a:xfrm>
            <a:off x="152400" y="3048000"/>
            <a:ext cx="1600200" cy="838200"/>
          </a:xfrm>
          <a:prstGeom prst="ellipse">
            <a:avLst/>
          </a:prstGeom>
        </p:spPr>
        <p:style>
          <a:lnRef idx="0">
            <a:schemeClr val="accent6"/>
          </a:lnRef>
          <a:fillRef idx="3">
            <a:schemeClr val="accent6"/>
          </a:fillRef>
          <a:effectRef idx="3">
            <a:schemeClr val="accent6"/>
          </a:effectRef>
          <a:fontRef idx="minor">
            <a:schemeClr val="lt1"/>
          </a:fontRef>
        </p:style>
        <p:txBody>
          <a:bodyPr anchor="ctr"/>
          <a:lstStyle/>
          <a:p>
            <a:pPr algn="ctr">
              <a:defRPr/>
            </a:pPr>
            <a:r>
              <a:rPr lang="en-US" sz="1400" b="1" dirty="0">
                <a:solidFill>
                  <a:schemeClr val="tx1"/>
                </a:solidFill>
              </a:rPr>
              <a:t>Customer Acceptance</a:t>
            </a:r>
          </a:p>
        </p:txBody>
      </p:sp>
      <p:sp>
        <p:nvSpPr>
          <p:cNvPr id="17" name="Oval 16"/>
          <p:cNvSpPr/>
          <p:nvPr/>
        </p:nvSpPr>
        <p:spPr>
          <a:xfrm>
            <a:off x="762000" y="1524000"/>
            <a:ext cx="1905000" cy="762000"/>
          </a:xfrm>
          <a:prstGeom prst="ellipse">
            <a:avLst/>
          </a:prstGeom>
        </p:spPr>
        <p:style>
          <a:lnRef idx="0">
            <a:schemeClr val="accent6"/>
          </a:lnRef>
          <a:fillRef idx="3">
            <a:schemeClr val="accent6"/>
          </a:fillRef>
          <a:effectRef idx="3">
            <a:schemeClr val="accent6"/>
          </a:effectRef>
          <a:fontRef idx="minor">
            <a:schemeClr val="lt1"/>
          </a:fontRef>
        </p:style>
        <p:txBody>
          <a:bodyPr anchor="ctr"/>
          <a:lstStyle/>
          <a:p>
            <a:pPr algn="ctr">
              <a:defRPr/>
            </a:pPr>
            <a:r>
              <a:rPr lang="en-US" sz="1400" b="1" dirty="0">
                <a:solidFill>
                  <a:schemeClr val="tx1"/>
                </a:solidFill>
              </a:rPr>
              <a:t>Optimization Report  Output</a:t>
            </a:r>
          </a:p>
        </p:txBody>
      </p:sp>
      <p:sp>
        <p:nvSpPr>
          <p:cNvPr id="20" name="Circular Arrow 19"/>
          <p:cNvSpPr/>
          <p:nvPr/>
        </p:nvSpPr>
        <p:spPr>
          <a:xfrm rot="4841498">
            <a:off x="7127880" y="1985313"/>
            <a:ext cx="1219200" cy="990600"/>
          </a:xfrm>
          <a:prstGeom prst="circularArrow">
            <a:avLst/>
          </a:prstGeom>
          <a:solidFill>
            <a:srgbClr val="CC0099"/>
          </a:solidFill>
        </p:spPr>
        <p:style>
          <a:lnRef idx="0">
            <a:schemeClr val="accent5"/>
          </a:lnRef>
          <a:fillRef idx="3">
            <a:schemeClr val="accent5"/>
          </a:fillRef>
          <a:effectRef idx="3">
            <a:schemeClr val="accent5"/>
          </a:effectRef>
          <a:fontRef idx="minor">
            <a:schemeClr val="lt1"/>
          </a:fontRef>
        </p:style>
        <p:txBody>
          <a:bodyPr anchor="ctr"/>
          <a:lstStyle/>
          <a:p>
            <a:pPr algn="ctr">
              <a:defRPr/>
            </a:pPr>
            <a:endParaRPr lang="en-US" b="1">
              <a:solidFill>
                <a:schemeClr val="tx1"/>
              </a:solidFill>
            </a:endParaRPr>
          </a:p>
        </p:txBody>
      </p:sp>
      <p:sp>
        <p:nvSpPr>
          <p:cNvPr id="21" name="Circular Arrow 20"/>
          <p:cNvSpPr/>
          <p:nvPr/>
        </p:nvSpPr>
        <p:spPr>
          <a:xfrm rot="6474740">
            <a:off x="7080758" y="3767735"/>
            <a:ext cx="1047990" cy="990600"/>
          </a:xfrm>
          <a:prstGeom prst="circularArrow">
            <a:avLst/>
          </a:prstGeom>
          <a:solidFill>
            <a:srgbClr val="CC0099"/>
          </a:solidFill>
        </p:spPr>
        <p:style>
          <a:lnRef idx="0">
            <a:schemeClr val="accent5"/>
          </a:lnRef>
          <a:fillRef idx="3">
            <a:schemeClr val="accent5"/>
          </a:fillRef>
          <a:effectRef idx="3">
            <a:schemeClr val="accent5"/>
          </a:effectRef>
          <a:fontRef idx="minor">
            <a:schemeClr val="lt1"/>
          </a:fontRef>
        </p:style>
        <p:txBody>
          <a:bodyPr anchor="ctr"/>
          <a:lstStyle/>
          <a:p>
            <a:pPr algn="ctr">
              <a:defRPr/>
            </a:pPr>
            <a:endParaRPr lang="en-US" b="1">
              <a:solidFill>
                <a:schemeClr val="tx1"/>
              </a:solidFill>
            </a:endParaRPr>
          </a:p>
        </p:txBody>
      </p:sp>
      <p:sp>
        <p:nvSpPr>
          <p:cNvPr id="24" name="Right Arrow 23"/>
          <p:cNvSpPr/>
          <p:nvPr/>
        </p:nvSpPr>
        <p:spPr>
          <a:xfrm rot="9571672">
            <a:off x="5236590" y="5311773"/>
            <a:ext cx="908946" cy="313253"/>
          </a:xfrm>
          <a:prstGeom prst="rightArrow">
            <a:avLst/>
          </a:prstGeom>
          <a:solidFill>
            <a:srgbClr val="CC0099"/>
          </a:solidFill>
        </p:spPr>
        <p:style>
          <a:lnRef idx="0">
            <a:schemeClr val="accent5"/>
          </a:lnRef>
          <a:fillRef idx="3">
            <a:schemeClr val="accent5"/>
          </a:fillRef>
          <a:effectRef idx="3">
            <a:schemeClr val="accent5"/>
          </a:effectRef>
          <a:fontRef idx="minor">
            <a:schemeClr val="lt1"/>
          </a:fontRef>
        </p:style>
        <p:txBody>
          <a:bodyPr anchor="ctr"/>
          <a:lstStyle/>
          <a:p>
            <a:pPr algn="ctr">
              <a:defRPr/>
            </a:pPr>
            <a:endParaRPr lang="en-US" b="1">
              <a:solidFill>
                <a:schemeClr val="tx1"/>
              </a:solidFill>
            </a:endParaRPr>
          </a:p>
        </p:txBody>
      </p:sp>
      <p:sp>
        <p:nvSpPr>
          <p:cNvPr id="25" name="Right Arrow 24"/>
          <p:cNvSpPr/>
          <p:nvPr/>
        </p:nvSpPr>
        <p:spPr>
          <a:xfrm rot="12173106">
            <a:off x="2617483" y="5284312"/>
            <a:ext cx="1056375" cy="313253"/>
          </a:xfrm>
          <a:prstGeom prst="rightArrow">
            <a:avLst/>
          </a:prstGeom>
          <a:solidFill>
            <a:srgbClr val="CC0099"/>
          </a:solidFill>
        </p:spPr>
        <p:style>
          <a:lnRef idx="0">
            <a:schemeClr val="accent5"/>
          </a:lnRef>
          <a:fillRef idx="3">
            <a:schemeClr val="accent5"/>
          </a:fillRef>
          <a:effectRef idx="3">
            <a:schemeClr val="accent5"/>
          </a:effectRef>
          <a:fontRef idx="minor">
            <a:schemeClr val="lt1"/>
          </a:fontRef>
        </p:style>
        <p:txBody>
          <a:bodyPr anchor="ctr"/>
          <a:lstStyle/>
          <a:p>
            <a:pPr algn="ctr">
              <a:defRPr/>
            </a:pPr>
            <a:endParaRPr lang="en-US" b="1">
              <a:solidFill>
                <a:schemeClr val="tx1"/>
              </a:solidFill>
            </a:endParaRPr>
          </a:p>
        </p:txBody>
      </p:sp>
      <p:sp>
        <p:nvSpPr>
          <p:cNvPr id="26" name="Circular Arrow 25"/>
          <p:cNvSpPr/>
          <p:nvPr/>
        </p:nvSpPr>
        <p:spPr>
          <a:xfrm rot="13992374">
            <a:off x="518130" y="3792233"/>
            <a:ext cx="1047990" cy="990600"/>
          </a:xfrm>
          <a:prstGeom prst="circularArrow">
            <a:avLst/>
          </a:prstGeom>
          <a:solidFill>
            <a:srgbClr val="CC0099"/>
          </a:solidFill>
        </p:spPr>
        <p:style>
          <a:lnRef idx="0">
            <a:schemeClr val="accent5"/>
          </a:lnRef>
          <a:fillRef idx="3">
            <a:schemeClr val="accent5"/>
          </a:fillRef>
          <a:effectRef idx="3">
            <a:schemeClr val="accent5"/>
          </a:effectRef>
          <a:fontRef idx="minor">
            <a:schemeClr val="lt1"/>
          </a:fontRef>
        </p:style>
        <p:txBody>
          <a:bodyPr anchor="ctr"/>
          <a:lstStyle/>
          <a:p>
            <a:pPr algn="ctr">
              <a:defRPr/>
            </a:pPr>
            <a:endParaRPr lang="en-US" b="1">
              <a:solidFill>
                <a:schemeClr val="tx1"/>
              </a:solidFill>
            </a:endParaRPr>
          </a:p>
        </p:txBody>
      </p:sp>
      <p:sp>
        <p:nvSpPr>
          <p:cNvPr id="27" name="Circular Arrow 26"/>
          <p:cNvSpPr/>
          <p:nvPr/>
        </p:nvSpPr>
        <p:spPr>
          <a:xfrm rot="17016897">
            <a:off x="331776" y="2079237"/>
            <a:ext cx="1047990" cy="990600"/>
          </a:xfrm>
          <a:prstGeom prst="circularArrow">
            <a:avLst/>
          </a:prstGeom>
          <a:solidFill>
            <a:srgbClr val="CC0099"/>
          </a:solidFill>
        </p:spPr>
        <p:style>
          <a:lnRef idx="0">
            <a:schemeClr val="accent5"/>
          </a:lnRef>
          <a:fillRef idx="3">
            <a:schemeClr val="accent5"/>
          </a:fillRef>
          <a:effectRef idx="3">
            <a:schemeClr val="accent5"/>
          </a:effectRef>
          <a:fontRef idx="minor">
            <a:schemeClr val="lt1"/>
          </a:fontRef>
        </p:style>
        <p:txBody>
          <a:bodyPr anchor="ctr"/>
          <a:lstStyle/>
          <a:p>
            <a:pPr algn="ctr">
              <a:defRPr/>
            </a:pPr>
            <a:endParaRPr lang="en-US" b="1">
              <a:solidFill>
                <a:schemeClr val="tx1"/>
              </a:solidFill>
            </a:endParaRPr>
          </a:p>
        </p:txBody>
      </p:sp>
      <p:sp>
        <p:nvSpPr>
          <p:cNvPr id="28" name="TextBox 27"/>
          <p:cNvSpPr txBox="1"/>
          <p:nvPr/>
        </p:nvSpPr>
        <p:spPr>
          <a:xfrm>
            <a:off x="1219200" y="361950"/>
            <a:ext cx="6629400" cy="400050"/>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lgn="ctr">
              <a:defRPr/>
            </a:pPr>
            <a:r>
              <a:rPr lang="en-US" sz="2000" b="1" dirty="0">
                <a:solidFill>
                  <a:schemeClr val="tx1"/>
                </a:solidFill>
              </a:rPr>
              <a:t>UCE SINGLE SITE OPTIMIZATION FLOWCHART</a:t>
            </a:r>
          </a:p>
        </p:txBody>
      </p:sp>
    </p:spTree>
  </p:cSld>
  <p:clrMapOvr>
    <a:masterClrMapping/>
  </p:clrMapOvr>
  <p:transition>
    <p:wheel spokes="2"/>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62" name="Rectangle 2"/>
          <p:cNvSpPr>
            <a:spLocks noGrp="1" noChangeArrowheads="1"/>
          </p:cNvSpPr>
          <p:nvPr>
            <p:ph type="title"/>
          </p:nvPr>
        </p:nvSpPr>
        <p:spPr>
          <a:xfrm>
            <a:off x="35169" y="334963"/>
            <a:ext cx="9073662"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BCCH Carrier Measurements</a:t>
            </a:r>
          </a:p>
        </p:txBody>
      </p:sp>
      <p:sp>
        <p:nvSpPr>
          <p:cNvPr id="68611" name="Rectangle 3"/>
          <p:cNvSpPr>
            <a:spLocks noGrp="1" noChangeArrowheads="1"/>
          </p:cNvSpPr>
          <p:nvPr>
            <p:ph type="body" idx="1"/>
          </p:nvPr>
        </p:nvSpPr>
        <p:spPr>
          <a:xfrm>
            <a:off x="873369" y="1784350"/>
            <a:ext cx="7269774" cy="3767138"/>
          </a:xfrm>
          <a:noFill/>
        </p:spPr>
        <p:txBody>
          <a:bodyPr/>
          <a:lstStyle/>
          <a:p>
            <a:r>
              <a:rPr lang="en-GB" sz="2800" smtClean="0"/>
              <a:t>BCCH carrier measurements are used for:</a:t>
            </a:r>
          </a:p>
          <a:p>
            <a:pPr lvl="1"/>
            <a:r>
              <a:rPr lang="en-GB" sz="2400" smtClean="0"/>
              <a:t>Idle Mode:</a:t>
            </a:r>
          </a:p>
          <a:p>
            <a:pPr lvl="2"/>
            <a:r>
              <a:rPr lang="en-GB" smtClean="0"/>
              <a:t>Cell Selection/Reselection</a:t>
            </a:r>
          </a:p>
          <a:p>
            <a:pPr lvl="1"/>
            <a:r>
              <a:rPr lang="en-GB" sz="2400" smtClean="0"/>
              <a:t>Dedicated Mode</a:t>
            </a:r>
          </a:p>
          <a:p>
            <a:pPr lvl="2"/>
            <a:r>
              <a:rPr lang="en-GB" smtClean="0"/>
              <a:t>Handovers</a:t>
            </a:r>
          </a:p>
          <a:p>
            <a:pPr lvl="2"/>
            <a:r>
              <a:rPr lang="en-GB" smtClean="0"/>
              <a:t>Power Control</a:t>
            </a:r>
          </a:p>
          <a:p>
            <a:pPr lvl="2"/>
            <a:r>
              <a:rPr lang="en-GB" smtClean="0"/>
              <a:t>Call Maintenance</a:t>
            </a:r>
          </a:p>
          <a:p>
            <a:endParaRPr lang="en-GB" smtClean="0"/>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62" name="Rectangle 2"/>
          <p:cNvSpPr>
            <a:spLocks noGrp="1" noChangeArrowheads="1"/>
          </p:cNvSpPr>
          <p:nvPr>
            <p:ph type="title"/>
          </p:nvPr>
        </p:nvSpPr>
        <p:spPr>
          <a:xfrm>
            <a:off x="35169" y="334963"/>
            <a:ext cx="9073662"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BCCH Carrier Measurements</a:t>
            </a:r>
          </a:p>
        </p:txBody>
      </p:sp>
      <p:sp>
        <p:nvSpPr>
          <p:cNvPr id="68611" name="Rectangle 3"/>
          <p:cNvSpPr>
            <a:spLocks noGrp="1" noChangeArrowheads="1"/>
          </p:cNvSpPr>
          <p:nvPr>
            <p:ph type="body" idx="1"/>
          </p:nvPr>
        </p:nvSpPr>
        <p:spPr>
          <a:xfrm>
            <a:off x="873369" y="1784350"/>
            <a:ext cx="7269774" cy="3767138"/>
          </a:xfrm>
          <a:noFill/>
        </p:spPr>
        <p:txBody>
          <a:bodyPr/>
          <a:lstStyle/>
          <a:p>
            <a:r>
              <a:rPr lang="en-GB" sz="2800" smtClean="0"/>
              <a:t>BCCH carrier measurements are used for:</a:t>
            </a:r>
          </a:p>
          <a:p>
            <a:pPr lvl="1"/>
            <a:r>
              <a:rPr lang="en-GB" sz="2400" smtClean="0"/>
              <a:t>Idle Mode:</a:t>
            </a:r>
          </a:p>
          <a:p>
            <a:pPr lvl="2"/>
            <a:r>
              <a:rPr lang="en-GB" smtClean="0"/>
              <a:t>Cell Selection/Reselection</a:t>
            </a:r>
          </a:p>
          <a:p>
            <a:pPr lvl="1"/>
            <a:r>
              <a:rPr lang="en-GB" sz="2400" smtClean="0"/>
              <a:t>Dedicated Mode</a:t>
            </a:r>
          </a:p>
          <a:p>
            <a:pPr lvl="2"/>
            <a:r>
              <a:rPr lang="en-GB" smtClean="0"/>
              <a:t>Handovers</a:t>
            </a:r>
          </a:p>
          <a:p>
            <a:pPr lvl="2"/>
            <a:r>
              <a:rPr lang="en-GB" smtClean="0"/>
              <a:t>Power Control</a:t>
            </a:r>
          </a:p>
          <a:p>
            <a:pPr lvl="2"/>
            <a:r>
              <a:rPr lang="en-GB" smtClean="0"/>
              <a:t>Call Maintenance</a:t>
            </a:r>
          </a:p>
          <a:p>
            <a:endParaRPr lang="en-GB" smtClean="0"/>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Oval 2"/>
          <p:cNvSpPr>
            <a:spLocks noChangeArrowheads="1"/>
          </p:cNvSpPr>
          <p:nvPr/>
        </p:nvSpPr>
        <p:spPr bwMode="auto">
          <a:xfrm>
            <a:off x="1324708" y="2882901"/>
            <a:ext cx="6271846" cy="6581775"/>
          </a:xfrm>
          <a:prstGeom prst="ellipse">
            <a:avLst/>
          </a:prstGeom>
          <a:solidFill>
            <a:srgbClr val="FFCC99"/>
          </a:solidFill>
          <a:ln w="9525">
            <a:solidFill>
              <a:schemeClr val="tx1"/>
            </a:solidFill>
            <a:round/>
            <a:headEnd/>
            <a:tailEnd/>
          </a:ln>
        </p:spPr>
        <p:txBody>
          <a:bodyPr wrap="none" anchor="ctr"/>
          <a:lstStyle/>
          <a:p>
            <a:endParaRPr lang="en-US"/>
          </a:p>
        </p:txBody>
      </p:sp>
      <p:sp>
        <p:nvSpPr>
          <p:cNvPr id="69635" name="Oval 3"/>
          <p:cNvSpPr>
            <a:spLocks noChangeArrowheads="1"/>
          </p:cNvSpPr>
          <p:nvPr/>
        </p:nvSpPr>
        <p:spPr bwMode="auto">
          <a:xfrm>
            <a:off x="3909646" y="968375"/>
            <a:ext cx="6271846" cy="6581775"/>
          </a:xfrm>
          <a:prstGeom prst="ellipse">
            <a:avLst/>
          </a:prstGeom>
          <a:solidFill>
            <a:srgbClr val="FFCC99"/>
          </a:solidFill>
          <a:ln w="9525">
            <a:solidFill>
              <a:schemeClr val="tx1"/>
            </a:solidFill>
            <a:round/>
            <a:headEnd/>
            <a:tailEnd/>
          </a:ln>
        </p:spPr>
        <p:txBody>
          <a:bodyPr wrap="none" anchor="ctr"/>
          <a:lstStyle/>
          <a:p>
            <a:endParaRPr lang="en-US"/>
          </a:p>
        </p:txBody>
      </p:sp>
      <p:sp>
        <p:nvSpPr>
          <p:cNvPr id="69636" name="Oval 4"/>
          <p:cNvSpPr>
            <a:spLocks noChangeArrowheads="1"/>
          </p:cNvSpPr>
          <p:nvPr/>
        </p:nvSpPr>
        <p:spPr bwMode="auto">
          <a:xfrm>
            <a:off x="6863862" y="4141789"/>
            <a:ext cx="400050" cy="434975"/>
          </a:xfrm>
          <a:prstGeom prst="ellipse">
            <a:avLst/>
          </a:prstGeom>
          <a:solidFill>
            <a:srgbClr val="FF0000"/>
          </a:solidFill>
          <a:ln w="9525">
            <a:solidFill>
              <a:schemeClr val="tx1"/>
            </a:solidFill>
            <a:round/>
            <a:headEnd/>
            <a:tailEnd/>
          </a:ln>
        </p:spPr>
        <p:txBody>
          <a:bodyPr/>
          <a:lstStyle/>
          <a:p>
            <a:endParaRPr lang="en-US"/>
          </a:p>
        </p:txBody>
      </p:sp>
      <p:sp>
        <p:nvSpPr>
          <p:cNvPr id="69637" name="Oval 5"/>
          <p:cNvSpPr>
            <a:spLocks noChangeArrowheads="1"/>
          </p:cNvSpPr>
          <p:nvPr/>
        </p:nvSpPr>
        <p:spPr bwMode="auto">
          <a:xfrm>
            <a:off x="-1336431" y="876300"/>
            <a:ext cx="6271846" cy="6581775"/>
          </a:xfrm>
          <a:prstGeom prst="ellipse">
            <a:avLst/>
          </a:prstGeom>
          <a:solidFill>
            <a:srgbClr val="FFCC99"/>
          </a:solidFill>
          <a:ln w="9525">
            <a:solidFill>
              <a:schemeClr val="tx1"/>
            </a:solidFill>
            <a:round/>
            <a:headEnd/>
            <a:tailEnd/>
          </a:ln>
        </p:spPr>
        <p:txBody>
          <a:bodyPr wrap="none" anchor="ctr"/>
          <a:lstStyle/>
          <a:p>
            <a:endParaRPr lang="en-US"/>
          </a:p>
        </p:txBody>
      </p:sp>
      <p:sp>
        <p:nvSpPr>
          <p:cNvPr id="69638" name="Oval 6"/>
          <p:cNvSpPr>
            <a:spLocks noChangeArrowheads="1"/>
          </p:cNvSpPr>
          <p:nvPr/>
        </p:nvSpPr>
        <p:spPr bwMode="auto">
          <a:xfrm>
            <a:off x="1617785" y="4049714"/>
            <a:ext cx="400050" cy="434975"/>
          </a:xfrm>
          <a:prstGeom prst="ellipse">
            <a:avLst/>
          </a:prstGeom>
          <a:solidFill>
            <a:srgbClr val="FF0000"/>
          </a:solidFill>
          <a:ln w="9525">
            <a:solidFill>
              <a:schemeClr val="tx1"/>
            </a:solidFill>
            <a:round/>
            <a:headEnd/>
            <a:tailEnd/>
          </a:ln>
        </p:spPr>
        <p:txBody>
          <a:bodyPr/>
          <a:lstStyle/>
          <a:p>
            <a:endParaRPr lang="en-US"/>
          </a:p>
        </p:txBody>
      </p:sp>
      <p:sp>
        <p:nvSpPr>
          <p:cNvPr id="69639" name="Oval 7"/>
          <p:cNvSpPr>
            <a:spLocks noChangeArrowheads="1"/>
          </p:cNvSpPr>
          <p:nvPr/>
        </p:nvSpPr>
        <p:spPr bwMode="auto">
          <a:xfrm>
            <a:off x="1541585" y="-1778000"/>
            <a:ext cx="6271846" cy="6581775"/>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69640" name="Rectangle 8"/>
          <p:cNvSpPr>
            <a:spLocks noChangeArrowheads="1"/>
          </p:cNvSpPr>
          <p:nvPr/>
        </p:nvSpPr>
        <p:spPr bwMode="auto">
          <a:xfrm>
            <a:off x="1389185" y="0"/>
            <a:ext cx="6515100" cy="895350"/>
          </a:xfrm>
          <a:prstGeom prst="rect">
            <a:avLst/>
          </a:prstGeom>
          <a:solidFill>
            <a:schemeClr val="bg1"/>
          </a:solidFill>
          <a:ln w="9525">
            <a:noFill/>
            <a:miter lim="800000"/>
            <a:headEnd/>
            <a:tailEnd/>
          </a:ln>
        </p:spPr>
        <p:txBody>
          <a:bodyPr wrap="none" anchor="ctr"/>
          <a:lstStyle/>
          <a:p>
            <a:endParaRPr lang="en-US"/>
          </a:p>
        </p:txBody>
      </p:sp>
      <p:sp>
        <p:nvSpPr>
          <p:cNvPr id="3780617" name="Rectangle 9"/>
          <p:cNvSpPr>
            <a:spLocks noGrp="1" noChangeArrowheads="1"/>
          </p:cNvSpPr>
          <p:nvPr>
            <p:ph type="title"/>
          </p:nvPr>
        </p:nvSpPr>
        <p:spPr>
          <a:xfrm>
            <a:off x="35169" y="334963"/>
            <a:ext cx="9073662"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BCCH Carrier Measurements – Idle Mode</a:t>
            </a:r>
          </a:p>
        </p:txBody>
      </p:sp>
      <p:sp>
        <p:nvSpPr>
          <p:cNvPr id="69642" name="Line 10"/>
          <p:cNvSpPr>
            <a:spLocks noChangeShapeType="1"/>
          </p:cNvSpPr>
          <p:nvPr/>
        </p:nvSpPr>
        <p:spPr bwMode="auto">
          <a:xfrm flipH="1">
            <a:off x="2094035" y="3746500"/>
            <a:ext cx="2187819" cy="503238"/>
          </a:xfrm>
          <a:prstGeom prst="line">
            <a:avLst/>
          </a:prstGeom>
          <a:noFill/>
          <a:ln w="28575">
            <a:solidFill>
              <a:schemeClr val="hlink"/>
            </a:solidFill>
            <a:round/>
            <a:headEnd type="stealth" w="lg" len="lg"/>
            <a:tailEnd/>
          </a:ln>
        </p:spPr>
        <p:txBody>
          <a:bodyPr/>
          <a:lstStyle/>
          <a:p>
            <a:endParaRPr lang="en-US"/>
          </a:p>
        </p:txBody>
      </p:sp>
      <p:grpSp>
        <p:nvGrpSpPr>
          <p:cNvPr id="2" name="Group 11"/>
          <p:cNvGrpSpPr>
            <a:grpSpLocks/>
          </p:cNvGrpSpPr>
          <p:nvPr/>
        </p:nvGrpSpPr>
        <p:grpSpPr bwMode="auto">
          <a:xfrm>
            <a:off x="4309697" y="3262313"/>
            <a:ext cx="530469" cy="620712"/>
            <a:chOff x="5178" y="3313"/>
            <a:chExt cx="105" cy="150"/>
          </a:xfrm>
        </p:grpSpPr>
        <p:sp>
          <p:nvSpPr>
            <p:cNvPr id="69663" name="Freeform 12"/>
            <p:cNvSpPr>
              <a:spLocks/>
            </p:cNvSpPr>
            <p:nvPr/>
          </p:nvSpPr>
          <p:spPr bwMode="auto">
            <a:xfrm>
              <a:off x="5213" y="3313"/>
              <a:ext cx="70" cy="150"/>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a:lstStyle/>
            <a:p>
              <a:endParaRPr lang="en-US"/>
            </a:p>
          </p:txBody>
        </p:sp>
        <p:sp>
          <p:nvSpPr>
            <p:cNvPr id="69664" name="Freeform 13"/>
            <p:cNvSpPr>
              <a:spLocks/>
            </p:cNvSpPr>
            <p:nvPr/>
          </p:nvSpPr>
          <p:spPr bwMode="auto">
            <a:xfrm>
              <a:off x="5178" y="3326"/>
              <a:ext cx="93" cy="136"/>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a:lstStyle/>
            <a:p>
              <a:endParaRPr lang="en-US"/>
            </a:p>
          </p:txBody>
        </p:sp>
        <p:sp>
          <p:nvSpPr>
            <p:cNvPr id="69665" name="Freeform 14"/>
            <p:cNvSpPr>
              <a:spLocks/>
            </p:cNvSpPr>
            <p:nvPr/>
          </p:nvSpPr>
          <p:spPr bwMode="auto">
            <a:xfrm>
              <a:off x="5178" y="3326"/>
              <a:ext cx="86" cy="131"/>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a:lstStyle/>
            <a:p>
              <a:endParaRPr lang="en-US"/>
            </a:p>
          </p:txBody>
        </p:sp>
        <p:sp>
          <p:nvSpPr>
            <p:cNvPr id="69666" name="Freeform 15"/>
            <p:cNvSpPr>
              <a:spLocks/>
            </p:cNvSpPr>
            <p:nvPr/>
          </p:nvSpPr>
          <p:spPr bwMode="auto">
            <a:xfrm>
              <a:off x="5211" y="3328"/>
              <a:ext cx="46" cy="64"/>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a:lstStyle/>
            <a:p>
              <a:endParaRPr lang="en-US"/>
            </a:p>
          </p:txBody>
        </p:sp>
        <p:sp>
          <p:nvSpPr>
            <p:cNvPr id="69667" name="Freeform 16"/>
            <p:cNvSpPr>
              <a:spLocks/>
            </p:cNvSpPr>
            <p:nvPr/>
          </p:nvSpPr>
          <p:spPr bwMode="auto">
            <a:xfrm>
              <a:off x="5212" y="3341"/>
              <a:ext cx="42" cy="37"/>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a:lstStyle/>
            <a:p>
              <a:endParaRPr lang="en-US"/>
            </a:p>
          </p:txBody>
        </p:sp>
        <p:sp>
          <p:nvSpPr>
            <p:cNvPr id="69668" name="Freeform 17"/>
            <p:cNvSpPr>
              <a:spLocks/>
            </p:cNvSpPr>
            <p:nvPr/>
          </p:nvSpPr>
          <p:spPr bwMode="auto">
            <a:xfrm>
              <a:off x="5214" y="3348"/>
              <a:ext cx="37" cy="28"/>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a:lstStyle/>
            <a:p>
              <a:endParaRPr lang="en-US"/>
            </a:p>
          </p:txBody>
        </p:sp>
        <p:sp>
          <p:nvSpPr>
            <p:cNvPr id="69669" name="Freeform 18"/>
            <p:cNvSpPr>
              <a:spLocks/>
            </p:cNvSpPr>
            <p:nvPr/>
          </p:nvSpPr>
          <p:spPr bwMode="auto">
            <a:xfrm>
              <a:off x="5217" y="3350"/>
              <a:ext cx="34" cy="26"/>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a:lstStyle/>
            <a:p>
              <a:endParaRPr lang="en-US"/>
            </a:p>
          </p:txBody>
        </p:sp>
        <p:sp>
          <p:nvSpPr>
            <p:cNvPr id="69670" name="Freeform 19"/>
            <p:cNvSpPr>
              <a:spLocks/>
            </p:cNvSpPr>
            <p:nvPr/>
          </p:nvSpPr>
          <p:spPr bwMode="auto">
            <a:xfrm>
              <a:off x="5254" y="3334"/>
              <a:ext cx="6" cy="5"/>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a:lstStyle/>
            <a:p>
              <a:endParaRPr lang="en-US"/>
            </a:p>
          </p:txBody>
        </p:sp>
        <p:sp>
          <p:nvSpPr>
            <p:cNvPr id="69671" name="Freeform 20"/>
            <p:cNvSpPr>
              <a:spLocks/>
            </p:cNvSpPr>
            <p:nvPr/>
          </p:nvSpPr>
          <p:spPr bwMode="auto">
            <a:xfrm>
              <a:off x="5254" y="3334"/>
              <a:ext cx="5" cy="4"/>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a:lstStyle/>
            <a:p>
              <a:endParaRPr lang="en-US"/>
            </a:p>
          </p:txBody>
        </p:sp>
        <p:sp>
          <p:nvSpPr>
            <p:cNvPr id="69672" name="Freeform 21"/>
            <p:cNvSpPr>
              <a:spLocks/>
            </p:cNvSpPr>
            <p:nvPr/>
          </p:nvSpPr>
          <p:spPr bwMode="auto">
            <a:xfrm>
              <a:off x="5234" y="3332"/>
              <a:ext cx="19" cy="4"/>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a:lstStyle/>
            <a:p>
              <a:endParaRPr lang="en-US"/>
            </a:p>
          </p:txBody>
        </p:sp>
        <p:sp>
          <p:nvSpPr>
            <p:cNvPr id="69673" name="Freeform 22"/>
            <p:cNvSpPr>
              <a:spLocks/>
            </p:cNvSpPr>
            <p:nvPr/>
          </p:nvSpPr>
          <p:spPr bwMode="auto">
            <a:xfrm>
              <a:off x="5201" y="3402"/>
              <a:ext cx="32" cy="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a:lstStyle/>
            <a:p>
              <a:endParaRPr lang="en-US"/>
            </a:p>
          </p:txBody>
        </p:sp>
        <p:sp>
          <p:nvSpPr>
            <p:cNvPr id="69674" name="Freeform 23"/>
            <p:cNvSpPr>
              <a:spLocks/>
            </p:cNvSpPr>
            <p:nvPr/>
          </p:nvSpPr>
          <p:spPr bwMode="auto">
            <a:xfrm>
              <a:off x="5201" y="3402"/>
              <a:ext cx="9" cy="6"/>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a:lstStyle/>
            <a:p>
              <a:endParaRPr lang="en-US"/>
            </a:p>
          </p:txBody>
        </p:sp>
        <p:sp>
          <p:nvSpPr>
            <p:cNvPr id="69675" name="Freeform 24"/>
            <p:cNvSpPr>
              <a:spLocks/>
            </p:cNvSpPr>
            <p:nvPr/>
          </p:nvSpPr>
          <p:spPr bwMode="auto">
            <a:xfrm>
              <a:off x="5221" y="3404"/>
              <a:ext cx="12" cy="6"/>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a:lstStyle/>
            <a:p>
              <a:endParaRPr lang="en-US"/>
            </a:p>
          </p:txBody>
        </p:sp>
        <p:sp>
          <p:nvSpPr>
            <p:cNvPr id="69676" name="Freeform 25"/>
            <p:cNvSpPr>
              <a:spLocks/>
            </p:cNvSpPr>
            <p:nvPr/>
          </p:nvSpPr>
          <p:spPr bwMode="auto">
            <a:xfrm>
              <a:off x="5210" y="3402"/>
              <a:ext cx="11" cy="7"/>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a:lstStyle/>
            <a:p>
              <a:endParaRPr lang="en-US"/>
            </a:p>
          </p:txBody>
        </p:sp>
        <p:sp>
          <p:nvSpPr>
            <p:cNvPr id="69677" name="Freeform 26"/>
            <p:cNvSpPr>
              <a:spLocks/>
            </p:cNvSpPr>
            <p:nvPr/>
          </p:nvSpPr>
          <p:spPr bwMode="auto">
            <a:xfrm>
              <a:off x="5201" y="3402"/>
              <a:ext cx="8" cy="6"/>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a:lstStyle/>
            <a:p>
              <a:endParaRPr lang="en-US"/>
            </a:p>
          </p:txBody>
        </p:sp>
        <p:sp>
          <p:nvSpPr>
            <p:cNvPr id="69678" name="Freeform 27"/>
            <p:cNvSpPr>
              <a:spLocks/>
            </p:cNvSpPr>
            <p:nvPr/>
          </p:nvSpPr>
          <p:spPr bwMode="auto">
            <a:xfrm>
              <a:off x="5221" y="3405"/>
              <a:ext cx="11" cy="5"/>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a:lstStyle/>
            <a:p>
              <a:endParaRPr lang="en-US"/>
            </a:p>
          </p:txBody>
        </p:sp>
        <p:sp>
          <p:nvSpPr>
            <p:cNvPr id="69679" name="Freeform 28"/>
            <p:cNvSpPr>
              <a:spLocks/>
            </p:cNvSpPr>
            <p:nvPr/>
          </p:nvSpPr>
          <p:spPr bwMode="auto">
            <a:xfrm>
              <a:off x="5210" y="3403"/>
              <a:ext cx="11" cy="6"/>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a:lstStyle/>
            <a:p>
              <a:endParaRPr lang="en-US"/>
            </a:p>
          </p:txBody>
        </p:sp>
        <p:sp>
          <p:nvSpPr>
            <p:cNvPr id="69680" name="Freeform 29"/>
            <p:cNvSpPr>
              <a:spLocks/>
            </p:cNvSpPr>
            <p:nvPr/>
          </p:nvSpPr>
          <p:spPr bwMode="auto">
            <a:xfrm>
              <a:off x="5197" y="3410"/>
              <a:ext cx="33" cy="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a:lstStyle/>
            <a:p>
              <a:endParaRPr lang="en-US"/>
            </a:p>
          </p:txBody>
        </p:sp>
        <p:sp>
          <p:nvSpPr>
            <p:cNvPr id="69681" name="Freeform 30"/>
            <p:cNvSpPr>
              <a:spLocks/>
            </p:cNvSpPr>
            <p:nvPr/>
          </p:nvSpPr>
          <p:spPr bwMode="auto">
            <a:xfrm>
              <a:off x="5198" y="3410"/>
              <a:ext cx="9" cy="6"/>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a:lstStyle/>
            <a:p>
              <a:endParaRPr lang="en-US"/>
            </a:p>
          </p:txBody>
        </p:sp>
        <p:sp>
          <p:nvSpPr>
            <p:cNvPr id="69682" name="Freeform 31"/>
            <p:cNvSpPr>
              <a:spLocks/>
            </p:cNvSpPr>
            <p:nvPr/>
          </p:nvSpPr>
          <p:spPr bwMode="auto">
            <a:xfrm>
              <a:off x="5218" y="3413"/>
              <a:ext cx="12" cy="5"/>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a:lstStyle/>
            <a:p>
              <a:endParaRPr lang="en-US"/>
            </a:p>
          </p:txBody>
        </p:sp>
        <p:sp>
          <p:nvSpPr>
            <p:cNvPr id="69683" name="Freeform 32"/>
            <p:cNvSpPr>
              <a:spLocks/>
            </p:cNvSpPr>
            <p:nvPr/>
          </p:nvSpPr>
          <p:spPr bwMode="auto">
            <a:xfrm>
              <a:off x="5207" y="3411"/>
              <a:ext cx="11" cy="7"/>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a:lstStyle/>
            <a:p>
              <a:endParaRPr lang="en-US"/>
            </a:p>
          </p:txBody>
        </p:sp>
        <p:sp>
          <p:nvSpPr>
            <p:cNvPr id="69684" name="Freeform 33"/>
            <p:cNvSpPr>
              <a:spLocks/>
            </p:cNvSpPr>
            <p:nvPr/>
          </p:nvSpPr>
          <p:spPr bwMode="auto">
            <a:xfrm>
              <a:off x="5197" y="3410"/>
              <a:ext cx="9" cy="6"/>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a:lstStyle/>
            <a:p>
              <a:endParaRPr lang="en-US"/>
            </a:p>
          </p:txBody>
        </p:sp>
        <p:sp>
          <p:nvSpPr>
            <p:cNvPr id="69685" name="Freeform 34"/>
            <p:cNvSpPr>
              <a:spLocks/>
            </p:cNvSpPr>
            <p:nvPr/>
          </p:nvSpPr>
          <p:spPr bwMode="auto">
            <a:xfrm>
              <a:off x="5218" y="3413"/>
              <a:ext cx="11" cy="5"/>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a:lstStyle/>
            <a:p>
              <a:endParaRPr lang="en-US"/>
            </a:p>
          </p:txBody>
        </p:sp>
        <p:sp>
          <p:nvSpPr>
            <p:cNvPr id="69686" name="Freeform 35"/>
            <p:cNvSpPr>
              <a:spLocks/>
            </p:cNvSpPr>
            <p:nvPr/>
          </p:nvSpPr>
          <p:spPr bwMode="auto">
            <a:xfrm>
              <a:off x="5207" y="3411"/>
              <a:ext cx="10" cy="7"/>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a:lstStyle/>
            <a:p>
              <a:endParaRPr lang="en-US"/>
            </a:p>
          </p:txBody>
        </p:sp>
        <p:sp>
          <p:nvSpPr>
            <p:cNvPr id="69687" name="Freeform 36"/>
            <p:cNvSpPr>
              <a:spLocks/>
            </p:cNvSpPr>
            <p:nvPr/>
          </p:nvSpPr>
          <p:spPr bwMode="auto">
            <a:xfrm>
              <a:off x="5194" y="3418"/>
              <a:ext cx="33" cy="9"/>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a:lstStyle/>
            <a:p>
              <a:endParaRPr lang="en-US"/>
            </a:p>
          </p:txBody>
        </p:sp>
        <p:sp>
          <p:nvSpPr>
            <p:cNvPr id="69688" name="Freeform 37"/>
            <p:cNvSpPr>
              <a:spLocks/>
            </p:cNvSpPr>
            <p:nvPr/>
          </p:nvSpPr>
          <p:spPr bwMode="auto">
            <a:xfrm>
              <a:off x="5194" y="3418"/>
              <a:ext cx="9" cy="6"/>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a:lstStyle/>
            <a:p>
              <a:endParaRPr lang="en-US"/>
            </a:p>
          </p:txBody>
        </p:sp>
        <p:sp>
          <p:nvSpPr>
            <p:cNvPr id="69689" name="Freeform 38"/>
            <p:cNvSpPr>
              <a:spLocks/>
            </p:cNvSpPr>
            <p:nvPr/>
          </p:nvSpPr>
          <p:spPr bwMode="auto">
            <a:xfrm>
              <a:off x="5214" y="3421"/>
              <a:ext cx="12" cy="5"/>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a:lstStyle/>
            <a:p>
              <a:endParaRPr lang="en-US"/>
            </a:p>
          </p:txBody>
        </p:sp>
        <p:sp>
          <p:nvSpPr>
            <p:cNvPr id="69690" name="Freeform 39"/>
            <p:cNvSpPr>
              <a:spLocks/>
            </p:cNvSpPr>
            <p:nvPr/>
          </p:nvSpPr>
          <p:spPr bwMode="auto">
            <a:xfrm>
              <a:off x="5204" y="3419"/>
              <a:ext cx="11" cy="7"/>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a:lstStyle/>
            <a:p>
              <a:endParaRPr lang="en-US"/>
            </a:p>
          </p:txBody>
        </p:sp>
        <p:sp>
          <p:nvSpPr>
            <p:cNvPr id="69691" name="Freeform 40"/>
            <p:cNvSpPr>
              <a:spLocks/>
            </p:cNvSpPr>
            <p:nvPr/>
          </p:nvSpPr>
          <p:spPr bwMode="auto">
            <a:xfrm>
              <a:off x="5194" y="3418"/>
              <a:ext cx="8" cy="6"/>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a:lstStyle/>
            <a:p>
              <a:endParaRPr lang="en-US"/>
            </a:p>
          </p:txBody>
        </p:sp>
        <p:sp>
          <p:nvSpPr>
            <p:cNvPr id="69692" name="Freeform 41"/>
            <p:cNvSpPr>
              <a:spLocks/>
            </p:cNvSpPr>
            <p:nvPr/>
          </p:nvSpPr>
          <p:spPr bwMode="auto">
            <a:xfrm>
              <a:off x="5214" y="3421"/>
              <a:ext cx="11" cy="5"/>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a:lstStyle/>
            <a:p>
              <a:endParaRPr lang="en-US"/>
            </a:p>
          </p:txBody>
        </p:sp>
        <p:sp>
          <p:nvSpPr>
            <p:cNvPr id="69693" name="Freeform 42"/>
            <p:cNvSpPr>
              <a:spLocks/>
            </p:cNvSpPr>
            <p:nvPr/>
          </p:nvSpPr>
          <p:spPr bwMode="auto">
            <a:xfrm>
              <a:off x="5204" y="3419"/>
              <a:ext cx="10" cy="7"/>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a:lstStyle/>
            <a:p>
              <a:endParaRPr lang="en-US"/>
            </a:p>
          </p:txBody>
        </p:sp>
        <p:sp>
          <p:nvSpPr>
            <p:cNvPr id="69694" name="Freeform 43"/>
            <p:cNvSpPr>
              <a:spLocks/>
            </p:cNvSpPr>
            <p:nvPr/>
          </p:nvSpPr>
          <p:spPr bwMode="auto">
            <a:xfrm>
              <a:off x="5190" y="3427"/>
              <a:ext cx="33" cy="9"/>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a:lstStyle/>
            <a:p>
              <a:endParaRPr lang="en-US"/>
            </a:p>
          </p:txBody>
        </p:sp>
        <p:sp>
          <p:nvSpPr>
            <p:cNvPr id="69695" name="Freeform 44"/>
            <p:cNvSpPr>
              <a:spLocks/>
            </p:cNvSpPr>
            <p:nvPr/>
          </p:nvSpPr>
          <p:spPr bwMode="auto">
            <a:xfrm>
              <a:off x="5190" y="3426"/>
              <a:ext cx="9" cy="6"/>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a:lstStyle/>
            <a:p>
              <a:endParaRPr lang="en-US"/>
            </a:p>
          </p:txBody>
        </p:sp>
        <p:sp>
          <p:nvSpPr>
            <p:cNvPr id="69696" name="Freeform 45"/>
            <p:cNvSpPr>
              <a:spLocks/>
            </p:cNvSpPr>
            <p:nvPr/>
          </p:nvSpPr>
          <p:spPr bwMode="auto">
            <a:xfrm>
              <a:off x="5210" y="3430"/>
              <a:ext cx="12" cy="5"/>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a:lstStyle/>
            <a:p>
              <a:endParaRPr lang="en-US"/>
            </a:p>
          </p:txBody>
        </p:sp>
        <p:sp>
          <p:nvSpPr>
            <p:cNvPr id="69697" name="Freeform 46"/>
            <p:cNvSpPr>
              <a:spLocks/>
            </p:cNvSpPr>
            <p:nvPr/>
          </p:nvSpPr>
          <p:spPr bwMode="auto">
            <a:xfrm>
              <a:off x="5200" y="3427"/>
              <a:ext cx="11" cy="7"/>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a:lstStyle/>
            <a:p>
              <a:endParaRPr lang="en-US"/>
            </a:p>
          </p:txBody>
        </p:sp>
        <p:sp>
          <p:nvSpPr>
            <p:cNvPr id="69698" name="Freeform 47"/>
            <p:cNvSpPr>
              <a:spLocks/>
            </p:cNvSpPr>
            <p:nvPr/>
          </p:nvSpPr>
          <p:spPr bwMode="auto">
            <a:xfrm>
              <a:off x="5190" y="3427"/>
              <a:ext cx="9" cy="5"/>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a:lstStyle/>
            <a:p>
              <a:endParaRPr lang="en-US"/>
            </a:p>
          </p:txBody>
        </p:sp>
        <p:sp>
          <p:nvSpPr>
            <p:cNvPr id="69699" name="Freeform 48"/>
            <p:cNvSpPr>
              <a:spLocks/>
            </p:cNvSpPr>
            <p:nvPr/>
          </p:nvSpPr>
          <p:spPr bwMode="auto">
            <a:xfrm>
              <a:off x="5210" y="3430"/>
              <a:ext cx="12" cy="5"/>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a:lstStyle/>
            <a:p>
              <a:endParaRPr lang="en-US"/>
            </a:p>
          </p:txBody>
        </p:sp>
        <p:sp>
          <p:nvSpPr>
            <p:cNvPr id="69700" name="Freeform 49"/>
            <p:cNvSpPr>
              <a:spLocks/>
            </p:cNvSpPr>
            <p:nvPr/>
          </p:nvSpPr>
          <p:spPr bwMode="auto">
            <a:xfrm>
              <a:off x="5200" y="3428"/>
              <a:ext cx="10" cy="6"/>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a:lstStyle/>
            <a:p>
              <a:endParaRPr lang="en-US"/>
            </a:p>
          </p:txBody>
        </p:sp>
        <p:sp>
          <p:nvSpPr>
            <p:cNvPr id="69701" name="Freeform 50"/>
            <p:cNvSpPr>
              <a:spLocks/>
            </p:cNvSpPr>
            <p:nvPr/>
          </p:nvSpPr>
          <p:spPr bwMode="auto">
            <a:xfrm>
              <a:off x="5223" y="3391"/>
              <a:ext cx="16" cy="10"/>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a:lstStyle/>
            <a:p>
              <a:endParaRPr lang="en-US"/>
            </a:p>
          </p:txBody>
        </p:sp>
        <p:sp>
          <p:nvSpPr>
            <p:cNvPr id="69702" name="Freeform 51"/>
            <p:cNvSpPr>
              <a:spLocks/>
            </p:cNvSpPr>
            <p:nvPr/>
          </p:nvSpPr>
          <p:spPr bwMode="auto">
            <a:xfrm>
              <a:off x="5224" y="3391"/>
              <a:ext cx="14" cy="10"/>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a:lstStyle/>
            <a:p>
              <a:endParaRPr lang="en-US"/>
            </a:p>
          </p:txBody>
        </p:sp>
        <p:sp>
          <p:nvSpPr>
            <p:cNvPr id="69703" name="Freeform 52"/>
            <p:cNvSpPr>
              <a:spLocks/>
            </p:cNvSpPr>
            <p:nvPr/>
          </p:nvSpPr>
          <p:spPr bwMode="auto">
            <a:xfrm>
              <a:off x="5206" y="3386"/>
              <a:ext cx="5" cy="7"/>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a:lstStyle/>
            <a:p>
              <a:endParaRPr lang="en-US"/>
            </a:p>
          </p:txBody>
        </p:sp>
        <p:sp>
          <p:nvSpPr>
            <p:cNvPr id="69704" name="Freeform 53"/>
            <p:cNvSpPr>
              <a:spLocks/>
            </p:cNvSpPr>
            <p:nvPr/>
          </p:nvSpPr>
          <p:spPr bwMode="auto">
            <a:xfrm>
              <a:off x="5206" y="3386"/>
              <a:ext cx="4" cy="6"/>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a:lstStyle/>
            <a:p>
              <a:endParaRPr lang="en-US"/>
            </a:p>
          </p:txBody>
        </p:sp>
        <p:sp>
          <p:nvSpPr>
            <p:cNvPr id="69705" name="Freeform 54"/>
            <p:cNvSpPr>
              <a:spLocks/>
            </p:cNvSpPr>
            <p:nvPr/>
          </p:nvSpPr>
          <p:spPr bwMode="auto">
            <a:xfrm>
              <a:off x="5218" y="3382"/>
              <a:ext cx="10" cy="8"/>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a:lstStyle/>
            <a:p>
              <a:endParaRPr lang="en-US"/>
            </a:p>
          </p:txBody>
        </p:sp>
        <p:sp>
          <p:nvSpPr>
            <p:cNvPr id="69706" name="Freeform 55"/>
            <p:cNvSpPr>
              <a:spLocks/>
            </p:cNvSpPr>
            <p:nvPr/>
          </p:nvSpPr>
          <p:spPr bwMode="auto">
            <a:xfrm>
              <a:off x="5218" y="3382"/>
              <a:ext cx="9" cy="7"/>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a:lstStyle/>
            <a:p>
              <a:endParaRPr lang="en-US"/>
            </a:p>
          </p:txBody>
        </p:sp>
        <p:sp>
          <p:nvSpPr>
            <p:cNvPr id="69707" name="Freeform 56"/>
            <p:cNvSpPr>
              <a:spLocks/>
            </p:cNvSpPr>
            <p:nvPr/>
          </p:nvSpPr>
          <p:spPr bwMode="auto">
            <a:xfrm>
              <a:off x="5230" y="3343"/>
              <a:ext cx="6" cy="3"/>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a:lstStyle/>
            <a:p>
              <a:endParaRPr lang="en-US"/>
            </a:p>
          </p:txBody>
        </p:sp>
        <p:sp>
          <p:nvSpPr>
            <p:cNvPr id="69708" name="Freeform 57"/>
            <p:cNvSpPr>
              <a:spLocks/>
            </p:cNvSpPr>
            <p:nvPr/>
          </p:nvSpPr>
          <p:spPr bwMode="auto">
            <a:xfrm>
              <a:off x="5239" y="3344"/>
              <a:ext cx="3" cy="3"/>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a:lstStyle/>
            <a:p>
              <a:endParaRPr lang="en-US"/>
            </a:p>
          </p:txBody>
        </p:sp>
        <p:sp>
          <p:nvSpPr>
            <p:cNvPr id="69709" name="Freeform 58"/>
            <p:cNvSpPr>
              <a:spLocks/>
            </p:cNvSpPr>
            <p:nvPr/>
          </p:nvSpPr>
          <p:spPr bwMode="auto">
            <a:xfrm>
              <a:off x="5241" y="3344"/>
              <a:ext cx="3" cy="3"/>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a:lstStyle/>
            <a:p>
              <a:endParaRPr lang="en-US"/>
            </a:p>
          </p:txBody>
        </p:sp>
        <p:sp>
          <p:nvSpPr>
            <p:cNvPr id="69710" name="Freeform 59"/>
            <p:cNvSpPr>
              <a:spLocks/>
            </p:cNvSpPr>
            <p:nvPr/>
          </p:nvSpPr>
          <p:spPr bwMode="auto">
            <a:xfrm>
              <a:off x="5243" y="3344"/>
              <a:ext cx="3" cy="3"/>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a:lstStyle/>
            <a:p>
              <a:endParaRPr lang="en-US"/>
            </a:p>
          </p:txBody>
        </p:sp>
        <p:sp>
          <p:nvSpPr>
            <p:cNvPr id="69711" name="Freeform 60"/>
            <p:cNvSpPr>
              <a:spLocks noEditPoints="1"/>
            </p:cNvSpPr>
            <p:nvPr/>
          </p:nvSpPr>
          <p:spPr bwMode="auto">
            <a:xfrm>
              <a:off x="5244" y="3345"/>
              <a:ext cx="5" cy="3"/>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a:lstStyle/>
            <a:p>
              <a:endParaRPr lang="en-US"/>
            </a:p>
          </p:txBody>
        </p:sp>
        <p:sp>
          <p:nvSpPr>
            <p:cNvPr id="69712" name="Freeform 61"/>
            <p:cNvSpPr>
              <a:spLocks noEditPoints="1"/>
            </p:cNvSpPr>
            <p:nvPr/>
          </p:nvSpPr>
          <p:spPr bwMode="auto">
            <a:xfrm>
              <a:off x="5235" y="3344"/>
              <a:ext cx="5" cy="3"/>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a:lstStyle/>
            <a:p>
              <a:endParaRPr lang="en-US"/>
            </a:p>
          </p:txBody>
        </p:sp>
      </p:grpSp>
      <p:sp>
        <p:nvSpPr>
          <p:cNvPr id="69645" name="Line 63"/>
          <p:cNvSpPr>
            <a:spLocks noChangeShapeType="1"/>
          </p:cNvSpPr>
          <p:nvPr/>
        </p:nvSpPr>
        <p:spPr bwMode="auto">
          <a:xfrm flipH="1">
            <a:off x="4412274" y="4044950"/>
            <a:ext cx="70338" cy="1878013"/>
          </a:xfrm>
          <a:prstGeom prst="line">
            <a:avLst/>
          </a:prstGeom>
          <a:noFill/>
          <a:ln w="28575">
            <a:solidFill>
              <a:schemeClr val="hlink"/>
            </a:solidFill>
            <a:round/>
            <a:headEnd type="stealth" w="lg" len="lg"/>
            <a:tailEnd/>
          </a:ln>
        </p:spPr>
        <p:txBody>
          <a:bodyPr/>
          <a:lstStyle/>
          <a:p>
            <a:endParaRPr lang="en-US"/>
          </a:p>
        </p:txBody>
      </p:sp>
      <p:sp>
        <p:nvSpPr>
          <p:cNvPr id="69646" name="Line 64"/>
          <p:cNvSpPr>
            <a:spLocks noChangeShapeType="1"/>
          </p:cNvSpPr>
          <p:nvPr/>
        </p:nvSpPr>
        <p:spPr bwMode="auto">
          <a:xfrm>
            <a:off x="4778619" y="3736975"/>
            <a:ext cx="1987062" cy="534988"/>
          </a:xfrm>
          <a:prstGeom prst="line">
            <a:avLst/>
          </a:prstGeom>
          <a:noFill/>
          <a:ln w="28575">
            <a:solidFill>
              <a:schemeClr val="hlink"/>
            </a:solidFill>
            <a:round/>
            <a:headEnd type="stealth" w="lg" len="lg"/>
            <a:tailEnd/>
          </a:ln>
        </p:spPr>
        <p:txBody>
          <a:bodyPr/>
          <a:lstStyle/>
          <a:p>
            <a:endParaRPr lang="en-US"/>
          </a:p>
        </p:txBody>
      </p:sp>
      <p:sp>
        <p:nvSpPr>
          <p:cNvPr id="69647" name="Text Box 65"/>
          <p:cNvSpPr txBox="1">
            <a:spLocks noChangeArrowheads="1"/>
          </p:cNvSpPr>
          <p:nvPr/>
        </p:nvSpPr>
        <p:spPr bwMode="auto">
          <a:xfrm rot="775422">
            <a:off x="5260509" y="3995929"/>
            <a:ext cx="948548" cy="31394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RxLev / BSIC</a:t>
            </a:r>
            <a:endParaRPr lang="en-GB" sz="1200" b="0"/>
          </a:p>
        </p:txBody>
      </p:sp>
      <p:sp>
        <p:nvSpPr>
          <p:cNvPr id="69648" name="Line 66"/>
          <p:cNvSpPr>
            <a:spLocks noChangeShapeType="1"/>
          </p:cNvSpPr>
          <p:nvPr/>
        </p:nvSpPr>
        <p:spPr bwMode="auto">
          <a:xfrm flipV="1">
            <a:off x="4532435" y="1803401"/>
            <a:ext cx="52754" cy="1401763"/>
          </a:xfrm>
          <a:prstGeom prst="line">
            <a:avLst/>
          </a:prstGeom>
          <a:noFill/>
          <a:ln w="28575">
            <a:solidFill>
              <a:schemeClr val="hlink"/>
            </a:solidFill>
            <a:round/>
            <a:headEnd type="stealth" w="lg" len="lg"/>
            <a:tailEnd/>
          </a:ln>
        </p:spPr>
        <p:txBody>
          <a:bodyPr/>
          <a:lstStyle/>
          <a:p>
            <a:endParaRPr lang="en-US"/>
          </a:p>
        </p:txBody>
      </p:sp>
      <p:sp>
        <p:nvSpPr>
          <p:cNvPr id="69649" name="Oval 67"/>
          <p:cNvSpPr>
            <a:spLocks noChangeArrowheads="1"/>
          </p:cNvSpPr>
          <p:nvPr/>
        </p:nvSpPr>
        <p:spPr bwMode="auto">
          <a:xfrm>
            <a:off x="4460631" y="1271589"/>
            <a:ext cx="400050" cy="434975"/>
          </a:xfrm>
          <a:prstGeom prst="ellipse">
            <a:avLst/>
          </a:prstGeom>
          <a:solidFill>
            <a:srgbClr val="FF0000"/>
          </a:solidFill>
          <a:ln w="9525">
            <a:solidFill>
              <a:srgbClr val="000000"/>
            </a:solidFill>
            <a:round/>
            <a:headEnd/>
            <a:tailEnd/>
          </a:ln>
        </p:spPr>
        <p:txBody>
          <a:bodyPr/>
          <a:lstStyle/>
          <a:p>
            <a:endParaRPr lang="en-US"/>
          </a:p>
        </p:txBody>
      </p:sp>
      <p:sp>
        <p:nvSpPr>
          <p:cNvPr id="69650" name="Oval 68"/>
          <p:cNvSpPr>
            <a:spLocks noChangeArrowheads="1"/>
          </p:cNvSpPr>
          <p:nvPr/>
        </p:nvSpPr>
        <p:spPr bwMode="auto">
          <a:xfrm>
            <a:off x="4243754" y="5980114"/>
            <a:ext cx="400050" cy="434975"/>
          </a:xfrm>
          <a:prstGeom prst="ellipse">
            <a:avLst/>
          </a:prstGeom>
          <a:solidFill>
            <a:srgbClr val="FF3300"/>
          </a:solidFill>
          <a:ln w="9525">
            <a:solidFill>
              <a:srgbClr val="000000"/>
            </a:solidFill>
            <a:round/>
            <a:headEnd/>
            <a:tailEnd/>
          </a:ln>
        </p:spPr>
        <p:txBody>
          <a:bodyPr/>
          <a:lstStyle/>
          <a:p>
            <a:endParaRPr lang="en-US"/>
          </a:p>
        </p:txBody>
      </p:sp>
      <p:sp>
        <p:nvSpPr>
          <p:cNvPr id="69651" name="Text Box 69"/>
          <p:cNvSpPr txBox="1">
            <a:spLocks noChangeArrowheads="1"/>
          </p:cNvSpPr>
          <p:nvPr/>
        </p:nvSpPr>
        <p:spPr bwMode="auto">
          <a:xfrm rot="-806743">
            <a:off x="2886586" y="3921317"/>
            <a:ext cx="948548" cy="31394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RxLev / BSIC</a:t>
            </a:r>
            <a:endParaRPr lang="en-GB" sz="1200" b="0"/>
          </a:p>
        </p:txBody>
      </p:sp>
      <p:sp>
        <p:nvSpPr>
          <p:cNvPr id="69652" name="Text Box 70"/>
          <p:cNvSpPr txBox="1">
            <a:spLocks noChangeArrowheads="1"/>
          </p:cNvSpPr>
          <p:nvPr/>
        </p:nvSpPr>
        <p:spPr bwMode="auto">
          <a:xfrm>
            <a:off x="4472354" y="5026025"/>
            <a:ext cx="948548" cy="31394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RxLev / BSIC</a:t>
            </a:r>
            <a:endParaRPr lang="en-GB" sz="1200" b="0"/>
          </a:p>
        </p:txBody>
      </p:sp>
      <p:sp>
        <p:nvSpPr>
          <p:cNvPr id="69653" name="Text Box 71"/>
          <p:cNvSpPr txBox="1">
            <a:spLocks noChangeArrowheads="1"/>
          </p:cNvSpPr>
          <p:nvPr/>
        </p:nvSpPr>
        <p:spPr bwMode="auto">
          <a:xfrm>
            <a:off x="4982308" y="2300289"/>
            <a:ext cx="544590" cy="240076"/>
          </a:xfrm>
          <a:prstGeom prst="rect">
            <a:avLst/>
          </a:prstGeom>
          <a:noFill/>
          <a:ln w="9525">
            <a:noFill/>
            <a:miter lim="800000"/>
            <a:headEnd/>
            <a:tailEnd/>
          </a:ln>
        </p:spPr>
        <p:txBody>
          <a:bodyPr wrap="none" lIns="91449" tIns="45725" rIns="91449" bIns="45725" anchor="ctr">
            <a:spAutoFit/>
          </a:bodyPr>
          <a:lstStyle/>
          <a:p>
            <a:pPr algn="ctr">
              <a:lnSpc>
                <a:spcPct val="80000"/>
              </a:lnSpc>
              <a:spcBef>
                <a:spcPct val="30000"/>
              </a:spcBef>
            </a:pPr>
            <a:r>
              <a:rPr lang="en-GB" sz="1200"/>
              <a:t>RxLev</a:t>
            </a:r>
            <a:endParaRPr lang="en-GB" sz="1200" b="0"/>
          </a:p>
        </p:txBody>
      </p:sp>
      <p:sp>
        <p:nvSpPr>
          <p:cNvPr id="69654" name="Oval 72"/>
          <p:cNvSpPr>
            <a:spLocks noChangeArrowheads="1"/>
          </p:cNvSpPr>
          <p:nvPr/>
        </p:nvSpPr>
        <p:spPr bwMode="auto">
          <a:xfrm>
            <a:off x="-1334965" y="877889"/>
            <a:ext cx="6271847" cy="6581775"/>
          </a:xfrm>
          <a:prstGeom prst="ellipse">
            <a:avLst/>
          </a:prstGeom>
          <a:noFill/>
          <a:ln w="9525">
            <a:solidFill>
              <a:schemeClr val="tx1"/>
            </a:solidFill>
            <a:prstDash val="dash"/>
            <a:round/>
            <a:headEnd/>
            <a:tailEnd/>
          </a:ln>
        </p:spPr>
        <p:txBody>
          <a:bodyPr wrap="none" anchor="ctr"/>
          <a:lstStyle/>
          <a:p>
            <a:endParaRPr lang="en-US"/>
          </a:p>
        </p:txBody>
      </p:sp>
      <p:sp>
        <p:nvSpPr>
          <p:cNvPr id="69655" name="Oval 73"/>
          <p:cNvSpPr>
            <a:spLocks noChangeArrowheads="1"/>
          </p:cNvSpPr>
          <p:nvPr/>
        </p:nvSpPr>
        <p:spPr bwMode="auto">
          <a:xfrm>
            <a:off x="3902320" y="963613"/>
            <a:ext cx="6271846" cy="6581775"/>
          </a:xfrm>
          <a:prstGeom prst="ellipse">
            <a:avLst/>
          </a:prstGeom>
          <a:noFill/>
          <a:ln w="9525">
            <a:solidFill>
              <a:schemeClr val="tx1"/>
            </a:solidFill>
            <a:prstDash val="dash"/>
            <a:round/>
            <a:headEnd/>
            <a:tailEnd/>
          </a:ln>
        </p:spPr>
        <p:txBody>
          <a:bodyPr wrap="none" anchor="ctr"/>
          <a:lstStyle/>
          <a:p>
            <a:endParaRPr lang="en-US"/>
          </a:p>
        </p:txBody>
      </p:sp>
      <p:sp>
        <p:nvSpPr>
          <p:cNvPr id="69656" name="Text Box 74"/>
          <p:cNvSpPr txBox="1">
            <a:spLocks noChangeArrowheads="1"/>
          </p:cNvSpPr>
          <p:nvPr/>
        </p:nvSpPr>
        <p:spPr bwMode="auto">
          <a:xfrm rot="-666858">
            <a:off x="2832589" y="3705225"/>
            <a:ext cx="715108"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110dBm</a:t>
            </a:r>
            <a:endParaRPr lang="en-GB" sz="1200" b="0"/>
          </a:p>
        </p:txBody>
      </p:sp>
      <p:sp>
        <p:nvSpPr>
          <p:cNvPr id="69657" name="Text Box 75"/>
          <p:cNvSpPr txBox="1">
            <a:spLocks noChangeArrowheads="1"/>
          </p:cNvSpPr>
          <p:nvPr/>
        </p:nvSpPr>
        <p:spPr bwMode="auto">
          <a:xfrm>
            <a:off x="4539761" y="2239963"/>
            <a:ext cx="550985"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85Bm</a:t>
            </a:r>
            <a:endParaRPr lang="en-GB" sz="1200" b="0"/>
          </a:p>
        </p:txBody>
      </p:sp>
      <p:sp>
        <p:nvSpPr>
          <p:cNvPr id="69658" name="Text Box 76"/>
          <p:cNvSpPr txBox="1">
            <a:spLocks noChangeArrowheads="1"/>
          </p:cNvSpPr>
          <p:nvPr/>
        </p:nvSpPr>
        <p:spPr bwMode="auto">
          <a:xfrm rot="700031">
            <a:off x="5542085" y="3746500"/>
            <a:ext cx="628650"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112Bm</a:t>
            </a:r>
            <a:endParaRPr lang="en-GB" sz="1200" b="0"/>
          </a:p>
        </p:txBody>
      </p:sp>
      <p:sp>
        <p:nvSpPr>
          <p:cNvPr id="69659" name="Text Box 77"/>
          <p:cNvSpPr txBox="1">
            <a:spLocks noChangeArrowheads="1"/>
          </p:cNvSpPr>
          <p:nvPr/>
        </p:nvSpPr>
        <p:spPr bwMode="auto">
          <a:xfrm>
            <a:off x="3859823" y="4846638"/>
            <a:ext cx="637443"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96dBm</a:t>
            </a:r>
            <a:endParaRPr lang="en-GB" sz="1200" b="0"/>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2658" name="Rectangle 2"/>
          <p:cNvSpPr>
            <a:spLocks noGrp="1" noChangeArrowheads="1"/>
          </p:cNvSpPr>
          <p:nvPr>
            <p:ph type="title"/>
          </p:nvPr>
        </p:nvSpPr>
        <p:spPr>
          <a:xfrm>
            <a:off x="35169" y="334963"/>
            <a:ext cx="9073662"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BCCH Carrier Measurement – Idle Mode</a:t>
            </a:r>
          </a:p>
        </p:txBody>
      </p:sp>
      <p:sp>
        <p:nvSpPr>
          <p:cNvPr id="70659" name="Rectangle 3"/>
          <p:cNvSpPr>
            <a:spLocks noGrp="1" noChangeArrowheads="1"/>
          </p:cNvSpPr>
          <p:nvPr>
            <p:ph type="body" idx="1"/>
          </p:nvPr>
        </p:nvSpPr>
        <p:spPr>
          <a:xfrm>
            <a:off x="1031631" y="1365250"/>
            <a:ext cx="7269774" cy="4643438"/>
          </a:xfrm>
          <a:noFill/>
        </p:spPr>
        <p:txBody>
          <a:bodyPr>
            <a:normAutofit fontScale="92500" lnSpcReduction="20000"/>
          </a:bodyPr>
          <a:lstStyle/>
          <a:p>
            <a:pPr>
              <a:lnSpc>
                <a:spcPct val="85000"/>
              </a:lnSpc>
            </a:pPr>
            <a:r>
              <a:rPr lang="en-GB" smtClean="0"/>
              <a:t>Neighbouring Cells:</a:t>
            </a:r>
          </a:p>
          <a:p>
            <a:pPr lvl="1">
              <a:lnSpc>
                <a:spcPct val="85000"/>
              </a:lnSpc>
            </a:pPr>
            <a:r>
              <a:rPr lang="en-GB" smtClean="0"/>
              <a:t>MS scans all carriers listed in the BA list and identifies the 6 strongest</a:t>
            </a:r>
          </a:p>
          <a:p>
            <a:pPr lvl="1">
              <a:lnSpc>
                <a:spcPct val="85000"/>
              </a:lnSpc>
            </a:pPr>
            <a:r>
              <a:rPr lang="en-GB" smtClean="0"/>
              <a:t>Signal level averaged over at least 5 measurements</a:t>
            </a:r>
          </a:p>
          <a:p>
            <a:pPr lvl="1">
              <a:lnSpc>
                <a:spcPct val="85000"/>
              </a:lnSpc>
            </a:pPr>
            <a:r>
              <a:rPr lang="en-GB" smtClean="0"/>
              <a:t>Result stored in RXLEV (n) parameter</a:t>
            </a:r>
          </a:p>
          <a:p>
            <a:pPr lvl="1">
              <a:lnSpc>
                <a:spcPct val="85000"/>
              </a:lnSpc>
            </a:pPr>
            <a:r>
              <a:rPr lang="en-GB" smtClean="0"/>
              <a:t>MS must attempt to decode the BCCH channel of 6 best neighbours at least every 30 seconds</a:t>
            </a:r>
          </a:p>
          <a:p>
            <a:pPr lvl="1">
              <a:lnSpc>
                <a:spcPct val="85000"/>
              </a:lnSpc>
            </a:pPr>
            <a:endParaRPr lang="en-GB" smtClean="0"/>
          </a:p>
          <a:p>
            <a:pPr>
              <a:lnSpc>
                <a:spcPct val="85000"/>
              </a:lnSpc>
            </a:pPr>
            <a:r>
              <a:rPr lang="en-GB" smtClean="0"/>
              <a:t>Serving Cell</a:t>
            </a:r>
          </a:p>
          <a:p>
            <a:pPr lvl="1">
              <a:lnSpc>
                <a:spcPct val="85000"/>
              </a:lnSpc>
            </a:pPr>
            <a:r>
              <a:rPr lang="en-GB" smtClean="0"/>
              <a:t>Measurements taken during allocated paging block</a:t>
            </a:r>
          </a:p>
          <a:p>
            <a:pPr lvl="1">
              <a:lnSpc>
                <a:spcPct val="85000"/>
              </a:lnSpc>
            </a:pPr>
            <a:r>
              <a:rPr lang="en-GB" smtClean="0"/>
              <a:t>Measurements averaged over 5 consecutive paging blocks or 5 seconds (whichever greater)</a:t>
            </a:r>
          </a:p>
          <a:p>
            <a:pPr lvl="1"/>
            <a:endParaRPr lang="en-GB" smtClean="0"/>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Oval 2"/>
          <p:cNvSpPr>
            <a:spLocks noChangeArrowheads="1"/>
          </p:cNvSpPr>
          <p:nvPr/>
        </p:nvSpPr>
        <p:spPr bwMode="auto">
          <a:xfrm>
            <a:off x="1324708" y="2882901"/>
            <a:ext cx="6271846" cy="6581775"/>
          </a:xfrm>
          <a:prstGeom prst="ellipse">
            <a:avLst/>
          </a:prstGeom>
          <a:solidFill>
            <a:srgbClr val="FFCC99"/>
          </a:solidFill>
          <a:ln w="9525">
            <a:solidFill>
              <a:schemeClr val="tx1"/>
            </a:solidFill>
            <a:round/>
            <a:headEnd/>
            <a:tailEnd/>
          </a:ln>
        </p:spPr>
        <p:txBody>
          <a:bodyPr wrap="none" anchor="ctr"/>
          <a:lstStyle/>
          <a:p>
            <a:endParaRPr lang="en-US"/>
          </a:p>
        </p:txBody>
      </p:sp>
      <p:sp>
        <p:nvSpPr>
          <p:cNvPr id="71683" name="Oval 3"/>
          <p:cNvSpPr>
            <a:spLocks noChangeArrowheads="1"/>
          </p:cNvSpPr>
          <p:nvPr/>
        </p:nvSpPr>
        <p:spPr bwMode="auto">
          <a:xfrm>
            <a:off x="3909646" y="968375"/>
            <a:ext cx="6271846" cy="6581775"/>
          </a:xfrm>
          <a:prstGeom prst="ellipse">
            <a:avLst/>
          </a:prstGeom>
          <a:solidFill>
            <a:srgbClr val="FFCC99"/>
          </a:solidFill>
          <a:ln w="9525">
            <a:solidFill>
              <a:schemeClr val="tx1"/>
            </a:solidFill>
            <a:round/>
            <a:headEnd/>
            <a:tailEnd/>
          </a:ln>
        </p:spPr>
        <p:txBody>
          <a:bodyPr wrap="none" anchor="ctr"/>
          <a:lstStyle/>
          <a:p>
            <a:endParaRPr lang="en-US"/>
          </a:p>
        </p:txBody>
      </p:sp>
      <p:sp>
        <p:nvSpPr>
          <p:cNvPr id="71684" name="Oval 4"/>
          <p:cNvSpPr>
            <a:spLocks noChangeArrowheads="1"/>
          </p:cNvSpPr>
          <p:nvPr/>
        </p:nvSpPr>
        <p:spPr bwMode="auto">
          <a:xfrm>
            <a:off x="6863862" y="4141789"/>
            <a:ext cx="400050" cy="434975"/>
          </a:xfrm>
          <a:prstGeom prst="ellipse">
            <a:avLst/>
          </a:prstGeom>
          <a:solidFill>
            <a:srgbClr val="FF0000"/>
          </a:solidFill>
          <a:ln w="9525">
            <a:solidFill>
              <a:schemeClr val="tx1"/>
            </a:solidFill>
            <a:round/>
            <a:headEnd/>
            <a:tailEnd/>
          </a:ln>
        </p:spPr>
        <p:txBody>
          <a:bodyPr/>
          <a:lstStyle/>
          <a:p>
            <a:endParaRPr lang="en-US"/>
          </a:p>
        </p:txBody>
      </p:sp>
      <p:sp>
        <p:nvSpPr>
          <p:cNvPr id="71685" name="Oval 5"/>
          <p:cNvSpPr>
            <a:spLocks noChangeArrowheads="1"/>
          </p:cNvSpPr>
          <p:nvPr/>
        </p:nvSpPr>
        <p:spPr bwMode="auto">
          <a:xfrm>
            <a:off x="-1336431" y="876300"/>
            <a:ext cx="6271846" cy="6581775"/>
          </a:xfrm>
          <a:prstGeom prst="ellipse">
            <a:avLst/>
          </a:prstGeom>
          <a:solidFill>
            <a:srgbClr val="FFCC99"/>
          </a:solidFill>
          <a:ln w="9525">
            <a:solidFill>
              <a:schemeClr val="tx1"/>
            </a:solidFill>
            <a:round/>
            <a:headEnd/>
            <a:tailEnd/>
          </a:ln>
        </p:spPr>
        <p:txBody>
          <a:bodyPr wrap="none" anchor="ctr"/>
          <a:lstStyle/>
          <a:p>
            <a:endParaRPr lang="en-US"/>
          </a:p>
        </p:txBody>
      </p:sp>
      <p:sp>
        <p:nvSpPr>
          <p:cNvPr id="71686" name="Oval 6"/>
          <p:cNvSpPr>
            <a:spLocks noChangeArrowheads="1"/>
          </p:cNvSpPr>
          <p:nvPr/>
        </p:nvSpPr>
        <p:spPr bwMode="auto">
          <a:xfrm>
            <a:off x="1617785" y="4049714"/>
            <a:ext cx="400050" cy="434975"/>
          </a:xfrm>
          <a:prstGeom prst="ellipse">
            <a:avLst/>
          </a:prstGeom>
          <a:solidFill>
            <a:srgbClr val="FF0000"/>
          </a:solidFill>
          <a:ln w="9525">
            <a:solidFill>
              <a:schemeClr val="tx1"/>
            </a:solidFill>
            <a:round/>
            <a:headEnd/>
            <a:tailEnd/>
          </a:ln>
        </p:spPr>
        <p:txBody>
          <a:bodyPr/>
          <a:lstStyle/>
          <a:p>
            <a:endParaRPr lang="en-US"/>
          </a:p>
        </p:txBody>
      </p:sp>
      <p:sp>
        <p:nvSpPr>
          <p:cNvPr id="71687" name="Oval 7"/>
          <p:cNvSpPr>
            <a:spLocks noChangeArrowheads="1"/>
          </p:cNvSpPr>
          <p:nvPr/>
        </p:nvSpPr>
        <p:spPr bwMode="auto">
          <a:xfrm>
            <a:off x="1541585" y="-1778000"/>
            <a:ext cx="6271846" cy="6581775"/>
          </a:xfrm>
          <a:prstGeom prst="ellipse">
            <a:avLst/>
          </a:prstGeom>
          <a:solidFill>
            <a:schemeClr val="accent1"/>
          </a:solidFill>
          <a:ln w="9525">
            <a:solidFill>
              <a:schemeClr val="tx1"/>
            </a:solidFill>
            <a:round/>
            <a:headEnd/>
            <a:tailEnd/>
          </a:ln>
        </p:spPr>
        <p:txBody>
          <a:bodyPr wrap="none" anchor="ctr"/>
          <a:lstStyle/>
          <a:p>
            <a:endParaRPr lang="en-US"/>
          </a:p>
        </p:txBody>
      </p:sp>
      <p:sp>
        <p:nvSpPr>
          <p:cNvPr id="71688" name="Rectangle 8"/>
          <p:cNvSpPr>
            <a:spLocks noChangeArrowheads="1"/>
          </p:cNvSpPr>
          <p:nvPr/>
        </p:nvSpPr>
        <p:spPr bwMode="auto">
          <a:xfrm>
            <a:off x="1389185" y="0"/>
            <a:ext cx="6515100" cy="895350"/>
          </a:xfrm>
          <a:prstGeom prst="rect">
            <a:avLst/>
          </a:prstGeom>
          <a:solidFill>
            <a:schemeClr val="bg1"/>
          </a:solidFill>
          <a:ln w="9525">
            <a:noFill/>
            <a:miter lim="800000"/>
            <a:headEnd/>
            <a:tailEnd/>
          </a:ln>
        </p:spPr>
        <p:txBody>
          <a:bodyPr wrap="none" anchor="ctr"/>
          <a:lstStyle/>
          <a:p>
            <a:endParaRPr lang="en-US"/>
          </a:p>
        </p:txBody>
      </p:sp>
      <p:sp>
        <p:nvSpPr>
          <p:cNvPr id="3784713" name="Rectangle 9"/>
          <p:cNvSpPr>
            <a:spLocks noGrp="1" noChangeArrowheads="1"/>
          </p:cNvSpPr>
          <p:nvPr>
            <p:ph type="title"/>
          </p:nvPr>
        </p:nvSpPr>
        <p:spPr>
          <a:xfrm>
            <a:off x="35169" y="334963"/>
            <a:ext cx="9073662"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BCCH Carrier Measurements – Dedicated Mode</a:t>
            </a:r>
          </a:p>
        </p:txBody>
      </p:sp>
      <p:sp>
        <p:nvSpPr>
          <p:cNvPr id="71690" name="Line 10"/>
          <p:cNvSpPr>
            <a:spLocks noChangeShapeType="1"/>
          </p:cNvSpPr>
          <p:nvPr/>
        </p:nvSpPr>
        <p:spPr bwMode="auto">
          <a:xfrm flipH="1">
            <a:off x="2094035" y="3746500"/>
            <a:ext cx="2187819" cy="503238"/>
          </a:xfrm>
          <a:prstGeom prst="line">
            <a:avLst/>
          </a:prstGeom>
          <a:noFill/>
          <a:ln w="28575">
            <a:solidFill>
              <a:schemeClr val="hlink"/>
            </a:solidFill>
            <a:round/>
            <a:headEnd type="stealth" w="lg" len="lg"/>
            <a:tailEnd/>
          </a:ln>
        </p:spPr>
        <p:txBody>
          <a:bodyPr/>
          <a:lstStyle/>
          <a:p>
            <a:endParaRPr lang="en-US"/>
          </a:p>
        </p:txBody>
      </p:sp>
      <p:grpSp>
        <p:nvGrpSpPr>
          <p:cNvPr id="2" name="Group 11"/>
          <p:cNvGrpSpPr>
            <a:grpSpLocks/>
          </p:cNvGrpSpPr>
          <p:nvPr/>
        </p:nvGrpSpPr>
        <p:grpSpPr bwMode="auto">
          <a:xfrm>
            <a:off x="4309697" y="3262313"/>
            <a:ext cx="530469" cy="620712"/>
            <a:chOff x="5178" y="3313"/>
            <a:chExt cx="105" cy="150"/>
          </a:xfrm>
        </p:grpSpPr>
        <p:sp>
          <p:nvSpPr>
            <p:cNvPr id="71709" name="Freeform 12"/>
            <p:cNvSpPr>
              <a:spLocks/>
            </p:cNvSpPr>
            <p:nvPr/>
          </p:nvSpPr>
          <p:spPr bwMode="auto">
            <a:xfrm>
              <a:off x="5213" y="3313"/>
              <a:ext cx="70" cy="150"/>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a:lstStyle/>
            <a:p>
              <a:endParaRPr lang="en-US"/>
            </a:p>
          </p:txBody>
        </p:sp>
        <p:sp>
          <p:nvSpPr>
            <p:cNvPr id="71710" name="Freeform 13"/>
            <p:cNvSpPr>
              <a:spLocks/>
            </p:cNvSpPr>
            <p:nvPr/>
          </p:nvSpPr>
          <p:spPr bwMode="auto">
            <a:xfrm>
              <a:off x="5178" y="3326"/>
              <a:ext cx="93" cy="136"/>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a:lstStyle/>
            <a:p>
              <a:endParaRPr lang="en-US"/>
            </a:p>
          </p:txBody>
        </p:sp>
        <p:sp>
          <p:nvSpPr>
            <p:cNvPr id="71711" name="Freeform 14"/>
            <p:cNvSpPr>
              <a:spLocks/>
            </p:cNvSpPr>
            <p:nvPr/>
          </p:nvSpPr>
          <p:spPr bwMode="auto">
            <a:xfrm>
              <a:off x="5178" y="3326"/>
              <a:ext cx="86" cy="131"/>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a:lstStyle/>
            <a:p>
              <a:endParaRPr lang="en-US"/>
            </a:p>
          </p:txBody>
        </p:sp>
        <p:sp>
          <p:nvSpPr>
            <p:cNvPr id="71712" name="Freeform 15"/>
            <p:cNvSpPr>
              <a:spLocks/>
            </p:cNvSpPr>
            <p:nvPr/>
          </p:nvSpPr>
          <p:spPr bwMode="auto">
            <a:xfrm>
              <a:off x="5211" y="3328"/>
              <a:ext cx="46" cy="64"/>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a:lstStyle/>
            <a:p>
              <a:endParaRPr lang="en-US"/>
            </a:p>
          </p:txBody>
        </p:sp>
        <p:sp>
          <p:nvSpPr>
            <p:cNvPr id="71713" name="Freeform 16"/>
            <p:cNvSpPr>
              <a:spLocks/>
            </p:cNvSpPr>
            <p:nvPr/>
          </p:nvSpPr>
          <p:spPr bwMode="auto">
            <a:xfrm>
              <a:off x="5212" y="3341"/>
              <a:ext cx="42" cy="37"/>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a:lstStyle/>
            <a:p>
              <a:endParaRPr lang="en-US"/>
            </a:p>
          </p:txBody>
        </p:sp>
        <p:sp>
          <p:nvSpPr>
            <p:cNvPr id="71714" name="Freeform 17"/>
            <p:cNvSpPr>
              <a:spLocks/>
            </p:cNvSpPr>
            <p:nvPr/>
          </p:nvSpPr>
          <p:spPr bwMode="auto">
            <a:xfrm>
              <a:off x="5214" y="3348"/>
              <a:ext cx="37" cy="28"/>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a:lstStyle/>
            <a:p>
              <a:endParaRPr lang="en-US"/>
            </a:p>
          </p:txBody>
        </p:sp>
        <p:sp>
          <p:nvSpPr>
            <p:cNvPr id="71715" name="Freeform 18"/>
            <p:cNvSpPr>
              <a:spLocks/>
            </p:cNvSpPr>
            <p:nvPr/>
          </p:nvSpPr>
          <p:spPr bwMode="auto">
            <a:xfrm>
              <a:off x="5217" y="3350"/>
              <a:ext cx="34" cy="26"/>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a:lstStyle/>
            <a:p>
              <a:endParaRPr lang="en-US"/>
            </a:p>
          </p:txBody>
        </p:sp>
        <p:sp>
          <p:nvSpPr>
            <p:cNvPr id="71716" name="Freeform 19"/>
            <p:cNvSpPr>
              <a:spLocks/>
            </p:cNvSpPr>
            <p:nvPr/>
          </p:nvSpPr>
          <p:spPr bwMode="auto">
            <a:xfrm>
              <a:off x="5254" y="3334"/>
              <a:ext cx="6" cy="5"/>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a:lstStyle/>
            <a:p>
              <a:endParaRPr lang="en-US"/>
            </a:p>
          </p:txBody>
        </p:sp>
        <p:sp>
          <p:nvSpPr>
            <p:cNvPr id="71717" name="Freeform 20"/>
            <p:cNvSpPr>
              <a:spLocks/>
            </p:cNvSpPr>
            <p:nvPr/>
          </p:nvSpPr>
          <p:spPr bwMode="auto">
            <a:xfrm>
              <a:off x="5254" y="3334"/>
              <a:ext cx="5" cy="4"/>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a:lstStyle/>
            <a:p>
              <a:endParaRPr lang="en-US"/>
            </a:p>
          </p:txBody>
        </p:sp>
        <p:sp>
          <p:nvSpPr>
            <p:cNvPr id="71718" name="Freeform 21"/>
            <p:cNvSpPr>
              <a:spLocks/>
            </p:cNvSpPr>
            <p:nvPr/>
          </p:nvSpPr>
          <p:spPr bwMode="auto">
            <a:xfrm>
              <a:off x="5234" y="3332"/>
              <a:ext cx="19" cy="4"/>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a:lstStyle/>
            <a:p>
              <a:endParaRPr lang="en-US"/>
            </a:p>
          </p:txBody>
        </p:sp>
        <p:sp>
          <p:nvSpPr>
            <p:cNvPr id="71719" name="Freeform 22"/>
            <p:cNvSpPr>
              <a:spLocks/>
            </p:cNvSpPr>
            <p:nvPr/>
          </p:nvSpPr>
          <p:spPr bwMode="auto">
            <a:xfrm>
              <a:off x="5201" y="3402"/>
              <a:ext cx="32" cy="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a:lstStyle/>
            <a:p>
              <a:endParaRPr lang="en-US"/>
            </a:p>
          </p:txBody>
        </p:sp>
        <p:sp>
          <p:nvSpPr>
            <p:cNvPr id="71720" name="Freeform 23"/>
            <p:cNvSpPr>
              <a:spLocks/>
            </p:cNvSpPr>
            <p:nvPr/>
          </p:nvSpPr>
          <p:spPr bwMode="auto">
            <a:xfrm>
              <a:off x="5201" y="3402"/>
              <a:ext cx="9" cy="6"/>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a:lstStyle/>
            <a:p>
              <a:endParaRPr lang="en-US"/>
            </a:p>
          </p:txBody>
        </p:sp>
        <p:sp>
          <p:nvSpPr>
            <p:cNvPr id="71721" name="Freeform 24"/>
            <p:cNvSpPr>
              <a:spLocks/>
            </p:cNvSpPr>
            <p:nvPr/>
          </p:nvSpPr>
          <p:spPr bwMode="auto">
            <a:xfrm>
              <a:off x="5221" y="3404"/>
              <a:ext cx="12" cy="6"/>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a:lstStyle/>
            <a:p>
              <a:endParaRPr lang="en-US"/>
            </a:p>
          </p:txBody>
        </p:sp>
        <p:sp>
          <p:nvSpPr>
            <p:cNvPr id="71722" name="Freeform 25"/>
            <p:cNvSpPr>
              <a:spLocks/>
            </p:cNvSpPr>
            <p:nvPr/>
          </p:nvSpPr>
          <p:spPr bwMode="auto">
            <a:xfrm>
              <a:off x="5210" y="3402"/>
              <a:ext cx="11" cy="7"/>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a:lstStyle/>
            <a:p>
              <a:endParaRPr lang="en-US"/>
            </a:p>
          </p:txBody>
        </p:sp>
        <p:sp>
          <p:nvSpPr>
            <p:cNvPr id="71723" name="Freeform 26"/>
            <p:cNvSpPr>
              <a:spLocks/>
            </p:cNvSpPr>
            <p:nvPr/>
          </p:nvSpPr>
          <p:spPr bwMode="auto">
            <a:xfrm>
              <a:off x="5201" y="3402"/>
              <a:ext cx="8" cy="6"/>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a:lstStyle/>
            <a:p>
              <a:endParaRPr lang="en-US"/>
            </a:p>
          </p:txBody>
        </p:sp>
        <p:sp>
          <p:nvSpPr>
            <p:cNvPr id="71724" name="Freeform 27"/>
            <p:cNvSpPr>
              <a:spLocks/>
            </p:cNvSpPr>
            <p:nvPr/>
          </p:nvSpPr>
          <p:spPr bwMode="auto">
            <a:xfrm>
              <a:off x="5221" y="3405"/>
              <a:ext cx="11" cy="5"/>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a:lstStyle/>
            <a:p>
              <a:endParaRPr lang="en-US"/>
            </a:p>
          </p:txBody>
        </p:sp>
        <p:sp>
          <p:nvSpPr>
            <p:cNvPr id="71725" name="Freeform 28"/>
            <p:cNvSpPr>
              <a:spLocks/>
            </p:cNvSpPr>
            <p:nvPr/>
          </p:nvSpPr>
          <p:spPr bwMode="auto">
            <a:xfrm>
              <a:off x="5210" y="3403"/>
              <a:ext cx="11" cy="6"/>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a:lstStyle/>
            <a:p>
              <a:endParaRPr lang="en-US"/>
            </a:p>
          </p:txBody>
        </p:sp>
        <p:sp>
          <p:nvSpPr>
            <p:cNvPr id="71726" name="Freeform 29"/>
            <p:cNvSpPr>
              <a:spLocks/>
            </p:cNvSpPr>
            <p:nvPr/>
          </p:nvSpPr>
          <p:spPr bwMode="auto">
            <a:xfrm>
              <a:off x="5197" y="3410"/>
              <a:ext cx="33" cy="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a:lstStyle/>
            <a:p>
              <a:endParaRPr lang="en-US"/>
            </a:p>
          </p:txBody>
        </p:sp>
        <p:sp>
          <p:nvSpPr>
            <p:cNvPr id="71727" name="Freeform 30"/>
            <p:cNvSpPr>
              <a:spLocks/>
            </p:cNvSpPr>
            <p:nvPr/>
          </p:nvSpPr>
          <p:spPr bwMode="auto">
            <a:xfrm>
              <a:off x="5198" y="3410"/>
              <a:ext cx="9" cy="6"/>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a:lstStyle/>
            <a:p>
              <a:endParaRPr lang="en-US"/>
            </a:p>
          </p:txBody>
        </p:sp>
        <p:sp>
          <p:nvSpPr>
            <p:cNvPr id="71728" name="Freeform 31"/>
            <p:cNvSpPr>
              <a:spLocks/>
            </p:cNvSpPr>
            <p:nvPr/>
          </p:nvSpPr>
          <p:spPr bwMode="auto">
            <a:xfrm>
              <a:off x="5218" y="3413"/>
              <a:ext cx="12" cy="5"/>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a:lstStyle/>
            <a:p>
              <a:endParaRPr lang="en-US"/>
            </a:p>
          </p:txBody>
        </p:sp>
        <p:sp>
          <p:nvSpPr>
            <p:cNvPr id="71729" name="Freeform 32"/>
            <p:cNvSpPr>
              <a:spLocks/>
            </p:cNvSpPr>
            <p:nvPr/>
          </p:nvSpPr>
          <p:spPr bwMode="auto">
            <a:xfrm>
              <a:off x="5207" y="3411"/>
              <a:ext cx="11" cy="7"/>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a:lstStyle/>
            <a:p>
              <a:endParaRPr lang="en-US"/>
            </a:p>
          </p:txBody>
        </p:sp>
        <p:sp>
          <p:nvSpPr>
            <p:cNvPr id="71730" name="Freeform 33"/>
            <p:cNvSpPr>
              <a:spLocks/>
            </p:cNvSpPr>
            <p:nvPr/>
          </p:nvSpPr>
          <p:spPr bwMode="auto">
            <a:xfrm>
              <a:off x="5197" y="3410"/>
              <a:ext cx="9" cy="6"/>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a:lstStyle/>
            <a:p>
              <a:endParaRPr lang="en-US"/>
            </a:p>
          </p:txBody>
        </p:sp>
        <p:sp>
          <p:nvSpPr>
            <p:cNvPr id="71731" name="Freeform 34"/>
            <p:cNvSpPr>
              <a:spLocks/>
            </p:cNvSpPr>
            <p:nvPr/>
          </p:nvSpPr>
          <p:spPr bwMode="auto">
            <a:xfrm>
              <a:off x="5218" y="3413"/>
              <a:ext cx="11" cy="5"/>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a:lstStyle/>
            <a:p>
              <a:endParaRPr lang="en-US"/>
            </a:p>
          </p:txBody>
        </p:sp>
        <p:sp>
          <p:nvSpPr>
            <p:cNvPr id="71732" name="Freeform 35"/>
            <p:cNvSpPr>
              <a:spLocks/>
            </p:cNvSpPr>
            <p:nvPr/>
          </p:nvSpPr>
          <p:spPr bwMode="auto">
            <a:xfrm>
              <a:off x="5207" y="3411"/>
              <a:ext cx="10" cy="7"/>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a:lstStyle/>
            <a:p>
              <a:endParaRPr lang="en-US"/>
            </a:p>
          </p:txBody>
        </p:sp>
        <p:sp>
          <p:nvSpPr>
            <p:cNvPr id="71733" name="Freeform 36"/>
            <p:cNvSpPr>
              <a:spLocks/>
            </p:cNvSpPr>
            <p:nvPr/>
          </p:nvSpPr>
          <p:spPr bwMode="auto">
            <a:xfrm>
              <a:off x="5194" y="3418"/>
              <a:ext cx="33" cy="9"/>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a:lstStyle/>
            <a:p>
              <a:endParaRPr lang="en-US"/>
            </a:p>
          </p:txBody>
        </p:sp>
        <p:sp>
          <p:nvSpPr>
            <p:cNvPr id="71734" name="Freeform 37"/>
            <p:cNvSpPr>
              <a:spLocks/>
            </p:cNvSpPr>
            <p:nvPr/>
          </p:nvSpPr>
          <p:spPr bwMode="auto">
            <a:xfrm>
              <a:off x="5194" y="3418"/>
              <a:ext cx="9" cy="6"/>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a:lstStyle/>
            <a:p>
              <a:endParaRPr lang="en-US"/>
            </a:p>
          </p:txBody>
        </p:sp>
        <p:sp>
          <p:nvSpPr>
            <p:cNvPr id="71735" name="Freeform 38"/>
            <p:cNvSpPr>
              <a:spLocks/>
            </p:cNvSpPr>
            <p:nvPr/>
          </p:nvSpPr>
          <p:spPr bwMode="auto">
            <a:xfrm>
              <a:off x="5214" y="3421"/>
              <a:ext cx="12" cy="5"/>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a:lstStyle/>
            <a:p>
              <a:endParaRPr lang="en-US"/>
            </a:p>
          </p:txBody>
        </p:sp>
        <p:sp>
          <p:nvSpPr>
            <p:cNvPr id="71736" name="Freeform 39"/>
            <p:cNvSpPr>
              <a:spLocks/>
            </p:cNvSpPr>
            <p:nvPr/>
          </p:nvSpPr>
          <p:spPr bwMode="auto">
            <a:xfrm>
              <a:off x="5204" y="3419"/>
              <a:ext cx="11" cy="7"/>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a:lstStyle/>
            <a:p>
              <a:endParaRPr lang="en-US"/>
            </a:p>
          </p:txBody>
        </p:sp>
        <p:sp>
          <p:nvSpPr>
            <p:cNvPr id="71737" name="Freeform 40"/>
            <p:cNvSpPr>
              <a:spLocks/>
            </p:cNvSpPr>
            <p:nvPr/>
          </p:nvSpPr>
          <p:spPr bwMode="auto">
            <a:xfrm>
              <a:off x="5194" y="3418"/>
              <a:ext cx="8" cy="6"/>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a:lstStyle/>
            <a:p>
              <a:endParaRPr lang="en-US"/>
            </a:p>
          </p:txBody>
        </p:sp>
        <p:sp>
          <p:nvSpPr>
            <p:cNvPr id="71738" name="Freeform 41"/>
            <p:cNvSpPr>
              <a:spLocks/>
            </p:cNvSpPr>
            <p:nvPr/>
          </p:nvSpPr>
          <p:spPr bwMode="auto">
            <a:xfrm>
              <a:off x="5214" y="3421"/>
              <a:ext cx="11" cy="5"/>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a:lstStyle/>
            <a:p>
              <a:endParaRPr lang="en-US"/>
            </a:p>
          </p:txBody>
        </p:sp>
        <p:sp>
          <p:nvSpPr>
            <p:cNvPr id="71739" name="Freeform 42"/>
            <p:cNvSpPr>
              <a:spLocks/>
            </p:cNvSpPr>
            <p:nvPr/>
          </p:nvSpPr>
          <p:spPr bwMode="auto">
            <a:xfrm>
              <a:off x="5204" y="3419"/>
              <a:ext cx="10" cy="7"/>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a:lstStyle/>
            <a:p>
              <a:endParaRPr lang="en-US"/>
            </a:p>
          </p:txBody>
        </p:sp>
        <p:sp>
          <p:nvSpPr>
            <p:cNvPr id="71740" name="Freeform 43"/>
            <p:cNvSpPr>
              <a:spLocks/>
            </p:cNvSpPr>
            <p:nvPr/>
          </p:nvSpPr>
          <p:spPr bwMode="auto">
            <a:xfrm>
              <a:off x="5190" y="3427"/>
              <a:ext cx="33" cy="9"/>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a:lstStyle/>
            <a:p>
              <a:endParaRPr lang="en-US"/>
            </a:p>
          </p:txBody>
        </p:sp>
        <p:sp>
          <p:nvSpPr>
            <p:cNvPr id="71741" name="Freeform 44"/>
            <p:cNvSpPr>
              <a:spLocks/>
            </p:cNvSpPr>
            <p:nvPr/>
          </p:nvSpPr>
          <p:spPr bwMode="auto">
            <a:xfrm>
              <a:off x="5190" y="3426"/>
              <a:ext cx="9" cy="6"/>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a:lstStyle/>
            <a:p>
              <a:endParaRPr lang="en-US"/>
            </a:p>
          </p:txBody>
        </p:sp>
        <p:sp>
          <p:nvSpPr>
            <p:cNvPr id="71742" name="Freeform 45"/>
            <p:cNvSpPr>
              <a:spLocks/>
            </p:cNvSpPr>
            <p:nvPr/>
          </p:nvSpPr>
          <p:spPr bwMode="auto">
            <a:xfrm>
              <a:off x="5210" y="3430"/>
              <a:ext cx="12" cy="5"/>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a:lstStyle/>
            <a:p>
              <a:endParaRPr lang="en-US"/>
            </a:p>
          </p:txBody>
        </p:sp>
        <p:sp>
          <p:nvSpPr>
            <p:cNvPr id="71743" name="Freeform 46"/>
            <p:cNvSpPr>
              <a:spLocks/>
            </p:cNvSpPr>
            <p:nvPr/>
          </p:nvSpPr>
          <p:spPr bwMode="auto">
            <a:xfrm>
              <a:off x="5200" y="3427"/>
              <a:ext cx="11" cy="7"/>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a:lstStyle/>
            <a:p>
              <a:endParaRPr lang="en-US"/>
            </a:p>
          </p:txBody>
        </p:sp>
        <p:sp>
          <p:nvSpPr>
            <p:cNvPr id="71744" name="Freeform 47"/>
            <p:cNvSpPr>
              <a:spLocks/>
            </p:cNvSpPr>
            <p:nvPr/>
          </p:nvSpPr>
          <p:spPr bwMode="auto">
            <a:xfrm>
              <a:off x="5190" y="3427"/>
              <a:ext cx="9" cy="5"/>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a:lstStyle/>
            <a:p>
              <a:endParaRPr lang="en-US"/>
            </a:p>
          </p:txBody>
        </p:sp>
        <p:sp>
          <p:nvSpPr>
            <p:cNvPr id="71745" name="Freeform 48"/>
            <p:cNvSpPr>
              <a:spLocks/>
            </p:cNvSpPr>
            <p:nvPr/>
          </p:nvSpPr>
          <p:spPr bwMode="auto">
            <a:xfrm>
              <a:off x="5210" y="3430"/>
              <a:ext cx="12" cy="5"/>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a:lstStyle/>
            <a:p>
              <a:endParaRPr lang="en-US"/>
            </a:p>
          </p:txBody>
        </p:sp>
        <p:sp>
          <p:nvSpPr>
            <p:cNvPr id="71746" name="Freeform 49"/>
            <p:cNvSpPr>
              <a:spLocks/>
            </p:cNvSpPr>
            <p:nvPr/>
          </p:nvSpPr>
          <p:spPr bwMode="auto">
            <a:xfrm>
              <a:off x="5200" y="3428"/>
              <a:ext cx="10" cy="6"/>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a:lstStyle/>
            <a:p>
              <a:endParaRPr lang="en-US"/>
            </a:p>
          </p:txBody>
        </p:sp>
        <p:sp>
          <p:nvSpPr>
            <p:cNvPr id="71747" name="Freeform 50"/>
            <p:cNvSpPr>
              <a:spLocks/>
            </p:cNvSpPr>
            <p:nvPr/>
          </p:nvSpPr>
          <p:spPr bwMode="auto">
            <a:xfrm>
              <a:off x="5223" y="3391"/>
              <a:ext cx="16" cy="10"/>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a:lstStyle/>
            <a:p>
              <a:endParaRPr lang="en-US"/>
            </a:p>
          </p:txBody>
        </p:sp>
        <p:sp>
          <p:nvSpPr>
            <p:cNvPr id="71748" name="Freeform 51"/>
            <p:cNvSpPr>
              <a:spLocks/>
            </p:cNvSpPr>
            <p:nvPr/>
          </p:nvSpPr>
          <p:spPr bwMode="auto">
            <a:xfrm>
              <a:off x="5224" y="3391"/>
              <a:ext cx="14" cy="10"/>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a:lstStyle/>
            <a:p>
              <a:endParaRPr lang="en-US"/>
            </a:p>
          </p:txBody>
        </p:sp>
        <p:sp>
          <p:nvSpPr>
            <p:cNvPr id="71749" name="Freeform 52"/>
            <p:cNvSpPr>
              <a:spLocks/>
            </p:cNvSpPr>
            <p:nvPr/>
          </p:nvSpPr>
          <p:spPr bwMode="auto">
            <a:xfrm>
              <a:off x="5206" y="3386"/>
              <a:ext cx="5" cy="7"/>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a:lstStyle/>
            <a:p>
              <a:endParaRPr lang="en-US"/>
            </a:p>
          </p:txBody>
        </p:sp>
        <p:sp>
          <p:nvSpPr>
            <p:cNvPr id="71750" name="Freeform 53"/>
            <p:cNvSpPr>
              <a:spLocks/>
            </p:cNvSpPr>
            <p:nvPr/>
          </p:nvSpPr>
          <p:spPr bwMode="auto">
            <a:xfrm>
              <a:off x="5206" y="3386"/>
              <a:ext cx="4" cy="6"/>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a:lstStyle/>
            <a:p>
              <a:endParaRPr lang="en-US"/>
            </a:p>
          </p:txBody>
        </p:sp>
        <p:sp>
          <p:nvSpPr>
            <p:cNvPr id="71751" name="Freeform 54"/>
            <p:cNvSpPr>
              <a:spLocks/>
            </p:cNvSpPr>
            <p:nvPr/>
          </p:nvSpPr>
          <p:spPr bwMode="auto">
            <a:xfrm>
              <a:off x="5218" y="3382"/>
              <a:ext cx="10" cy="8"/>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a:lstStyle/>
            <a:p>
              <a:endParaRPr lang="en-US"/>
            </a:p>
          </p:txBody>
        </p:sp>
        <p:sp>
          <p:nvSpPr>
            <p:cNvPr id="71752" name="Freeform 55"/>
            <p:cNvSpPr>
              <a:spLocks/>
            </p:cNvSpPr>
            <p:nvPr/>
          </p:nvSpPr>
          <p:spPr bwMode="auto">
            <a:xfrm>
              <a:off x="5218" y="3382"/>
              <a:ext cx="9" cy="7"/>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a:lstStyle/>
            <a:p>
              <a:endParaRPr lang="en-US"/>
            </a:p>
          </p:txBody>
        </p:sp>
        <p:sp>
          <p:nvSpPr>
            <p:cNvPr id="71753" name="Freeform 56"/>
            <p:cNvSpPr>
              <a:spLocks/>
            </p:cNvSpPr>
            <p:nvPr/>
          </p:nvSpPr>
          <p:spPr bwMode="auto">
            <a:xfrm>
              <a:off x="5230" y="3343"/>
              <a:ext cx="6" cy="3"/>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a:lstStyle/>
            <a:p>
              <a:endParaRPr lang="en-US"/>
            </a:p>
          </p:txBody>
        </p:sp>
        <p:sp>
          <p:nvSpPr>
            <p:cNvPr id="71754" name="Freeform 57"/>
            <p:cNvSpPr>
              <a:spLocks/>
            </p:cNvSpPr>
            <p:nvPr/>
          </p:nvSpPr>
          <p:spPr bwMode="auto">
            <a:xfrm>
              <a:off x="5239" y="3344"/>
              <a:ext cx="3" cy="3"/>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a:lstStyle/>
            <a:p>
              <a:endParaRPr lang="en-US"/>
            </a:p>
          </p:txBody>
        </p:sp>
        <p:sp>
          <p:nvSpPr>
            <p:cNvPr id="71755" name="Freeform 58"/>
            <p:cNvSpPr>
              <a:spLocks/>
            </p:cNvSpPr>
            <p:nvPr/>
          </p:nvSpPr>
          <p:spPr bwMode="auto">
            <a:xfrm>
              <a:off x="5241" y="3344"/>
              <a:ext cx="3" cy="3"/>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a:lstStyle/>
            <a:p>
              <a:endParaRPr lang="en-US"/>
            </a:p>
          </p:txBody>
        </p:sp>
        <p:sp>
          <p:nvSpPr>
            <p:cNvPr id="71756" name="Freeform 59"/>
            <p:cNvSpPr>
              <a:spLocks/>
            </p:cNvSpPr>
            <p:nvPr/>
          </p:nvSpPr>
          <p:spPr bwMode="auto">
            <a:xfrm>
              <a:off x="5243" y="3344"/>
              <a:ext cx="3" cy="3"/>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a:lstStyle/>
            <a:p>
              <a:endParaRPr lang="en-US"/>
            </a:p>
          </p:txBody>
        </p:sp>
        <p:sp>
          <p:nvSpPr>
            <p:cNvPr id="71757" name="Freeform 60"/>
            <p:cNvSpPr>
              <a:spLocks noEditPoints="1"/>
            </p:cNvSpPr>
            <p:nvPr/>
          </p:nvSpPr>
          <p:spPr bwMode="auto">
            <a:xfrm>
              <a:off x="5244" y="3345"/>
              <a:ext cx="5" cy="3"/>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a:lstStyle/>
            <a:p>
              <a:endParaRPr lang="en-US"/>
            </a:p>
          </p:txBody>
        </p:sp>
        <p:sp>
          <p:nvSpPr>
            <p:cNvPr id="71758" name="Freeform 61"/>
            <p:cNvSpPr>
              <a:spLocks noEditPoints="1"/>
            </p:cNvSpPr>
            <p:nvPr/>
          </p:nvSpPr>
          <p:spPr bwMode="auto">
            <a:xfrm>
              <a:off x="5235" y="3344"/>
              <a:ext cx="5" cy="3"/>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a:lstStyle/>
            <a:p>
              <a:endParaRPr lang="en-US"/>
            </a:p>
          </p:txBody>
        </p:sp>
      </p:grpSp>
      <p:sp>
        <p:nvSpPr>
          <p:cNvPr id="71693" name="Line 63"/>
          <p:cNvSpPr>
            <a:spLocks noChangeShapeType="1"/>
          </p:cNvSpPr>
          <p:nvPr/>
        </p:nvSpPr>
        <p:spPr bwMode="auto">
          <a:xfrm flipH="1">
            <a:off x="4412274" y="4044950"/>
            <a:ext cx="70338" cy="1878013"/>
          </a:xfrm>
          <a:prstGeom prst="line">
            <a:avLst/>
          </a:prstGeom>
          <a:noFill/>
          <a:ln w="28575">
            <a:solidFill>
              <a:schemeClr val="hlink"/>
            </a:solidFill>
            <a:round/>
            <a:headEnd type="stealth" w="lg" len="lg"/>
            <a:tailEnd/>
          </a:ln>
        </p:spPr>
        <p:txBody>
          <a:bodyPr/>
          <a:lstStyle/>
          <a:p>
            <a:endParaRPr lang="en-US"/>
          </a:p>
        </p:txBody>
      </p:sp>
      <p:sp>
        <p:nvSpPr>
          <p:cNvPr id="71694" name="Line 64"/>
          <p:cNvSpPr>
            <a:spLocks noChangeShapeType="1"/>
          </p:cNvSpPr>
          <p:nvPr/>
        </p:nvSpPr>
        <p:spPr bwMode="auto">
          <a:xfrm>
            <a:off x="4778619" y="3736975"/>
            <a:ext cx="1987062" cy="534988"/>
          </a:xfrm>
          <a:prstGeom prst="line">
            <a:avLst/>
          </a:prstGeom>
          <a:noFill/>
          <a:ln w="28575">
            <a:solidFill>
              <a:schemeClr val="hlink"/>
            </a:solidFill>
            <a:round/>
            <a:headEnd type="stealth" w="lg" len="lg"/>
            <a:tailEnd/>
          </a:ln>
        </p:spPr>
        <p:txBody>
          <a:bodyPr/>
          <a:lstStyle/>
          <a:p>
            <a:endParaRPr lang="en-US"/>
          </a:p>
        </p:txBody>
      </p:sp>
      <p:sp>
        <p:nvSpPr>
          <p:cNvPr id="71695" name="Text Box 65"/>
          <p:cNvSpPr txBox="1">
            <a:spLocks noChangeArrowheads="1"/>
          </p:cNvSpPr>
          <p:nvPr/>
        </p:nvSpPr>
        <p:spPr bwMode="auto">
          <a:xfrm rot="775422">
            <a:off x="5436355" y="3729229"/>
            <a:ext cx="948548" cy="31394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RxLev / BSIC</a:t>
            </a:r>
            <a:endParaRPr lang="en-GB" sz="1200" b="0"/>
          </a:p>
        </p:txBody>
      </p:sp>
      <p:sp>
        <p:nvSpPr>
          <p:cNvPr id="71696" name="Line 66"/>
          <p:cNvSpPr>
            <a:spLocks noChangeShapeType="1"/>
          </p:cNvSpPr>
          <p:nvPr/>
        </p:nvSpPr>
        <p:spPr bwMode="auto">
          <a:xfrm flipV="1">
            <a:off x="4532435" y="1803401"/>
            <a:ext cx="52754" cy="1401763"/>
          </a:xfrm>
          <a:prstGeom prst="line">
            <a:avLst/>
          </a:prstGeom>
          <a:noFill/>
          <a:ln w="28575">
            <a:solidFill>
              <a:schemeClr val="hlink"/>
            </a:solidFill>
            <a:round/>
            <a:headEnd type="stealth" w="lg" len="lg"/>
            <a:tailEnd/>
          </a:ln>
        </p:spPr>
        <p:txBody>
          <a:bodyPr/>
          <a:lstStyle/>
          <a:p>
            <a:endParaRPr lang="en-US"/>
          </a:p>
        </p:txBody>
      </p:sp>
      <p:sp>
        <p:nvSpPr>
          <p:cNvPr id="71697" name="Oval 67"/>
          <p:cNvSpPr>
            <a:spLocks noChangeArrowheads="1"/>
          </p:cNvSpPr>
          <p:nvPr/>
        </p:nvSpPr>
        <p:spPr bwMode="auto">
          <a:xfrm>
            <a:off x="4460631" y="1271589"/>
            <a:ext cx="400050" cy="434975"/>
          </a:xfrm>
          <a:prstGeom prst="ellipse">
            <a:avLst/>
          </a:prstGeom>
          <a:solidFill>
            <a:srgbClr val="FF0000"/>
          </a:solidFill>
          <a:ln w="9525">
            <a:solidFill>
              <a:srgbClr val="000000"/>
            </a:solidFill>
            <a:round/>
            <a:headEnd/>
            <a:tailEnd/>
          </a:ln>
        </p:spPr>
        <p:txBody>
          <a:bodyPr/>
          <a:lstStyle/>
          <a:p>
            <a:endParaRPr lang="en-US"/>
          </a:p>
        </p:txBody>
      </p:sp>
      <p:sp>
        <p:nvSpPr>
          <p:cNvPr id="71698" name="Oval 68"/>
          <p:cNvSpPr>
            <a:spLocks noChangeArrowheads="1"/>
          </p:cNvSpPr>
          <p:nvPr/>
        </p:nvSpPr>
        <p:spPr bwMode="auto">
          <a:xfrm>
            <a:off x="4243754" y="5980114"/>
            <a:ext cx="400050" cy="434975"/>
          </a:xfrm>
          <a:prstGeom prst="ellipse">
            <a:avLst/>
          </a:prstGeom>
          <a:solidFill>
            <a:srgbClr val="FF3300"/>
          </a:solidFill>
          <a:ln w="9525">
            <a:solidFill>
              <a:srgbClr val="000000"/>
            </a:solidFill>
            <a:round/>
            <a:headEnd/>
            <a:tailEnd/>
          </a:ln>
        </p:spPr>
        <p:txBody>
          <a:bodyPr/>
          <a:lstStyle/>
          <a:p>
            <a:endParaRPr lang="en-US"/>
          </a:p>
        </p:txBody>
      </p:sp>
      <p:sp>
        <p:nvSpPr>
          <p:cNvPr id="71699" name="Text Box 69"/>
          <p:cNvSpPr txBox="1">
            <a:spLocks noChangeArrowheads="1"/>
          </p:cNvSpPr>
          <p:nvPr/>
        </p:nvSpPr>
        <p:spPr bwMode="auto">
          <a:xfrm rot="-806743">
            <a:off x="2886586" y="3921317"/>
            <a:ext cx="948548" cy="31394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RxLev / BSIC</a:t>
            </a:r>
            <a:endParaRPr lang="en-GB" sz="1200" b="0"/>
          </a:p>
        </p:txBody>
      </p:sp>
      <p:sp>
        <p:nvSpPr>
          <p:cNvPr id="71700" name="Text Box 70"/>
          <p:cNvSpPr txBox="1">
            <a:spLocks noChangeArrowheads="1"/>
          </p:cNvSpPr>
          <p:nvPr/>
        </p:nvSpPr>
        <p:spPr bwMode="auto">
          <a:xfrm>
            <a:off x="4472354" y="5026025"/>
            <a:ext cx="948548" cy="31394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RxLev / BSIC</a:t>
            </a:r>
            <a:endParaRPr lang="en-GB" sz="1200" b="0"/>
          </a:p>
        </p:txBody>
      </p:sp>
      <p:sp>
        <p:nvSpPr>
          <p:cNvPr id="71701" name="Text Box 71"/>
          <p:cNvSpPr txBox="1">
            <a:spLocks noChangeArrowheads="1"/>
          </p:cNvSpPr>
          <p:nvPr/>
        </p:nvSpPr>
        <p:spPr bwMode="auto">
          <a:xfrm>
            <a:off x="3880338" y="2327275"/>
            <a:ext cx="628716" cy="443208"/>
          </a:xfrm>
          <a:prstGeom prst="rect">
            <a:avLst/>
          </a:prstGeom>
          <a:noFill/>
          <a:ln w="9525">
            <a:noFill/>
            <a:miter lim="800000"/>
            <a:headEnd/>
            <a:tailEnd/>
          </a:ln>
        </p:spPr>
        <p:txBody>
          <a:bodyPr wrap="none" lIns="91449" tIns="45725" rIns="91449" bIns="45725" anchor="ctr">
            <a:spAutoFit/>
          </a:bodyPr>
          <a:lstStyle/>
          <a:p>
            <a:pPr algn="ctr">
              <a:lnSpc>
                <a:spcPct val="80000"/>
              </a:lnSpc>
              <a:spcBef>
                <a:spcPct val="30000"/>
              </a:spcBef>
            </a:pPr>
            <a:r>
              <a:rPr lang="en-GB" sz="1200"/>
              <a:t>RxLev</a:t>
            </a:r>
          </a:p>
          <a:p>
            <a:pPr algn="ctr">
              <a:lnSpc>
                <a:spcPct val="80000"/>
              </a:lnSpc>
              <a:spcBef>
                <a:spcPct val="30000"/>
              </a:spcBef>
            </a:pPr>
            <a:r>
              <a:rPr lang="en-GB" sz="1200"/>
              <a:t>RxQual</a:t>
            </a:r>
            <a:endParaRPr lang="en-GB" sz="1200" b="0"/>
          </a:p>
        </p:txBody>
      </p:sp>
      <p:sp>
        <p:nvSpPr>
          <p:cNvPr id="71702" name="Line 72"/>
          <p:cNvSpPr>
            <a:spLocks noChangeShapeType="1"/>
          </p:cNvSpPr>
          <p:nvPr/>
        </p:nvSpPr>
        <p:spPr bwMode="auto">
          <a:xfrm flipH="1">
            <a:off x="4687766" y="1809751"/>
            <a:ext cx="61546" cy="1363663"/>
          </a:xfrm>
          <a:prstGeom prst="line">
            <a:avLst/>
          </a:prstGeom>
          <a:noFill/>
          <a:ln w="28575">
            <a:solidFill>
              <a:srgbClr val="0000FF"/>
            </a:solidFill>
            <a:round/>
            <a:headEnd type="stealth" w="lg" len="lg"/>
            <a:tailEnd/>
          </a:ln>
        </p:spPr>
        <p:txBody>
          <a:bodyPr/>
          <a:lstStyle/>
          <a:p>
            <a:endParaRPr lang="en-US"/>
          </a:p>
        </p:txBody>
      </p:sp>
      <p:sp>
        <p:nvSpPr>
          <p:cNvPr id="71703" name="Text Box 73"/>
          <p:cNvSpPr txBox="1">
            <a:spLocks noChangeArrowheads="1"/>
          </p:cNvSpPr>
          <p:nvPr/>
        </p:nvSpPr>
        <p:spPr bwMode="auto">
          <a:xfrm>
            <a:off x="4698023" y="2371726"/>
            <a:ext cx="1113692" cy="366713"/>
          </a:xfrm>
          <a:prstGeom prst="rect">
            <a:avLst/>
          </a:prstGeom>
          <a:noFill/>
          <a:ln w="9525">
            <a:noFill/>
            <a:miter lim="800000"/>
            <a:headEnd/>
            <a:tailEnd/>
          </a:ln>
        </p:spPr>
        <p:txBody>
          <a:bodyPr wrap="none" lIns="91449" tIns="45725" rIns="91449" bIns="45725" anchor="ctr">
            <a:spAutoFit/>
          </a:bodyPr>
          <a:lstStyle/>
          <a:p>
            <a:pPr algn="ctr">
              <a:lnSpc>
                <a:spcPct val="60000"/>
              </a:lnSpc>
              <a:spcBef>
                <a:spcPct val="30000"/>
              </a:spcBef>
            </a:pPr>
            <a:r>
              <a:rPr lang="en-GB" sz="1200"/>
              <a:t>Measurement </a:t>
            </a:r>
          </a:p>
          <a:p>
            <a:pPr algn="ctr">
              <a:lnSpc>
                <a:spcPct val="60000"/>
              </a:lnSpc>
              <a:spcBef>
                <a:spcPct val="30000"/>
              </a:spcBef>
            </a:pPr>
            <a:r>
              <a:rPr lang="en-GB" sz="1200"/>
              <a:t>Reports</a:t>
            </a:r>
          </a:p>
        </p:txBody>
      </p:sp>
      <p:sp>
        <p:nvSpPr>
          <p:cNvPr id="71704" name="Oval 74"/>
          <p:cNvSpPr>
            <a:spLocks noChangeArrowheads="1"/>
          </p:cNvSpPr>
          <p:nvPr/>
        </p:nvSpPr>
        <p:spPr bwMode="auto">
          <a:xfrm>
            <a:off x="-1334965" y="877889"/>
            <a:ext cx="6271847" cy="6581775"/>
          </a:xfrm>
          <a:prstGeom prst="ellipse">
            <a:avLst/>
          </a:prstGeom>
          <a:noFill/>
          <a:ln w="9525">
            <a:solidFill>
              <a:schemeClr val="tx1"/>
            </a:solidFill>
            <a:prstDash val="dash"/>
            <a:round/>
            <a:headEnd/>
            <a:tailEnd/>
          </a:ln>
        </p:spPr>
        <p:txBody>
          <a:bodyPr wrap="none" anchor="ctr"/>
          <a:lstStyle/>
          <a:p>
            <a:endParaRPr lang="en-US"/>
          </a:p>
        </p:txBody>
      </p:sp>
      <p:sp>
        <p:nvSpPr>
          <p:cNvPr id="71705" name="Oval 75"/>
          <p:cNvSpPr>
            <a:spLocks noChangeArrowheads="1"/>
          </p:cNvSpPr>
          <p:nvPr/>
        </p:nvSpPr>
        <p:spPr bwMode="auto">
          <a:xfrm>
            <a:off x="3902320" y="963613"/>
            <a:ext cx="6271846" cy="6581775"/>
          </a:xfrm>
          <a:prstGeom prst="ellipse">
            <a:avLst/>
          </a:prstGeom>
          <a:noFill/>
          <a:ln w="9525">
            <a:solidFill>
              <a:schemeClr val="tx1"/>
            </a:solidFill>
            <a:prstDash val="dash"/>
            <a:round/>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6754" name="Rectangle 2"/>
          <p:cNvSpPr>
            <a:spLocks noGrp="1" noChangeArrowheads="1"/>
          </p:cNvSpPr>
          <p:nvPr>
            <p:ph type="title"/>
          </p:nvPr>
        </p:nvSpPr>
        <p:spPr>
          <a:xfrm>
            <a:off x="35169" y="334963"/>
            <a:ext cx="9073662"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BCCH Carrier Measurement – Dedicated Mode</a:t>
            </a:r>
          </a:p>
        </p:txBody>
      </p:sp>
      <p:sp>
        <p:nvSpPr>
          <p:cNvPr id="72707" name="Rectangle 3"/>
          <p:cNvSpPr>
            <a:spLocks noGrp="1" noChangeArrowheads="1"/>
          </p:cNvSpPr>
          <p:nvPr>
            <p:ph type="body" idx="1"/>
          </p:nvPr>
        </p:nvSpPr>
        <p:spPr>
          <a:xfrm>
            <a:off x="697524" y="1365250"/>
            <a:ext cx="7605346" cy="4643438"/>
          </a:xfrm>
          <a:noFill/>
        </p:spPr>
        <p:txBody>
          <a:bodyPr>
            <a:normAutofit fontScale="92500"/>
          </a:bodyPr>
          <a:lstStyle/>
          <a:p>
            <a:pPr>
              <a:lnSpc>
                <a:spcPct val="85000"/>
              </a:lnSpc>
            </a:pPr>
            <a:r>
              <a:rPr lang="en-GB" dirty="0" smtClean="0"/>
              <a:t>MS measures neighbouring cells for:</a:t>
            </a:r>
          </a:p>
          <a:p>
            <a:pPr lvl="1">
              <a:lnSpc>
                <a:spcPct val="85000"/>
              </a:lnSpc>
            </a:pPr>
            <a:r>
              <a:rPr lang="en-GB" dirty="0" smtClean="0"/>
              <a:t>BCCH Receive Signal Level (</a:t>
            </a:r>
            <a:r>
              <a:rPr lang="en-GB" dirty="0" err="1" smtClean="0"/>
              <a:t>Rx_Lev</a:t>
            </a:r>
            <a:r>
              <a:rPr lang="en-GB" dirty="0" smtClean="0"/>
              <a:t>)</a:t>
            </a:r>
          </a:p>
          <a:p>
            <a:pPr>
              <a:lnSpc>
                <a:spcPct val="85000"/>
              </a:lnSpc>
            </a:pPr>
            <a:r>
              <a:rPr lang="en-GB" dirty="0" smtClean="0"/>
              <a:t>MS measures serving cell for:</a:t>
            </a:r>
          </a:p>
          <a:p>
            <a:pPr lvl="1">
              <a:lnSpc>
                <a:spcPct val="85000"/>
              </a:lnSpc>
            </a:pPr>
            <a:r>
              <a:rPr lang="en-GB" dirty="0" smtClean="0"/>
              <a:t>BCCH Receive Signal Level (</a:t>
            </a:r>
            <a:r>
              <a:rPr lang="en-GB" dirty="0" err="1" smtClean="0"/>
              <a:t>Rx_Lev_Full</a:t>
            </a:r>
            <a:r>
              <a:rPr lang="en-GB" dirty="0" smtClean="0"/>
              <a:t>)</a:t>
            </a:r>
          </a:p>
          <a:p>
            <a:pPr lvl="1">
              <a:lnSpc>
                <a:spcPct val="85000"/>
              </a:lnSpc>
            </a:pPr>
            <a:r>
              <a:rPr lang="en-GB" dirty="0" smtClean="0"/>
              <a:t>BCCH Receive Signal Quality (</a:t>
            </a:r>
            <a:r>
              <a:rPr lang="en-GB" dirty="0" err="1" smtClean="0"/>
              <a:t>Rx_Qual_Full</a:t>
            </a:r>
            <a:r>
              <a:rPr lang="en-GB" dirty="0" smtClean="0"/>
              <a:t>)</a:t>
            </a:r>
          </a:p>
          <a:p>
            <a:pPr lvl="1">
              <a:lnSpc>
                <a:spcPct val="85000"/>
              </a:lnSpc>
            </a:pPr>
            <a:r>
              <a:rPr lang="en-GB" dirty="0" smtClean="0"/>
              <a:t>Idle TCH Receive Signal Level (</a:t>
            </a:r>
            <a:r>
              <a:rPr lang="en-GB" dirty="0" err="1" smtClean="0"/>
              <a:t>Rx_Lev_Sub</a:t>
            </a:r>
            <a:r>
              <a:rPr lang="en-GB" dirty="0" smtClean="0"/>
              <a:t>)</a:t>
            </a:r>
          </a:p>
          <a:p>
            <a:pPr lvl="1">
              <a:lnSpc>
                <a:spcPct val="85000"/>
              </a:lnSpc>
            </a:pPr>
            <a:r>
              <a:rPr lang="en-GB" dirty="0" smtClean="0"/>
              <a:t>Idle TCH Receive Signal Quality (</a:t>
            </a:r>
            <a:r>
              <a:rPr lang="en-GB" dirty="0" err="1" smtClean="0"/>
              <a:t>Rx_Qual_Sub</a:t>
            </a:r>
            <a:r>
              <a:rPr lang="en-GB" dirty="0" smtClean="0"/>
              <a:t>)</a:t>
            </a:r>
          </a:p>
          <a:p>
            <a:pPr>
              <a:lnSpc>
                <a:spcPct val="85000"/>
              </a:lnSpc>
            </a:pPr>
            <a:r>
              <a:rPr lang="en-GB" dirty="0" smtClean="0"/>
              <a:t>MS sends a Measurement Report to the BSC on SACCH every 4 TCH </a:t>
            </a:r>
            <a:r>
              <a:rPr lang="en-GB" dirty="0" err="1" smtClean="0"/>
              <a:t>Multiframes</a:t>
            </a:r>
            <a:endParaRPr lang="en-GB" dirty="0" smtClean="0"/>
          </a:p>
          <a:p>
            <a:r>
              <a:rPr lang="en-GB" dirty="0" smtClean="0"/>
              <a:t>BSC measures MS uplink </a:t>
            </a:r>
            <a:r>
              <a:rPr lang="en-GB" dirty="0" err="1" smtClean="0"/>
              <a:t>Rx_Qual</a:t>
            </a:r>
            <a:r>
              <a:rPr lang="en-GB" dirty="0" smtClean="0"/>
              <a:t> and </a:t>
            </a:r>
            <a:r>
              <a:rPr lang="en-GB" dirty="0" err="1" smtClean="0"/>
              <a:t>Rx_Lev</a:t>
            </a:r>
            <a:endParaRPr lang="en-GB" dirty="0" smtClean="0"/>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42" name="Rectangle 2"/>
          <p:cNvSpPr>
            <a:spLocks noGrp="1" noChangeArrowheads="1"/>
          </p:cNvSpPr>
          <p:nvPr>
            <p:ph type="title"/>
          </p:nvPr>
        </p:nvSpPr>
        <p:spPr>
          <a:xfrm>
            <a:off x="0" y="382588"/>
            <a:ext cx="9144000"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Handover Processes</a:t>
            </a:r>
          </a:p>
        </p:txBody>
      </p:sp>
      <p:sp>
        <p:nvSpPr>
          <p:cNvPr id="78851" name="Rectangle 3"/>
          <p:cNvSpPr>
            <a:spLocks noGrp="1" noChangeArrowheads="1"/>
          </p:cNvSpPr>
          <p:nvPr>
            <p:ph type="body" idx="1"/>
          </p:nvPr>
        </p:nvSpPr>
        <p:spPr>
          <a:xfrm>
            <a:off x="291612" y="1293814"/>
            <a:ext cx="6575180" cy="4391025"/>
          </a:xfrm>
        </p:spPr>
        <p:txBody>
          <a:bodyPr>
            <a:normAutofit fontScale="85000" lnSpcReduction="10000"/>
          </a:bodyPr>
          <a:lstStyle/>
          <a:p>
            <a:pPr marL="0" indent="0">
              <a:lnSpc>
                <a:spcPct val="85000"/>
              </a:lnSpc>
              <a:spcBef>
                <a:spcPct val="50000"/>
              </a:spcBef>
              <a:buSzPct val="100000"/>
              <a:buFontTx/>
              <a:buNone/>
            </a:pPr>
            <a:r>
              <a:rPr lang="en-GB" smtClean="0"/>
              <a:t>There are four different processes for handing over within a GSM system, each requiring differing procedures:</a:t>
            </a:r>
            <a:r>
              <a:rPr lang="en-GB" sz="2000" smtClean="0"/>
              <a:t> </a:t>
            </a:r>
          </a:p>
          <a:p>
            <a:pPr marL="1165225" lvl="1" indent="-358775">
              <a:lnSpc>
                <a:spcPct val="85000"/>
              </a:lnSpc>
              <a:spcBef>
                <a:spcPct val="50000"/>
              </a:spcBef>
            </a:pPr>
            <a:r>
              <a:rPr lang="en-GB" smtClean="0"/>
              <a:t>Channels (time slots) in the same cell </a:t>
            </a:r>
          </a:p>
          <a:p>
            <a:pPr marL="1165225" lvl="1" indent="-358775">
              <a:lnSpc>
                <a:spcPct val="85000"/>
              </a:lnSpc>
              <a:spcBef>
                <a:spcPct val="50000"/>
              </a:spcBef>
            </a:pPr>
            <a:r>
              <a:rPr lang="en-GB" smtClean="0"/>
              <a:t>Cells within the same BSS (same BSC) </a:t>
            </a:r>
          </a:p>
          <a:p>
            <a:pPr marL="1165225" lvl="1" indent="-358775">
              <a:lnSpc>
                <a:spcPct val="85000"/>
              </a:lnSpc>
              <a:spcBef>
                <a:spcPct val="50000"/>
              </a:spcBef>
            </a:pPr>
            <a:r>
              <a:rPr lang="en-GB" smtClean="0"/>
              <a:t>Cells in different BSSs (different BSCs) but under the control of the same MSC</a:t>
            </a:r>
          </a:p>
          <a:p>
            <a:pPr marL="1165225" lvl="1" indent="-358775">
              <a:lnSpc>
                <a:spcPct val="85000"/>
              </a:lnSpc>
              <a:spcBef>
                <a:spcPct val="50000"/>
              </a:spcBef>
            </a:pPr>
            <a:r>
              <a:rPr lang="en-GB" smtClean="0"/>
              <a:t>Cells under the control of different MSCs</a:t>
            </a:r>
          </a:p>
          <a:p>
            <a:pPr marL="1728788" lvl="2">
              <a:lnSpc>
                <a:spcPct val="85000"/>
              </a:lnSpc>
              <a:spcBef>
                <a:spcPct val="50000"/>
              </a:spcBef>
              <a:buSzPct val="130000"/>
            </a:pPr>
            <a:endParaRPr lang="en-GB" sz="2000" smtClean="0"/>
          </a:p>
          <a:p>
            <a:pPr marL="0" indent="0">
              <a:lnSpc>
                <a:spcPct val="70000"/>
              </a:lnSpc>
              <a:buFontTx/>
              <a:buNone/>
            </a:pPr>
            <a:r>
              <a:rPr lang="en-GB" smtClean="0"/>
              <a:t>GSM handovers are all ‘hard’ – i.e. mobile only communicates with one cell at a time during the process</a:t>
            </a:r>
          </a:p>
          <a:p>
            <a:pPr marL="0" indent="0">
              <a:lnSpc>
                <a:spcPct val="85000"/>
              </a:lnSpc>
              <a:spcBef>
                <a:spcPct val="50000"/>
              </a:spcBef>
              <a:buSzPct val="130000"/>
              <a:buFontTx/>
              <a:buNone/>
            </a:pPr>
            <a:endParaRPr lang="en-GB" smtClean="0"/>
          </a:p>
        </p:txBody>
      </p:sp>
      <p:sp>
        <p:nvSpPr>
          <p:cNvPr id="78852" name="AutoShape 4"/>
          <p:cNvSpPr>
            <a:spLocks/>
          </p:cNvSpPr>
          <p:nvPr/>
        </p:nvSpPr>
        <p:spPr bwMode="auto">
          <a:xfrm>
            <a:off x="970085" y="2487613"/>
            <a:ext cx="99646" cy="539750"/>
          </a:xfrm>
          <a:prstGeom prst="leftBrace">
            <a:avLst>
              <a:gd name="adj1" fmla="val 41667"/>
              <a:gd name="adj2" fmla="val 50000"/>
            </a:avLst>
          </a:prstGeom>
          <a:noFill/>
          <a:ln w="9525">
            <a:solidFill>
              <a:schemeClr val="tx1"/>
            </a:solidFill>
            <a:round/>
            <a:headEnd/>
            <a:tailEnd/>
          </a:ln>
        </p:spPr>
        <p:txBody>
          <a:bodyPr wrap="none" anchor="ctr"/>
          <a:lstStyle/>
          <a:p>
            <a:endParaRPr lang="en-US"/>
          </a:p>
        </p:txBody>
      </p:sp>
      <p:sp>
        <p:nvSpPr>
          <p:cNvPr id="78853" name="AutoShape 5"/>
          <p:cNvSpPr>
            <a:spLocks/>
          </p:cNvSpPr>
          <p:nvPr/>
        </p:nvSpPr>
        <p:spPr bwMode="auto">
          <a:xfrm>
            <a:off x="948104" y="3279775"/>
            <a:ext cx="99646" cy="858838"/>
          </a:xfrm>
          <a:prstGeom prst="leftBrace">
            <a:avLst>
              <a:gd name="adj1" fmla="val 66299"/>
              <a:gd name="adj2" fmla="val 50000"/>
            </a:avLst>
          </a:prstGeom>
          <a:noFill/>
          <a:ln w="9525">
            <a:solidFill>
              <a:schemeClr val="tx1"/>
            </a:solidFill>
            <a:round/>
            <a:headEnd/>
            <a:tailEnd/>
          </a:ln>
        </p:spPr>
        <p:txBody>
          <a:bodyPr wrap="none" anchor="ctr"/>
          <a:lstStyle/>
          <a:p>
            <a:endParaRPr lang="en-US"/>
          </a:p>
        </p:txBody>
      </p:sp>
      <p:sp>
        <p:nvSpPr>
          <p:cNvPr id="78854" name="Text Box 6"/>
          <p:cNvSpPr txBox="1">
            <a:spLocks noChangeArrowheads="1"/>
          </p:cNvSpPr>
          <p:nvPr/>
        </p:nvSpPr>
        <p:spPr bwMode="auto">
          <a:xfrm>
            <a:off x="243254" y="2598738"/>
            <a:ext cx="760535" cy="304800"/>
          </a:xfrm>
          <a:prstGeom prst="rect">
            <a:avLst/>
          </a:prstGeom>
          <a:noFill/>
          <a:ln w="9525">
            <a:noFill/>
            <a:miter lim="800000"/>
            <a:headEnd/>
            <a:tailEnd/>
          </a:ln>
        </p:spPr>
        <p:txBody>
          <a:bodyPr wrap="none" anchorCtr="1">
            <a:spAutoFit/>
          </a:bodyPr>
          <a:lstStyle/>
          <a:p>
            <a:pPr algn="ctr"/>
            <a:r>
              <a:rPr lang="en-GB" sz="1400">
                <a:solidFill>
                  <a:schemeClr val="hlink"/>
                </a:solidFill>
              </a:rPr>
              <a:t>Internal</a:t>
            </a:r>
          </a:p>
        </p:txBody>
      </p:sp>
      <p:sp>
        <p:nvSpPr>
          <p:cNvPr id="78855" name="Text Box 7"/>
          <p:cNvSpPr txBox="1">
            <a:spLocks noChangeArrowheads="1"/>
          </p:cNvSpPr>
          <p:nvPr/>
        </p:nvSpPr>
        <p:spPr bwMode="auto">
          <a:xfrm>
            <a:off x="171451" y="3552825"/>
            <a:ext cx="816219" cy="304800"/>
          </a:xfrm>
          <a:prstGeom prst="rect">
            <a:avLst/>
          </a:prstGeom>
          <a:noFill/>
          <a:ln w="9525">
            <a:noFill/>
            <a:miter lim="800000"/>
            <a:headEnd/>
            <a:tailEnd/>
          </a:ln>
        </p:spPr>
        <p:txBody>
          <a:bodyPr wrap="none" anchorCtr="1">
            <a:spAutoFit/>
          </a:bodyPr>
          <a:lstStyle/>
          <a:p>
            <a:pPr algn="ctr"/>
            <a:r>
              <a:rPr lang="en-GB" sz="1400">
                <a:solidFill>
                  <a:schemeClr val="hlink"/>
                </a:solidFill>
              </a:rPr>
              <a:t>External</a:t>
            </a:r>
          </a:p>
        </p:txBody>
      </p:sp>
      <p:sp>
        <p:nvSpPr>
          <p:cNvPr id="78856" name="Line 8"/>
          <p:cNvSpPr>
            <a:spLocks noChangeShapeType="1"/>
          </p:cNvSpPr>
          <p:nvPr/>
        </p:nvSpPr>
        <p:spPr bwMode="auto">
          <a:xfrm>
            <a:off x="8054137" y="2530475"/>
            <a:ext cx="364880" cy="88900"/>
          </a:xfrm>
          <a:prstGeom prst="line">
            <a:avLst/>
          </a:prstGeom>
          <a:noFill/>
          <a:ln w="28575">
            <a:solidFill>
              <a:schemeClr val="tx1"/>
            </a:solidFill>
            <a:round/>
            <a:headEnd/>
            <a:tailEnd/>
          </a:ln>
        </p:spPr>
        <p:txBody>
          <a:bodyPr wrap="none" lIns="90488" tIns="44450" rIns="90488" bIns="44450" anchor="ctr">
            <a:spAutoFit/>
          </a:bodyPr>
          <a:lstStyle/>
          <a:p>
            <a:endParaRPr lang="en-US"/>
          </a:p>
        </p:txBody>
      </p:sp>
      <p:sp>
        <p:nvSpPr>
          <p:cNvPr id="78857" name="Line 9"/>
          <p:cNvSpPr>
            <a:spLocks noChangeShapeType="1"/>
          </p:cNvSpPr>
          <p:nvPr/>
        </p:nvSpPr>
        <p:spPr bwMode="auto">
          <a:xfrm flipV="1">
            <a:off x="7403506" y="3141663"/>
            <a:ext cx="401515" cy="95250"/>
          </a:xfrm>
          <a:prstGeom prst="line">
            <a:avLst/>
          </a:prstGeom>
          <a:noFill/>
          <a:ln w="28575">
            <a:solidFill>
              <a:schemeClr val="tx1"/>
            </a:solidFill>
            <a:round/>
            <a:headEnd/>
            <a:tailEnd/>
          </a:ln>
        </p:spPr>
        <p:txBody>
          <a:bodyPr wrap="none" lIns="90488" tIns="44450" rIns="90488" bIns="44450" anchor="ctr">
            <a:spAutoFit/>
          </a:bodyPr>
          <a:lstStyle/>
          <a:p>
            <a:endParaRPr lang="en-US"/>
          </a:p>
        </p:txBody>
      </p:sp>
      <p:grpSp>
        <p:nvGrpSpPr>
          <p:cNvPr id="2" name="Group 10"/>
          <p:cNvGrpSpPr>
            <a:grpSpLocks/>
          </p:cNvGrpSpPr>
          <p:nvPr/>
        </p:nvGrpSpPr>
        <p:grpSpPr bwMode="auto">
          <a:xfrm>
            <a:off x="6786578" y="4198939"/>
            <a:ext cx="416169" cy="390525"/>
            <a:chOff x="1872" y="6768"/>
            <a:chExt cx="489" cy="512"/>
          </a:xfrm>
        </p:grpSpPr>
        <p:sp>
          <p:nvSpPr>
            <p:cNvPr id="78996" name="Freeform 11"/>
            <p:cNvSpPr>
              <a:spLocks/>
            </p:cNvSpPr>
            <p:nvPr/>
          </p:nvSpPr>
          <p:spPr bwMode="auto">
            <a:xfrm>
              <a:off x="2034" y="6768"/>
              <a:ext cx="327" cy="512"/>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wrap="none"/>
            <a:lstStyle/>
            <a:p>
              <a:endParaRPr lang="en-US"/>
            </a:p>
          </p:txBody>
        </p:sp>
        <p:sp>
          <p:nvSpPr>
            <p:cNvPr id="78997" name="Freeform 12"/>
            <p:cNvSpPr>
              <a:spLocks/>
            </p:cNvSpPr>
            <p:nvPr/>
          </p:nvSpPr>
          <p:spPr bwMode="auto">
            <a:xfrm>
              <a:off x="1872" y="6811"/>
              <a:ext cx="431" cy="464"/>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wrap="none"/>
            <a:lstStyle/>
            <a:p>
              <a:endParaRPr lang="en-US"/>
            </a:p>
          </p:txBody>
        </p:sp>
        <p:sp>
          <p:nvSpPr>
            <p:cNvPr id="78998" name="Freeform 13"/>
            <p:cNvSpPr>
              <a:spLocks/>
            </p:cNvSpPr>
            <p:nvPr/>
          </p:nvSpPr>
          <p:spPr bwMode="auto">
            <a:xfrm>
              <a:off x="1873" y="6811"/>
              <a:ext cx="399" cy="450"/>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wrap="none"/>
            <a:lstStyle/>
            <a:p>
              <a:endParaRPr lang="en-US"/>
            </a:p>
          </p:txBody>
        </p:sp>
        <p:sp>
          <p:nvSpPr>
            <p:cNvPr id="78999" name="Freeform 14"/>
            <p:cNvSpPr>
              <a:spLocks/>
            </p:cNvSpPr>
            <p:nvPr/>
          </p:nvSpPr>
          <p:spPr bwMode="auto">
            <a:xfrm>
              <a:off x="2026" y="6819"/>
              <a:ext cx="215" cy="218"/>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wrap="none"/>
            <a:lstStyle/>
            <a:p>
              <a:endParaRPr lang="en-US"/>
            </a:p>
          </p:txBody>
        </p:sp>
        <p:sp>
          <p:nvSpPr>
            <p:cNvPr id="79000" name="Freeform 15"/>
            <p:cNvSpPr>
              <a:spLocks/>
            </p:cNvSpPr>
            <p:nvPr/>
          </p:nvSpPr>
          <p:spPr bwMode="auto">
            <a:xfrm>
              <a:off x="2029" y="6864"/>
              <a:ext cx="199" cy="126"/>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wrap="none"/>
            <a:lstStyle/>
            <a:p>
              <a:endParaRPr lang="en-US"/>
            </a:p>
          </p:txBody>
        </p:sp>
        <p:sp>
          <p:nvSpPr>
            <p:cNvPr id="79001" name="Freeform 16"/>
            <p:cNvSpPr>
              <a:spLocks/>
            </p:cNvSpPr>
            <p:nvPr/>
          </p:nvSpPr>
          <p:spPr bwMode="auto">
            <a:xfrm>
              <a:off x="2041" y="6887"/>
              <a:ext cx="173" cy="95"/>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wrap="none"/>
            <a:lstStyle/>
            <a:p>
              <a:endParaRPr lang="en-US"/>
            </a:p>
          </p:txBody>
        </p:sp>
        <p:sp>
          <p:nvSpPr>
            <p:cNvPr id="79002" name="Freeform 17"/>
            <p:cNvSpPr>
              <a:spLocks/>
            </p:cNvSpPr>
            <p:nvPr/>
          </p:nvSpPr>
          <p:spPr bwMode="auto">
            <a:xfrm>
              <a:off x="2055" y="6894"/>
              <a:ext cx="155" cy="88"/>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wrap="none"/>
            <a:lstStyle/>
            <a:p>
              <a:endParaRPr lang="en-US"/>
            </a:p>
          </p:txBody>
        </p:sp>
        <p:sp>
          <p:nvSpPr>
            <p:cNvPr id="79003" name="Freeform 18"/>
            <p:cNvSpPr>
              <a:spLocks/>
            </p:cNvSpPr>
            <p:nvPr/>
          </p:nvSpPr>
          <p:spPr bwMode="auto">
            <a:xfrm>
              <a:off x="2227" y="6839"/>
              <a:ext cx="26" cy="18"/>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wrap="none"/>
            <a:lstStyle/>
            <a:p>
              <a:endParaRPr lang="en-US"/>
            </a:p>
          </p:txBody>
        </p:sp>
        <p:sp>
          <p:nvSpPr>
            <p:cNvPr id="79004" name="Freeform 19"/>
            <p:cNvSpPr>
              <a:spLocks/>
            </p:cNvSpPr>
            <p:nvPr/>
          </p:nvSpPr>
          <p:spPr bwMode="auto">
            <a:xfrm>
              <a:off x="2227" y="6839"/>
              <a:ext cx="23" cy="16"/>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wrap="none"/>
            <a:lstStyle/>
            <a:p>
              <a:endParaRPr lang="en-US"/>
            </a:p>
          </p:txBody>
        </p:sp>
        <p:sp>
          <p:nvSpPr>
            <p:cNvPr id="79005" name="Freeform 20"/>
            <p:cNvSpPr>
              <a:spLocks/>
            </p:cNvSpPr>
            <p:nvPr/>
          </p:nvSpPr>
          <p:spPr bwMode="auto">
            <a:xfrm>
              <a:off x="2132" y="6832"/>
              <a:ext cx="91" cy="15"/>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wrap="none"/>
            <a:lstStyle/>
            <a:p>
              <a:endParaRPr lang="en-US"/>
            </a:p>
          </p:txBody>
        </p:sp>
        <p:sp>
          <p:nvSpPr>
            <p:cNvPr id="79006" name="Freeform 21"/>
            <p:cNvSpPr>
              <a:spLocks/>
            </p:cNvSpPr>
            <p:nvPr/>
          </p:nvSpPr>
          <p:spPr bwMode="auto">
            <a:xfrm>
              <a:off x="1977" y="7072"/>
              <a:ext cx="153" cy="2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wrap="none"/>
            <a:lstStyle/>
            <a:p>
              <a:endParaRPr lang="en-US"/>
            </a:p>
          </p:txBody>
        </p:sp>
        <p:sp>
          <p:nvSpPr>
            <p:cNvPr id="79007" name="Freeform 22"/>
            <p:cNvSpPr>
              <a:spLocks/>
            </p:cNvSpPr>
            <p:nvPr/>
          </p:nvSpPr>
          <p:spPr bwMode="auto">
            <a:xfrm>
              <a:off x="1979" y="7071"/>
              <a:ext cx="41" cy="20"/>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wrap="none"/>
            <a:lstStyle/>
            <a:p>
              <a:endParaRPr lang="en-US"/>
            </a:p>
          </p:txBody>
        </p:sp>
        <p:sp>
          <p:nvSpPr>
            <p:cNvPr id="79008" name="Freeform 23"/>
            <p:cNvSpPr>
              <a:spLocks/>
            </p:cNvSpPr>
            <p:nvPr/>
          </p:nvSpPr>
          <p:spPr bwMode="auto">
            <a:xfrm>
              <a:off x="2072" y="7080"/>
              <a:ext cx="56" cy="19"/>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wrap="none"/>
            <a:lstStyle/>
            <a:p>
              <a:endParaRPr lang="en-US"/>
            </a:p>
          </p:txBody>
        </p:sp>
        <p:sp>
          <p:nvSpPr>
            <p:cNvPr id="79009" name="Freeform 24"/>
            <p:cNvSpPr>
              <a:spLocks/>
            </p:cNvSpPr>
            <p:nvPr/>
          </p:nvSpPr>
          <p:spPr bwMode="auto">
            <a:xfrm>
              <a:off x="2023" y="7073"/>
              <a:ext cx="51" cy="23"/>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wrap="none"/>
            <a:lstStyle/>
            <a:p>
              <a:endParaRPr lang="en-US"/>
            </a:p>
          </p:txBody>
        </p:sp>
        <p:sp>
          <p:nvSpPr>
            <p:cNvPr id="79010" name="Freeform 25"/>
            <p:cNvSpPr>
              <a:spLocks/>
            </p:cNvSpPr>
            <p:nvPr/>
          </p:nvSpPr>
          <p:spPr bwMode="auto">
            <a:xfrm>
              <a:off x="1977" y="7072"/>
              <a:ext cx="41" cy="19"/>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wrap="none"/>
            <a:lstStyle/>
            <a:p>
              <a:endParaRPr lang="en-US"/>
            </a:p>
          </p:txBody>
        </p:sp>
        <p:sp>
          <p:nvSpPr>
            <p:cNvPr id="79011" name="Freeform 26"/>
            <p:cNvSpPr>
              <a:spLocks/>
            </p:cNvSpPr>
            <p:nvPr/>
          </p:nvSpPr>
          <p:spPr bwMode="auto">
            <a:xfrm>
              <a:off x="2072" y="7082"/>
              <a:ext cx="53" cy="17"/>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wrap="none"/>
            <a:lstStyle/>
            <a:p>
              <a:endParaRPr lang="en-US"/>
            </a:p>
          </p:txBody>
        </p:sp>
        <p:sp>
          <p:nvSpPr>
            <p:cNvPr id="79012" name="Freeform 27"/>
            <p:cNvSpPr>
              <a:spLocks/>
            </p:cNvSpPr>
            <p:nvPr/>
          </p:nvSpPr>
          <p:spPr bwMode="auto">
            <a:xfrm>
              <a:off x="2023" y="7074"/>
              <a:ext cx="48" cy="22"/>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wrap="none"/>
            <a:lstStyle/>
            <a:p>
              <a:endParaRPr lang="en-US"/>
            </a:p>
          </p:txBody>
        </p:sp>
        <p:sp>
          <p:nvSpPr>
            <p:cNvPr id="79013" name="Freeform 28"/>
            <p:cNvSpPr>
              <a:spLocks/>
            </p:cNvSpPr>
            <p:nvPr/>
          </p:nvSpPr>
          <p:spPr bwMode="auto">
            <a:xfrm>
              <a:off x="1962" y="7100"/>
              <a:ext cx="152" cy="2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wrap="none"/>
            <a:lstStyle/>
            <a:p>
              <a:endParaRPr lang="en-US"/>
            </a:p>
          </p:txBody>
        </p:sp>
        <p:sp>
          <p:nvSpPr>
            <p:cNvPr id="79014" name="Freeform 29"/>
            <p:cNvSpPr>
              <a:spLocks/>
            </p:cNvSpPr>
            <p:nvPr/>
          </p:nvSpPr>
          <p:spPr bwMode="auto">
            <a:xfrm>
              <a:off x="1964" y="7099"/>
              <a:ext cx="41" cy="20"/>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wrap="none"/>
            <a:lstStyle/>
            <a:p>
              <a:endParaRPr lang="en-US"/>
            </a:p>
          </p:txBody>
        </p:sp>
        <p:sp>
          <p:nvSpPr>
            <p:cNvPr id="79015" name="Freeform 30"/>
            <p:cNvSpPr>
              <a:spLocks/>
            </p:cNvSpPr>
            <p:nvPr/>
          </p:nvSpPr>
          <p:spPr bwMode="auto">
            <a:xfrm>
              <a:off x="2057" y="7108"/>
              <a:ext cx="55" cy="18"/>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wrap="none"/>
            <a:lstStyle/>
            <a:p>
              <a:endParaRPr lang="en-US"/>
            </a:p>
          </p:txBody>
        </p:sp>
        <p:sp>
          <p:nvSpPr>
            <p:cNvPr id="79016" name="Freeform 31"/>
            <p:cNvSpPr>
              <a:spLocks/>
            </p:cNvSpPr>
            <p:nvPr/>
          </p:nvSpPr>
          <p:spPr bwMode="auto">
            <a:xfrm>
              <a:off x="2008" y="7101"/>
              <a:ext cx="51" cy="24"/>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wrap="none"/>
            <a:lstStyle/>
            <a:p>
              <a:endParaRPr lang="en-US"/>
            </a:p>
          </p:txBody>
        </p:sp>
        <p:sp>
          <p:nvSpPr>
            <p:cNvPr id="79017" name="Freeform 32"/>
            <p:cNvSpPr>
              <a:spLocks/>
            </p:cNvSpPr>
            <p:nvPr/>
          </p:nvSpPr>
          <p:spPr bwMode="auto">
            <a:xfrm>
              <a:off x="1962" y="7100"/>
              <a:ext cx="40" cy="19"/>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wrap="none"/>
            <a:lstStyle/>
            <a:p>
              <a:endParaRPr lang="en-US"/>
            </a:p>
          </p:txBody>
        </p:sp>
        <p:sp>
          <p:nvSpPr>
            <p:cNvPr id="79018" name="Freeform 33"/>
            <p:cNvSpPr>
              <a:spLocks/>
            </p:cNvSpPr>
            <p:nvPr/>
          </p:nvSpPr>
          <p:spPr bwMode="auto">
            <a:xfrm>
              <a:off x="2056" y="7110"/>
              <a:ext cx="54" cy="17"/>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wrap="none"/>
            <a:lstStyle/>
            <a:p>
              <a:endParaRPr lang="en-US"/>
            </a:p>
          </p:txBody>
        </p:sp>
        <p:sp>
          <p:nvSpPr>
            <p:cNvPr id="79019" name="Freeform 34"/>
            <p:cNvSpPr>
              <a:spLocks/>
            </p:cNvSpPr>
            <p:nvPr/>
          </p:nvSpPr>
          <p:spPr bwMode="auto">
            <a:xfrm>
              <a:off x="2008" y="7102"/>
              <a:ext cx="47" cy="23"/>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wrap="none"/>
            <a:lstStyle/>
            <a:p>
              <a:endParaRPr lang="en-US"/>
            </a:p>
          </p:txBody>
        </p:sp>
        <p:sp>
          <p:nvSpPr>
            <p:cNvPr id="79020" name="Freeform 35"/>
            <p:cNvSpPr>
              <a:spLocks/>
            </p:cNvSpPr>
            <p:nvPr/>
          </p:nvSpPr>
          <p:spPr bwMode="auto">
            <a:xfrm>
              <a:off x="1946" y="7127"/>
              <a:ext cx="153" cy="30"/>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wrap="none"/>
            <a:lstStyle/>
            <a:p>
              <a:endParaRPr lang="en-US"/>
            </a:p>
          </p:txBody>
        </p:sp>
        <p:sp>
          <p:nvSpPr>
            <p:cNvPr id="79021" name="Freeform 36"/>
            <p:cNvSpPr>
              <a:spLocks/>
            </p:cNvSpPr>
            <p:nvPr/>
          </p:nvSpPr>
          <p:spPr bwMode="auto">
            <a:xfrm>
              <a:off x="1947" y="7127"/>
              <a:ext cx="42" cy="19"/>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wrap="none"/>
            <a:lstStyle/>
            <a:p>
              <a:endParaRPr lang="en-US"/>
            </a:p>
          </p:txBody>
        </p:sp>
        <p:sp>
          <p:nvSpPr>
            <p:cNvPr id="79022" name="Freeform 37"/>
            <p:cNvSpPr>
              <a:spLocks/>
            </p:cNvSpPr>
            <p:nvPr/>
          </p:nvSpPr>
          <p:spPr bwMode="auto">
            <a:xfrm>
              <a:off x="2041" y="7136"/>
              <a:ext cx="56" cy="18"/>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wrap="none"/>
            <a:lstStyle/>
            <a:p>
              <a:endParaRPr lang="en-US"/>
            </a:p>
          </p:txBody>
        </p:sp>
        <p:sp>
          <p:nvSpPr>
            <p:cNvPr id="79023" name="Freeform 38"/>
            <p:cNvSpPr>
              <a:spLocks/>
            </p:cNvSpPr>
            <p:nvPr/>
          </p:nvSpPr>
          <p:spPr bwMode="auto">
            <a:xfrm>
              <a:off x="1991" y="7129"/>
              <a:ext cx="51" cy="23"/>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wrap="none"/>
            <a:lstStyle/>
            <a:p>
              <a:endParaRPr lang="en-US"/>
            </a:p>
          </p:txBody>
        </p:sp>
        <p:sp>
          <p:nvSpPr>
            <p:cNvPr id="79024" name="Freeform 39"/>
            <p:cNvSpPr>
              <a:spLocks/>
            </p:cNvSpPr>
            <p:nvPr/>
          </p:nvSpPr>
          <p:spPr bwMode="auto">
            <a:xfrm>
              <a:off x="1945" y="7128"/>
              <a:ext cx="41" cy="18"/>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wrap="none"/>
            <a:lstStyle/>
            <a:p>
              <a:endParaRPr lang="en-US"/>
            </a:p>
          </p:txBody>
        </p:sp>
        <p:sp>
          <p:nvSpPr>
            <p:cNvPr id="79025" name="Freeform 40"/>
            <p:cNvSpPr>
              <a:spLocks/>
            </p:cNvSpPr>
            <p:nvPr/>
          </p:nvSpPr>
          <p:spPr bwMode="auto">
            <a:xfrm>
              <a:off x="2040" y="7137"/>
              <a:ext cx="53" cy="18"/>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wrap="none"/>
            <a:lstStyle/>
            <a:p>
              <a:endParaRPr lang="en-US"/>
            </a:p>
          </p:txBody>
        </p:sp>
        <p:sp>
          <p:nvSpPr>
            <p:cNvPr id="79026" name="Freeform 41"/>
            <p:cNvSpPr>
              <a:spLocks/>
            </p:cNvSpPr>
            <p:nvPr/>
          </p:nvSpPr>
          <p:spPr bwMode="auto">
            <a:xfrm>
              <a:off x="1991" y="7130"/>
              <a:ext cx="48" cy="23"/>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wrap="none"/>
            <a:lstStyle/>
            <a:p>
              <a:endParaRPr lang="en-US"/>
            </a:p>
          </p:txBody>
        </p:sp>
        <p:sp>
          <p:nvSpPr>
            <p:cNvPr id="79027" name="Freeform 42"/>
            <p:cNvSpPr>
              <a:spLocks/>
            </p:cNvSpPr>
            <p:nvPr/>
          </p:nvSpPr>
          <p:spPr bwMode="auto">
            <a:xfrm>
              <a:off x="1928" y="7156"/>
              <a:ext cx="154" cy="31"/>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wrap="none"/>
            <a:lstStyle/>
            <a:p>
              <a:endParaRPr lang="en-US"/>
            </a:p>
          </p:txBody>
        </p:sp>
        <p:sp>
          <p:nvSpPr>
            <p:cNvPr id="79028" name="Freeform 43"/>
            <p:cNvSpPr>
              <a:spLocks/>
            </p:cNvSpPr>
            <p:nvPr/>
          </p:nvSpPr>
          <p:spPr bwMode="auto">
            <a:xfrm>
              <a:off x="1930" y="7155"/>
              <a:ext cx="42" cy="20"/>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wrap="none"/>
            <a:lstStyle/>
            <a:p>
              <a:endParaRPr lang="en-US"/>
            </a:p>
          </p:txBody>
        </p:sp>
        <p:sp>
          <p:nvSpPr>
            <p:cNvPr id="79029" name="Freeform 44"/>
            <p:cNvSpPr>
              <a:spLocks/>
            </p:cNvSpPr>
            <p:nvPr/>
          </p:nvSpPr>
          <p:spPr bwMode="auto">
            <a:xfrm>
              <a:off x="2023" y="7167"/>
              <a:ext cx="56" cy="18"/>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wrap="none"/>
            <a:lstStyle/>
            <a:p>
              <a:endParaRPr lang="en-US"/>
            </a:p>
          </p:txBody>
        </p:sp>
        <p:sp>
          <p:nvSpPr>
            <p:cNvPr id="79030" name="Freeform 45"/>
            <p:cNvSpPr>
              <a:spLocks/>
            </p:cNvSpPr>
            <p:nvPr/>
          </p:nvSpPr>
          <p:spPr bwMode="auto">
            <a:xfrm>
              <a:off x="1974" y="7158"/>
              <a:ext cx="51" cy="24"/>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wrap="none"/>
            <a:lstStyle/>
            <a:p>
              <a:endParaRPr lang="en-US"/>
            </a:p>
          </p:txBody>
        </p:sp>
        <p:sp>
          <p:nvSpPr>
            <p:cNvPr id="79031" name="Freeform 46"/>
            <p:cNvSpPr>
              <a:spLocks/>
            </p:cNvSpPr>
            <p:nvPr/>
          </p:nvSpPr>
          <p:spPr bwMode="auto">
            <a:xfrm>
              <a:off x="1928" y="7157"/>
              <a:ext cx="40" cy="18"/>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wrap="none"/>
            <a:lstStyle/>
            <a:p>
              <a:endParaRPr lang="en-US"/>
            </a:p>
          </p:txBody>
        </p:sp>
        <p:sp>
          <p:nvSpPr>
            <p:cNvPr id="79032" name="Freeform 47"/>
            <p:cNvSpPr>
              <a:spLocks/>
            </p:cNvSpPr>
            <p:nvPr/>
          </p:nvSpPr>
          <p:spPr bwMode="auto">
            <a:xfrm>
              <a:off x="2023" y="7168"/>
              <a:ext cx="53" cy="17"/>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wrap="none"/>
            <a:lstStyle/>
            <a:p>
              <a:endParaRPr lang="en-US"/>
            </a:p>
          </p:txBody>
        </p:sp>
        <p:sp>
          <p:nvSpPr>
            <p:cNvPr id="79033" name="Freeform 48"/>
            <p:cNvSpPr>
              <a:spLocks/>
            </p:cNvSpPr>
            <p:nvPr/>
          </p:nvSpPr>
          <p:spPr bwMode="auto">
            <a:xfrm>
              <a:off x="1974" y="7159"/>
              <a:ext cx="48" cy="23"/>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wrap="none"/>
            <a:lstStyle/>
            <a:p>
              <a:endParaRPr lang="en-US"/>
            </a:p>
          </p:txBody>
        </p:sp>
        <p:sp>
          <p:nvSpPr>
            <p:cNvPr id="79034" name="Freeform 49"/>
            <p:cNvSpPr>
              <a:spLocks/>
            </p:cNvSpPr>
            <p:nvPr/>
          </p:nvSpPr>
          <p:spPr bwMode="auto">
            <a:xfrm>
              <a:off x="2082" y="7033"/>
              <a:ext cx="72" cy="36"/>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wrap="none"/>
            <a:lstStyle/>
            <a:p>
              <a:endParaRPr lang="en-US"/>
            </a:p>
          </p:txBody>
        </p:sp>
        <p:sp>
          <p:nvSpPr>
            <p:cNvPr id="79035" name="Freeform 50"/>
            <p:cNvSpPr>
              <a:spLocks/>
            </p:cNvSpPr>
            <p:nvPr/>
          </p:nvSpPr>
          <p:spPr bwMode="auto">
            <a:xfrm>
              <a:off x="2084" y="7034"/>
              <a:ext cx="69" cy="33"/>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wrap="none"/>
            <a:lstStyle/>
            <a:p>
              <a:endParaRPr lang="en-US"/>
            </a:p>
          </p:txBody>
        </p:sp>
        <p:sp>
          <p:nvSpPr>
            <p:cNvPr id="79036" name="Freeform 51"/>
            <p:cNvSpPr>
              <a:spLocks/>
            </p:cNvSpPr>
            <p:nvPr/>
          </p:nvSpPr>
          <p:spPr bwMode="auto">
            <a:xfrm>
              <a:off x="2002" y="7018"/>
              <a:ext cx="24" cy="24"/>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wrap="none"/>
            <a:lstStyle/>
            <a:p>
              <a:endParaRPr lang="en-US"/>
            </a:p>
          </p:txBody>
        </p:sp>
        <p:sp>
          <p:nvSpPr>
            <p:cNvPr id="79037" name="Freeform 52"/>
            <p:cNvSpPr>
              <a:spLocks/>
            </p:cNvSpPr>
            <p:nvPr/>
          </p:nvSpPr>
          <p:spPr bwMode="auto">
            <a:xfrm>
              <a:off x="2003" y="7018"/>
              <a:ext cx="20" cy="21"/>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wrap="none"/>
            <a:lstStyle/>
            <a:p>
              <a:endParaRPr lang="en-US"/>
            </a:p>
          </p:txBody>
        </p:sp>
        <p:sp>
          <p:nvSpPr>
            <p:cNvPr id="79038" name="Freeform 53"/>
            <p:cNvSpPr>
              <a:spLocks/>
            </p:cNvSpPr>
            <p:nvPr/>
          </p:nvSpPr>
          <p:spPr bwMode="auto">
            <a:xfrm>
              <a:off x="2056" y="7005"/>
              <a:ext cx="49" cy="25"/>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wrap="none"/>
            <a:lstStyle/>
            <a:p>
              <a:endParaRPr lang="en-US"/>
            </a:p>
          </p:txBody>
        </p:sp>
        <p:sp>
          <p:nvSpPr>
            <p:cNvPr id="79039" name="Freeform 54"/>
            <p:cNvSpPr>
              <a:spLocks/>
            </p:cNvSpPr>
            <p:nvPr/>
          </p:nvSpPr>
          <p:spPr bwMode="auto">
            <a:xfrm>
              <a:off x="2058" y="7005"/>
              <a:ext cx="43" cy="22"/>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wrap="none"/>
            <a:lstStyle/>
            <a:p>
              <a:endParaRPr lang="en-US"/>
            </a:p>
          </p:txBody>
        </p:sp>
        <p:sp>
          <p:nvSpPr>
            <p:cNvPr id="79040" name="Freeform 55"/>
            <p:cNvSpPr>
              <a:spLocks/>
            </p:cNvSpPr>
            <p:nvPr/>
          </p:nvSpPr>
          <p:spPr bwMode="auto">
            <a:xfrm>
              <a:off x="2114" y="6872"/>
              <a:ext cx="28" cy="10"/>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wrap="none"/>
            <a:lstStyle/>
            <a:p>
              <a:endParaRPr lang="en-US"/>
            </a:p>
          </p:txBody>
        </p:sp>
        <p:sp>
          <p:nvSpPr>
            <p:cNvPr id="79041" name="Freeform 56"/>
            <p:cNvSpPr>
              <a:spLocks/>
            </p:cNvSpPr>
            <p:nvPr/>
          </p:nvSpPr>
          <p:spPr bwMode="auto">
            <a:xfrm>
              <a:off x="2156" y="6874"/>
              <a:ext cx="12" cy="10"/>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wrap="none"/>
            <a:lstStyle/>
            <a:p>
              <a:endParaRPr lang="en-US"/>
            </a:p>
          </p:txBody>
        </p:sp>
        <p:sp>
          <p:nvSpPr>
            <p:cNvPr id="79042" name="Freeform 57"/>
            <p:cNvSpPr>
              <a:spLocks/>
            </p:cNvSpPr>
            <p:nvPr/>
          </p:nvSpPr>
          <p:spPr bwMode="auto">
            <a:xfrm>
              <a:off x="2164" y="6875"/>
              <a:ext cx="17" cy="10"/>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wrap="none"/>
            <a:lstStyle/>
            <a:p>
              <a:endParaRPr lang="en-US"/>
            </a:p>
          </p:txBody>
        </p:sp>
        <p:sp>
          <p:nvSpPr>
            <p:cNvPr id="79043" name="Freeform 58"/>
            <p:cNvSpPr>
              <a:spLocks/>
            </p:cNvSpPr>
            <p:nvPr/>
          </p:nvSpPr>
          <p:spPr bwMode="auto">
            <a:xfrm>
              <a:off x="2175" y="6875"/>
              <a:ext cx="12" cy="10"/>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wrap="none"/>
            <a:lstStyle/>
            <a:p>
              <a:endParaRPr lang="en-US"/>
            </a:p>
          </p:txBody>
        </p:sp>
        <p:sp>
          <p:nvSpPr>
            <p:cNvPr id="79044" name="Freeform 59"/>
            <p:cNvSpPr>
              <a:spLocks noEditPoints="1"/>
            </p:cNvSpPr>
            <p:nvPr/>
          </p:nvSpPr>
          <p:spPr bwMode="auto">
            <a:xfrm>
              <a:off x="2180" y="6876"/>
              <a:ext cx="21" cy="10"/>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wrap="none"/>
            <a:lstStyle/>
            <a:p>
              <a:endParaRPr lang="en-US"/>
            </a:p>
          </p:txBody>
        </p:sp>
        <p:sp>
          <p:nvSpPr>
            <p:cNvPr id="79045" name="Freeform 60"/>
            <p:cNvSpPr>
              <a:spLocks noEditPoints="1"/>
            </p:cNvSpPr>
            <p:nvPr/>
          </p:nvSpPr>
          <p:spPr bwMode="auto">
            <a:xfrm>
              <a:off x="2137" y="6873"/>
              <a:ext cx="23" cy="10"/>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wrap="none"/>
            <a:lstStyle/>
            <a:p>
              <a:endParaRPr lang="en-US"/>
            </a:p>
          </p:txBody>
        </p:sp>
      </p:grpSp>
      <p:sp>
        <p:nvSpPr>
          <p:cNvPr id="78859" name="Line 61"/>
          <p:cNvSpPr>
            <a:spLocks noChangeShapeType="1"/>
          </p:cNvSpPr>
          <p:nvPr/>
        </p:nvSpPr>
        <p:spPr bwMode="auto">
          <a:xfrm flipH="1">
            <a:off x="8040947" y="2752726"/>
            <a:ext cx="734158" cy="1027113"/>
          </a:xfrm>
          <a:prstGeom prst="line">
            <a:avLst/>
          </a:prstGeom>
          <a:noFill/>
          <a:ln w="28575">
            <a:solidFill>
              <a:schemeClr val="tx1"/>
            </a:solidFill>
            <a:round/>
            <a:headEnd/>
            <a:tailEnd/>
          </a:ln>
        </p:spPr>
        <p:txBody>
          <a:bodyPr wrap="none" lIns="90488" tIns="44450" rIns="90488" bIns="44450" anchor="ctr">
            <a:spAutoFit/>
          </a:bodyPr>
          <a:lstStyle/>
          <a:p>
            <a:endParaRPr lang="en-US"/>
          </a:p>
        </p:txBody>
      </p:sp>
      <p:grpSp>
        <p:nvGrpSpPr>
          <p:cNvPr id="3" name="Group 62"/>
          <p:cNvGrpSpPr>
            <a:grpSpLocks noChangeAspect="1"/>
          </p:cNvGrpSpPr>
          <p:nvPr/>
        </p:nvGrpSpPr>
        <p:grpSpPr bwMode="auto">
          <a:xfrm flipH="1">
            <a:off x="7333169" y="4157663"/>
            <a:ext cx="372610" cy="733741"/>
            <a:chOff x="2226" y="968"/>
            <a:chExt cx="957" cy="2231"/>
          </a:xfrm>
        </p:grpSpPr>
        <p:sp>
          <p:nvSpPr>
            <p:cNvPr id="78992" name="AutoShape 63"/>
            <p:cNvSpPr>
              <a:spLocks noChangeAspect="1" noChangeArrowheads="1"/>
            </p:cNvSpPr>
            <p:nvPr/>
          </p:nvSpPr>
          <p:spPr bwMode="auto">
            <a:xfrm>
              <a:off x="2226" y="968"/>
              <a:ext cx="942" cy="2231"/>
            </a:xfrm>
            <a:prstGeom prst="triangle">
              <a:avLst>
                <a:gd name="adj" fmla="val 50000"/>
              </a:avLst>
            </a:prstGeom>
            <a:solidFill>
              <a:srgbClr val="969696"/>
            </a:solidFill>
            <a:ln w="9525">
              <a:solidFill>
                <a:schemeClr val="tx1"/>
              </a:solidFill>
              <a:miter lim="800000"/>
              <a:headEnd/>
              <a:tailEnd/>
            </a:ln>
          </p:spPr>
          <p:txBody>
            <a:bodyPr wrap="none" anchor="ctr">
              <a:spAutoFit/>
            </a:bodyPr>
            <a:lstStyle/>
            <a:p>
              <a:endParaRPr lang="en-US"/>
            </a:p>
          </p:txBody>
        </p:sp>
        <p:sp>
          <p:nvSpPr>
            <p:cNvPr id="78993" name="Rectangle 64"/>
            <p:cNvSpPr>
              <a:spLocks noChangeAspect="1" noChangeArrowheads="1"/>
            </p:cNvSpPr>
            <p:nvPr/>
          </p:nvSpPr>
          <p:spPr bwMode="auto">
            <a:xfrm>
              <a:off x="2549" y="984"/>
              <a:ext cx="474"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sp>
          <p:nvSpPr>
            <p:cNvPr id="78994" name="Rectangle 65"/>
            <p:cNvSpPr>
              <a:spLocks noChangeAspect="1" noChangeArrowheads="1"/>
            </p:cNvSpPr>
            <p:nvPr/>
          </p:nvSpPr>
          <p:spPr bwMode="auto">
            <a:xfrm>
              <a:off x="2629" y="984"/>
              <a:ext cx="474"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sp>
          <p:nvSpPr>
            <p:cNvPr id="78995" name="Rectangle 66"/>
            <p:cNvSpPr>
              <a:spLocks noChangeAspect="1" noChangeArrowheads="1"/>
            </p:cNvSpPr>
            <p:nvPr/>
          </p:nvSpPr>
          <p:spPr bwMode="auto">
            <a:xfrm>
              <a:off x="2709" y="984"/>
              <a:ext cx="474"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grpSp>
      <p:sp>
        <p:nvSpPr>
          <p:cNvPr id="78861" name="AutoShape 67"/>
          <p:cNvSpPr>
            <a:spLocks noChangeArrowheads="1"/>
          </p:cNvSpPr>
          <p:nvPr/>
        </p:nvSpPr>
        <p:spPr bwMode="auto">
          <a:xfrm>
            <a:off x="7325840" y="4762500"/>
            <a:ext cx="515815" cy="771346"/>
          </a:xfrm>
          <a:prstGeom prst="cube">
            <a:avLst>
              <a:gd name="adj" fmla="val 25000"/>
            </a:avLst>
          </a:prstGeom>
          <a:gradFill rotWithShape="1">
            <a:gsLst>
              <a:gs pos="0">
                <a:srgbClr val="FF3399"/>
              </a:gs>
              <a:gs pos="100000">
                <a:srgbClr val="A92265"/>
              </a:gs>
            </a:gsLst>
            <a:path path="rect">
              <a:fillToRect l="100000" b="100000"/>
            </a:path>
          </a:gradFill>
          <a:ln w="9525">
            <a:solidFill>
              <a:schemeClr val="tx1"/>
            </a:solidFill>
            <a:miter lim="800000"/>
            <a:headEnd/>
            <a:tailEnd/>
          </a:ln>
        </p:spPr>
        <p:txBody>
          <a:bodyPr anchor="ctr">
            <a:spAutoFit/>
          </a:bodyPr>
          <a:lstStyle/>
          <a:p>
            <a:pPr algn="ctr"/>
            <a:r>
              <a:rPr lang="en-US">
                <a:solidFill>
                  <a:srgbClr val="FFFF00"/>
                </a:solidFill>
              </a:rPr>
              <a:t>BSC</a:t>
            </a:r>
          </a:p>
        </p:txBody>
      </p:sp>
      <p:sp>
        <p:nvSpPr>
          <p:cNvPr id="78862" name="Line 68"/>
          <p:cNvSpPr>
            <a:spLocks noChangeShapeType="1"/>
          </p:cNvSpPr>
          <p:nvPr/>
        </p:nvSpPr>
        <p:spPr bwMode="auto">
          <a:xfrm>
            <a:off x="7365406" y="4633913"/>
            <a:ext cx="189034" cy="158750"/>
          </a:xfrm>
          <a:prstGeom prst="line">
            <a:avLst/>
          </a:prstGeom>
          <a:noFill/>
          <a:ln w="28575">
            <a:solidFill>
              <a:schemeClr val="tx1"/>
            </a:solidFill>
            <a:round/>
            <a:headEnd/>
            <a:tailEnd/>
          </a:ln>
        </p:spPr>
        <p:txBody>
          <a:bodyPr wrap="none" lIns="90488" tIns="44450" rIns="90488" bIns="44450" anchor="ctr">
            <a:spAutoFit/>
          </a:bodyPr>
          <a:lstStyle/>
          <a:p>
            <a:endParaRPr lang="en-US"/>
          </a:p>
        </p:txBody>
      </p:sp>
      <p:sp>
        <p:nvSpPr>
          <p:cNvPr id="78863" name="Line 69"/>
          <p:cNvSpPr>
            <a:spLocks noChangeShapeType="1"/>
          </p:cNvSpPr>
          <p:nvPr/>
        </p:nvSpPr>
        <p:spPr bwMode="auto">
          <a:xfrm flipH="1">
            <a:off x="7470913" y="5068889"/>
            <a:ext cx="84992" cy="498475"/>
          </a:xfrm>
          <a:prstGeom prst="line">
            <a:avLst/>
          </a:prstGeom>
          <a:noFill/>
          <a:ln w="28575">
            <a:solidFill>
              <a:schemeClr val="tx1"/>
            </a:solidFill>
            <a:round/>
            <a:headEnd/>
            <a:tailEnd/>
          </a:ln>
        </p:spPr>
        <p:txBody>
          <a:bodyPr wrap="none" lIns="90488" tIns="44450" rIns="90488" bIns="44450" anchor="ctr">
            <a:spAutoFit/>
          </a:bodyPr>
          <a:lstStyle/>
          <a:p>
            <a:endParaRPr lang="en-US"/>
          </a:p>
        </p:txBody>
      </p:sp>
      <p:sp>
        <p:nvSpPr>
          <p:cNvPr id="3799110" name="AutoShape 70"/>
          <p:cNvSpPr>
            <a:spLocks noChangeArrowheads="1"/>
          </p:cNvSpPr>
          <p:nvPr/>
        </p:nvSpPr>
        <p:spPr bwMode="auto">
          <a:xfrm>
            <a:off x="7089913" y="5553076"/>
            <a:ext cx="518746" cy="301625"/>
          </a:xfrm>
          <a:prstGeom prst="cube">
            <a:avLst>
              <a:gd name="adj" fmla="val 25000"/>
            </a:avLst>
          </a:prstGeom>
          <a:gradFill rotWithShape="1">
            <a:gsLst>
              <a:gs pos="0">
                <a:schemeClr val="hlink">
                  <a:gamma/>
                  <a:shade val="66275"/>
                  <a:invGamma/>
                </a:schemeClr>
              </a:gs>
              <a:gs pos="50000">
                <a:schemeClr val="hlink"/>
              </a:gs>
              <a:gs pos="100000">
                <a:schemeClr val="hlink">
                  <a:gamma/>
                  <a:shade val="66275"/>
                  <a:invGamma/>
                </a:schemeClr>
              </a:gs>
            </a:gsLst>
            <a:lin ang="0" scaled="1"/>
          </a:gradFill>
          <a:ln w="9525">
            <a:solidFill>
              <a:schemeClr val="tx1"/>
            </a:solidFill>
            <a:miter lim="800000"/>
            <a:headEnd/>
            <a:tailEnd/>
          </a:ln>
          <a:effectLst/>
        </p:spPr>
        <p:txBody>
          <a:bodyPr wrap="none" lIns="90488" tIns="44450" rIns="90488" bIns="44450" anchor="ctr"/>
          <a:lstStyle/>
          <a:p>
            <a:pPr algn="ctr">
              <a:defRPr/>
            </a:pPr>
            <a:r>
              <a:rPr lang="en-GB">
                <a:solidFill>
                  <a:srgbClr val="FFFF00"/>
                </a:solidFill>
              </a:rPr>
              <a:t>MSC</a:t>
            </a:r>
          </a:p>
        </p:txBody>
      </p:sp>
      <p:sp>
        <p:nvSpPr>
          <p:cNvPr id="3799111" name="AutoShape 71"/>
          <p:cNvSpPr>
            <a:spLocks noChangeArrowheads="1"/>
          </p:cNvSpPr>
          <p:nvPr/>
        </p:nvSpPr>
        <p:spPr bwMode="auto">
          <a:xfrm>
            <a:off x="6971217" y="5351463"/>
            <a:ext cx="401515" cy="254000"/>
          </a:xfrm>
          <a:prstGeom prst="can">
            <a:avLst>
              <a:gd name="adj" fmla="val 25000"/>
            </a:avLst>
          </a:prstGeom>
          <a:gradFill rotWithShape="1">
            <a:gsLst>
              <a:gs pos="0">
                <a:schemeClr val="hlink">
                  <a:gamma/>
                  <a:shade val="66275"/>
                  <a:invGamma/>
                </a:schemeClr>
              </a:gs>
              <a:gs pos="50000">
                <a:schemeClr val="hlink"/>
              </a:gs>
              <a:gs pos="100000">
                <a:schemeClr val="hlink">
                  <a:gamma/>
                  <a:shade val="66275"/>
                  <a:invGamma/>
                </a:schemeClr>
              </a:gs>
            </a:gsLst>
            <a:lin ang="0" scaled="1"/>
          </a:gradFill>
          <a:ln w="9525">
            <a:solidFill>
              <a:schemeClr val="tx1"/>
            </a:solidFill>
            <a:round/>
            <a:headEnd/>
            <a:tailEnd/>
          </a:ln>
          <a:effectLst/>
        </p:spPr>
        <p:txBody>
          <a:bodyPr wrap="none" lIns="90488" tIns="44450" rIns="90488" bIns="44450" anchor="ctr"/>
          <a:lstStyle/>
          <a:p>
            <a:pPr algn="ctr">
              <a:defRPr/>
            </a:pPr>
            <a:r>
              <a:rPr lang="en-GB">
                <a:solidFill>
                  <a:srgbClr val="FFFF00"/>
                </a:solidFill>
              </a:rPr>
              <a:t>VLR</a:t>
            </a:r>
          </a:p>
        </p:txBody>
      </p:sp>
      <p:grpSp>
        <p:nvGrpSpPr>
          <p:cNvPr id="4" name="Group 72"/>
          <p:cNvGrpSpPr>
            <a:grpSpLocks noChangeAspect="1"/>
          </p:cNvGrpSpPr>
          <p:nvPr/>
        </p:nvGrpSpPr>
        <p:grpSpPr bwMode="auto">
          <a:xfrm flipH="1">
            <a:off x="7340493" y="2747963"/>
            <a:ext cx="373045" cy="733741"/>
            <a:chOff x="2242" y="968"/>
            <a:chExt cx="941" cy="2231"/>
          </a:xfrm>
        </p:grpSpPr>
        <p:sp>
          <p:nvSpPr>
            <p:cNvPr id="78988" name="AutoShape 73"/>
            <p:cNvSpPr>
              <a:spLocks noChangeAspect="1" noChangeArrowheads="1"/>
            </p:cNvSpPr>
            <p:nvPr/>
          </p:nvSpPr>
          <p:spPr bwMode="auto">
            <a:xfrm>
              <a:off x="2242" y="968"/>
              <a:ext cx="926" cy="2231"/>
            </a:xfrm>
            <a:prstGeom prst="triangle">
              <a:avLst>
                <a:gd name="adj" fmla="val 50000"/>
              </a:avLst>
            </a:prstGeom>
            <a:solidFill>
              <a:srgbClr val="969696"/>
            </a:solidFill>
            <a:ln w="9525">
              <a:solidFill>
                <a:schemeClr val="tx1"/>
              </a:solidFill>
              <a:miter lim="800000"/>
              <a:headEnd/>
              <a:tailEnd/>
            </a:ln>
          </p:spPr>
          <p:txBody>
            <a:bodyPr wrap="none" anchor="ctr">
              <a:spAutoFit/>
            </a:bodyPr>
            <a:lstStyle/>
            <a:p>
              <a:endParaRPr lang="en-US"/>
            </a:p>
          </p:txBody>
        </p:sp>
        <p:sp>
          <p:nvSpPr>
            <p:cNvPr id="78989" name="Rectangle 74"/>
            <p:cNvSpPr>
              <a:spLocks noChangeAspect="1" noChangeArrowheads="1"/>
            </p:cNvSpPr>
            <p:nvPr/>
          </p:nvSpPr>
          <p:spPr bwMode="auto">
            <a:xfrm>
              <a:off x="2557" y="984"/>
              <a:ext cx="466"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sp>
          <p:nvSpPr>
            <p:cNvPr id="78990" name="Rectangle 75"/>
            <p:cNvSpPr>
              <a:spLocks noChangeAspect="1" noChangeArrowheads="1"/>
            </p:cNvSpPr>
            <p:nvPr/>
          </p:nvSpPr>
          <p:spPr bwMode="auto">
            <a:xfrm>
              <a:off x="2637" y="984"/>
              <a:ext cx="466"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sp>
          <p:nvSpPr>
            <p:cNvPr id="78991" name="Rectangle 76"/>
            <p:cNvSpPr>
              <a:spLocks noChangeAspect="1" noChangeArrowheads="1"/>
            </p:cNvSpPr>
            <p:nvPr/>
          </p:nvSpPr>
          <p:spPr bwMode="auto">
            <a:xfrm>
              <a:off x="2717" y="984"/>
              <a:ext cx="466"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grpSp>
      <p:sp>
        <p:nvSpPr>
          <p:cNvPr id="3799117" name="AutoShape 77"/>
          <p:cNvSpPr>
            <a:spLocks noChangeArrowheads="1"/>
          </p:cNvSpPr>
          <p:nvPr/>
        </p:nvSpPr>
        <p:spPr bwMode="auto">
          <a:xfrm>
            <a:off x="7816744" y="2951163"/>
            <a:ext cx="520211" cy="771346"/>
          </a:xfrm>
          <a:prstGeom prst="cube">
            <a:avLst>
              <a:gd name="adj" fmla="val 25000"/>
            </a:avLst>
          </a:prstGeom>
          <a:gradFill rotWithShape="1">
            <a:gsLst>
              <a:gs pos="0">
                <a:schemeClr val="accent1"/>
              </a:gs>
              <a:gs pos="100000">
                <a:schemeClr val="accent1">
                  <a:gamma/>
                  <a:shade val="66275"/>
                  <a:invGamma/>
                </a:schemeClr>
              </a:gs>
            </a:gsLst>
            <a:path path="rect">
              <a:fillToRect l="100000" b="100000"/>
            </a:path>
          </a:gradFill>
          <a:ln w="9525">
            <a:solidFill>
              <a:schemeClr val="tx1"/>
            </a:solidFill>
            <a:miter lim="800000"/>
            <a:headEnd/>
            <a:tailEnd/>
          </a:ln>
          <a:effectLst/>
        </p:spPr>
        <p:txBody>
          <a:bodyPr anchor="ctr">
            <a:spAutoFit/>
          </a:bodyPr>
          <a:lstStyle/>
          <a:p>
            <a:pPr algn="ctr">
              <a:defRPr/>
            </a:pPr>
            <a:r>
              <a:rPr lang="en-US">
                <a:solidFill>
                  <a:srgbClr val="FFFF00"/>
                </a:solidFill>
              </a:rPr>
              <a:t>BSC</a:t>
            </a:r>
          </a:p>
        </p:txBody>
      </p:sp>
      <p:sp>
        <p:nvSpPr>
          <p:cNvPr id="78868" name="AutoShape 78"/>
          <p:cNvSpPr>
            <a:spLocks noChangeArrowheads="1"/>
          </p:cNvSpPr>
          <p:nvPr/>
        </p:nvSpPr>
        <p:spPr bwMode="auto">
          <a:xfrm>
            <a:off x="7601332" y="3752850"/>
            <a:ext cx="520212" cy="300038"/>
          </a:xfrm>
          <a:prstGeom prst="cube">
            <a:avLst>
              <a:gd name="adj" fmla="val 25000"/>
            </a:avLst>
          </a:prstGeom>
          <a:gradFill rotWithShape="1">
            <a:gsLst>
              <a:gs pos="0">
                <a:srgbClr val="00279B"/>
              </a:gs>
              <a:gs pos="50000">
                <a:srgbClr val="0033CC"/>
              </a:gs>
              <a:gs pos="100000">
                <a:srgbClr val="00279B"/>
              </a:gs>
            </a:gsLst>
            <a:lin ang="0" scaled="1"/>
          </a:gradFill>
          <a:ln w="9525">
            <a:solidFill>
              <a:schemeClr val="tx1"/>
            </a:solidFill>
            <a:miter lim="800000"/>
            <a:headEnd/>
            <a:tailEnd/>
          </a:ln>
        </p:spPr>
        <p:txBody>
          <a:bodyPr wrap="none" lIns="90488" tIns="44450" rIns="90488" bIns="44450" anchor="ctr"/>
          <a:lstStyle/>
          <a:p>
            <a:pPr algn="ctr"/>
            <a:r>
              <a:rPr lang="en-GB">
                <a:solidFill>
                  <a:srgbClr val="FFFF00"/>
                </a:solidFill>
              </a:rPr>
              <a:t>MSC</a:t>
            </a:r>
          </a:p>
        </p:txBody>
      </p:sp>
      <p:sp>
        <p:nvSpPr>
          <p:cNvPr id="78869" name="AutoShape 79"/>
          <p:cNvSpPr>
            <a:spLocks noChangeArrowheads="1"/>
          </p:cNvSpPr>
          <p:nvPr/>
        </p:nvSpPr>
        <p:spPr bwMode="auto">
          <a:xfrm>
            <a:off x="7446001" y="3489325"/>
            <a:ext cx="402981" cy="315913"/>
          </a:xfrm>
          <a:prstGeom prst="can">
            <a:avLst>
              <a:gd name="adj" fmla="val 25000"/>
            </a:avLst>
          </a:prstGeom>
          <a:gradFill rotWithShape="1">
            <a:gsLst>
              <a:gs pos="0">
                <a:srgbClr val="00279B"/>
              </a:gs>
              <a:gs pos="50000">
                <a:srgbClr val="0033CC"/>
              </a:gs>
              <a:gs pos="100000">
                <a:srgbClr val="00279B"/>
              </a:gs>
            </a:gsLst>
            <a:lin ang="0" scaled="1"/>
          </a:gradFill>
          <a:ln w="9525">
            <a:solidFill>
              <a:schemeClr val="tx1"/>
            </a:solidFill>
            <a:round/>
            <a:headEnd/>
            <a:tailEnd/>
          </a:ln>
        </p:spPr>
        <p:txBody>
          <a:bodyPr wrap="none" lIns="90488" tIns="44450" rIns="90488" bIns="44450" anchor="ctr"/>
          <a:lstStyle/>
          <a:p>
            <a:pPr algn="ctr"/>
            <a:r>
              <a:rPr lang="en-GB">
                <a:solidFill>
                  <a:srgbClr val="FFFF00"/>
                </a:solidFill>
              </a:rPr>
              <a:t>VLR</a:t>
            </a:r>
          </a:p>
        </p:txBody>
      </p:sp>
      <p:grpSp>
        <p:nvGrpSpPr>
          <p:cNvPr id="5" name="Group 80"/>
          <p:cNvGrpSpPr>
            <a:grpSpLocks noChangeAspect="1"/>
          </p:cNvGrpSpPr>
          <p:nvPr/>
        </p:nvGrpSpPr>
        <p:grpSpPr bwMode="auto">
          <a:xfrm flipH="1">
            <a:off x="8013108" y="2036763"/>
            <a:ext cx="372718" cy="733741"/>
            <a:chOff x="2208" y="968"/>
            <a:chExt cx="975" cy="2231"/>
          </a:xfrm>
        </p:grpSpPr>
        <p:sp>
          <p:nvSpPr>
            <p:cNvPr id="78984" name="AutoShape 81"/>
            <p:cNvSpPr>
              <a:spLocks noChangeAspect="1" noChangeArrowheads="1"/>
            </p:cNvSpPr>
            <p:nvPr/>
          </p:nvSpPr>
          <p:spPr bwMode="auto">
            <a:xfrm>
              <a:off x="2208" y="968"/>
              <a:ext cx="960" cy="2231"/>
            </a:xfrm>
            <a:prstGeom prst="triangle">
              <a:avLst>
                <a:gd name="adj" fmla="val 50000"/>
              </a:avLst>
            </a:prstGeom>
            <a:solidFill>
              <a:srgbClr val="969696"/>
            </a:solidFill>
            <a:ln w="9525">
              <a:solidFill>
                <a:schemeClr val="tx1"/>
              </a:solidFill>
              <a:miter lim="800000"/>
              <a:headEnd/>
              <a:tailEnd/>
            </a:ln>
          </p:spPr>
          <p:txBody>
            <a:bodyPr wrap="none" anchor="ctr">
              <a:spAutoFit/>
            </a:bodyPr>
            <a:lstStyle/>
            <a:p>
              <a:endParaRPr lang="en-US"/>
            </a:p>
          </p:txBody>
        </p:sp>
        <p:sp>
          <p:nvSpPr>
            <p:cNvPr id="78985" name="Rectangle 82"/>
            <p:cNvSpPr>
              <a:spLocks noChangeAspect="1" noChangeArrowheads="1"/>
            </p:cNvSpPr>
            <p:nvPr/>
          </p:nvSpPr>
          <p:spPr bwMode="auto">
            <a:xfrm>
              <a:off x="2540" y="984"/>
              <a:ext cx="483"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sp>
          <p:nvSpPr>
            <p:cNvPr id="78986" name="Rectangle 83"/>
            <p:cNvSpPr>
              <a:spLocks noChangeAspect="1" noChangeArrowheads="1"/>
            </p:cNvSpPr>
            <p:nvPr/>
          </p:nvSpPr>
          <p:spPr bwMode="auto">
            <a:xfrm>
              <a:off x="2620" y="984"/>
              <a:ext cx="483"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sp>
          <p:nvSpPr>
            <p:cNvPr id="78987" name="Rectangle 84"/>
            <p:cNvSpPr>
              <a:spLocks noChangeAspect="1" noChangeArrowheads="1"/>
            </p:cNvSpPr>
            <p:nvPr/>
          </p:nvSpPr>
          <p:spPr bwMode="auto">
            <a:xfrm>
              <a:off x="2700" y="984"/>
              <a:ext cx="483"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grpSp>
      <p:sp>
        <p:nvSpPr>
          <p:cNvPr id="3799125" name="AutoShape 85"/>
          <p:cNvSpPr>
            <a:spLocks noChangeArrowheads="1"/>
          </p:cNvSpPr>
          <p:nvPr/>
        </p:nvSpPr>
        <p:spPr bwMode="auto">
          <a:xfrm>
            <a:off x="8432205" y="2439988"/>
            <a:ext cx="664020" cy="490776"/>
          </a:xfrm>
          <a:prstGeom prst="cube">
            <a:avLst>
              <a:gd name="adj" fmla="val 25000"/>
            </a:avLst>
          </a:prstGeom>
          <a:gradFill rotWithShape="1">
            <a:gsLst>
              <a:gs pos="0">
                <a:schemeClr val="accent1"/>
              </a:gs>
              <a:gs pos="100000">
                <a:schemeClr val="accent1">
                  <a:gamma/>
                  <a:shade val="66275"/>
                  <a:invGamma/>
                </a:schemeClr>
              </a:gs>
            </a:gsLst>
            <a:path path="rect">
              <a:fillToRect l="100000" b="100000"/>
            </a:path>
          </a:gradFill>
          <a:ln w="9525">
            <a:solidFill>
              <a:schemeClr val="tx1"/>
            </a:solidFill>
            <a:miter lim="800000"/>
            <a:headEnd/>
            <a:tailEnd/>
          </a:ln>
          <a:effectLst/>
        </p:spPr>
        <p:txBody>
          <a:bodyPr wrap="none" anchor="ctr">
            <a:spAutoFit/>
          </a:bodyPr>
          <a:lstStyle/>
          <a:p>
            <a:pPr algn="ctr">
              <a:defRPr/>
            </a:pPr>
            <a:r>
              <a:rPr lang="en-US">
                <a:solidFill>
                  <a:srgbClr val="FFFF00"/>
                </a:solidFill>
              </a:rPr>
              <a:t>BSC</a:t>
            </a:r>
          </a:p>
        </p:txBody>
      </p:sp>
      <p:sp>
        <p:nvSpPr>
          <p:cNvPr id="78872" name="Line 86"/>
          <p:cNvSpPr>
            <a:spLocks noChangeShapeType="1"/>
          </p:cNvSpPr>
          <p:nvPr/>
        </p:nvSpPr>
        <p:spPr bwMode="auto">
          <a:xfrm flipH="1">
            <a:off x="7947163" y="3248026"/>
            <a:ext cx="84992" cy="525463"/>
          </a:xfrm>
          <a:prstGeom prst="line">
            <a:avLst/>
          </a:prstGeom>
          <a:noFill/>
          <a:ln w="28575">
            <a:solidFill>
              <a:schemeClr val="tx1"/>
            </a:solidFill>
            <a:round/>
            <a:headEnd/>
            <a:tailEnd/>
          </a:ln>
        </p:spPr>
        <p:txBody>
          <a:bodyPr wrap="none" lIns="90488" tIns="44450" rIns="90488" bIns="44450" anchor="ctr">
            <a:spAutoFit/>
          </a:bodyPr>
          <a:lstStyle/>
          <a:p>
            <a:endParaRPr lang="en-US"/>
          </a:p>
        </p:txBody>
      </p:sp>
      <p:sp>
        <p:nvSpPr>
          <p:cNvPr id="78873" name="Line 87"/>
          <p:cNvSpPr>
            <a:spLocks noChangeShapeType="1"/>
          </p:cNvSpPr>
          <p:nvPr/>
        </p:nvSpPr>
        <p:spPr bwMode="auto">
          <a:xfrm flipH="1">
            <a:off x="7028367" y="2903538"/>
            <a:ext cx="77665" cy="1123950"/>
          </a:xfrm>
          <a:prstGeom prst="line">
            <a:avLst/>
          </a:prstGeom>
          <a:noFill/>
          <a:ln w="57150">
            <a:solidFill>
              <a:schemeClr val="hlink"/>
            </a:solidFill>
            <a:round/>
            <a:headEnd/>
            <a:tailEnd type="triangle" w="med" len="med"/>
          </a:ln>
        </p:spPr>
        <p:txBody>
          <a:bodyPr wrap="none" anchor="ctr" anchorCtr="1"/>
          <a:lstStyle/>
          <a:p>
            <a:endParaRPr lang="en-US"/>
          </a:p>
        </p:txBody>
      </p:sp>
      <p:grpSp>
        <p:nvGrpSpPr>
          <p:cNvPr id="6" name="Group 88"/>
          <p:cNvGrpSpPr>
            <a:grpSpLocks/>
          </p:cNvGrpSpPr>
          <p:nvPr/>
        </p:nvGrpSpPr>
        <p:grpSpPr bwMode="auto">
          <a:xfrm>
            <a:off x="7057675" y="2371726"/>
            <a:ext cx="417634" cy="392113"/>
            <a:chOff x="1872" y="6768"/>
            <a:chExt cx="489" cy="512"/>
          </a:xfrm>
        </p:grpSpPr>
        <p:sp>
          <p:nvSpPr>
            <p:cNvPr id="78934" name="Freeform 89"/>
            <p:cNvSpPr>
              <a:spLocks/>
            </p:cNvSpPr>
            <p:nvPr/>
          </p:nvSpPr>
          <p:spPr bwMode="auto">
            <a:xfrm>
              <a:off x="2034" y="6768"/>
              <a:ext cx="327" cy="512"/>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wrap="none"/>
            <a:lstStyle/>
            <a:p>
              <a:endParaRPr lang="en-US"/>
            </a:p>
          </p:txBody>
        </p:sp>
        <p:sp>
          <p:nvSpPr>
            <p:cNvPr id="78935" name="Freeform 90"/>
            <p:cNvSpPr>
              <a:spLocks/>
            </p:cNvSpPr>
            <p:nvPr/>
          </p:nvSpPr>
          <p:spPr bwMode="auto">
            <a:xfrm>
              <a:off x="1872" y="6811"/>
              <a:ext cx="431" cy="464"/>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wrap="none"/>
            <a:lstStyle/>
            <a:p>
              <a:endParaRPr lang="en-US"/>
            </a:p>
          </p:txBody>
        </p:sp>
        <p:sp>
          <p:nvSpPr>
            <p:cNvPr id="78936" name="Freeform 91"/>
            <p:cNvSpPr>
              <a:spLocks/>
            </p:cNvSpPr>
            <p:nvPr/>
          </p:nvSpPr>
          <p:spPr bwMode="auto">
            <a:xfrm>
              <a:off x="1873" y="6811"/>
              <a:ext cx="399" cy="450"/>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wrap="none"/>
            <a:lstStyle/>
            <a:p>
              <a:endParaRPr lang="en-US"/>
            </a:p>
          </p:txBody>
        </p:sp>
        <p:sp>
          <p:nvSpPr>
            <p:cNvPr id="78937" name="Freeform 92"/>
            <p:cNvSpPr>
              <a:spLocks/>
            </p:cNvSpPr>
            <p:nvPr/>
          </p:nvSpPr>
          <p:spPr bwMode="auto">
            <a:xfrm>
              <a:off x="2026" y="6819"/>
              <a:ext cx="215" cy="218"/>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wrap="none"/>
            <a:lstStyle/>
            <a:p>
              <a:endParaRPr lang="en-US"/>
            </a:p>
          </p:txBody>
        </p:sp>
        <p:sp>
          <p:nvSpPr>
            <p:cNvPr id="78938" name="Freeform 93"/>
            <p:cNvSpPr>
              <a:spLocks/>
            </p:cNvSpPr>
            <p:nvPr/>
          </p:nvSpPr>
          <p:spPr bwMode="auto">
            <a:xfrm>
              <a:off x="2029" y="6864"/>
              <a:ext cx="199" cy="126"/>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wrap="none"/>
            <a:lstStyle/>
            <a:p>
              <a:endParaRPr lang="en-US"/>
            </a:p>
          </p:txBody>
        </p:sp>
        <p:sp>
          <p:nvSpPr>
            <p:cNvPr id="78939" name="Freeform 94"/>
            <p:cNvSpPr>
              <a:spLocks/>
            </p:cNvSpPr>
            <p:nvPr/>
          </p:nvSpPr>
          <p:spPr bwMode="auto">
            <a:xfrm>
              <a:off x="2041" y="6887"/>
              <a:ext cx="173" cy="95"/>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wrap="none"/>
            <a:lstStyle/>
            <a:p>
              <a:endParaRPr lang="en-US"/>
            </a:p>
          </p:txBody>
        </p:sp>
        <p:sp>
          <p:nvSpPr>
            <p:cNvPr id="78940" name="Freeform 95"/>
            <p:cNvSpPr>
              <a:spLocks/>
            </p:cNvSpPr>
            <p:nvPr/>
          </p:nvSpPr>
          <p:spPr bwMode="auto">
            <a:xfrm>
              <a:off x="2055" y="6894"/>
              <a:ext cx="155" cy="88"/>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wrap="none"/>
            <a:lstStyle/>
            <a:p>
              <a:endParaRPr lang="en-US"/>
            </a:p>
          </p:txBody>
        </p:sp>
        <p:sp>
          <p:nvSpPr>
            <p:cNvPr id="78941" name="Freeform 96"/>
            <p:cNvSpPr>
              <a:spLocks/>
            </p:cNvSpPr>
            <p:nvPr/>
          </p:nvSpPr>
          <p:spPr bwMode="auto">
            <a:xfrm>
              <a:off x="2227" y="6839"/>
              <a:ext cx="26" cy="18"/>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wrap="none"/>
            <a:lstStyle/>
            <a:p>
              <a:endParaRPr lang="en-US"/>
            </a:p>
          </p:txBody>
        </p:sp>
        <p:sp>
          <p:nvSpPr>
            <p:cNvPr id="78942" name="Freeform 97"/>
            <p:cNvSpPr>
              <a:spLocks/>
            </p:cNvSpPr>
            <p:nvPr/>
          </p:nvSpPr>
          <p:spPr bwMode="auto">
            <a:xfrm>
              <a:off x="2227" y="6839"/>
              <a:ext cx="23" cy="16"/>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wrap="none"/>
            <a:lstStyle/>
            <a:p>
              <a:endParaRPr lang="en-US"/>
            </a:p>
          </p:txBody>
        </p:sp>
        <p:sp>
          <p:nvSpPr>
            <p:cNvPr id="78943" name="Freeform 98"/>
            <p:cNvSpPr>
              <a:spLocks/>
            </p:cNvSpPr>
            <p:nvPr/>
          </p:nvSpPr>
          <p:spPr bwMode="auto">
            <a:xfrm>
              <a:off x="2132" y="6832"/>
              <a:ext cx="91" cy="15"/>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wrap="none"/>
            <a:lstStyle/>
            <a:p>
              <a:endParaRPr lang="en-US"/>
            </a:p>
          </p:txBody>
        </p:sp>
        <p:sp>
          <p:nvSpPr>
            <p:cNvPr id="78944" name="Freeform 99"/>
            <p:cNvSpPr>
              <a:spLocks/>
            </p:cNvSpPr>
            <p:nvPr/>
          </p:nvSpPr>
          <p:spPr bwMode="auto">
            <a:xfrm>
              <a:off x="1977" y="7072"/>
              <a:ext cx="153" cy="2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wrap="none"/>
            <a:lstStyle/>
            <a:p>
              <a:endParaRPr lang="en-US"/>
            </a:p>
          </p:txBody>
        </p:sp>
        <p:sp>
          <p:nvSpPr>
            <p:cNvPr id="78945" name="Freeform 100"/>
            <p:cNvSpPr>
              <a:spLocks/>
            </p:cNvSpPr>
            <p:nvPr/>
          </p:nvSpPr>
          <p:spPr bwMode="auto">
            <a:xfrm>
              <a:off x="1979" y="7071"/>
              <a:ext cx="41" cy="20"/>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wrap="none"/>
            <a:lstStyle/>
            <a:p>
              <a:endParaRPr lang="en-US"/>
            </a:p>
          </p:txBody>
        </p:sp>
        <p:sp>
          <p:nvSpPr>
            <p:cNvPr id="78946" name="Freeform 101"/>
            <p:cNvSpPr>
              <a:spLocks/>
            </p:cNvSpPr>
            <p:nvPr/>
          </p:nvSpPr>
          <p:spPr bwMode="auto">
            <a:xfrm>
              <a:off x="2072" y="7080"/>
              <a:ext cx="56" cy="19"/>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wrap="none"/>
            <a:lstStyle/>
            <a:p>
              <a:endParaRPr lang="en-US"/>
            </a:p>
          </p:txBody>
        </p:sp>
        <p:sp>
          <p:nvSpPr>
            <p:cNvPr id="78947" name="Freeform 102"/>
            <p:cNvSpPr>
              <a:spLocks/>
            </p:cNvSpPr>
            <p:nvPr/>
          </p:nvSpPr>
          <p:spPr bwMode="auto">
            <a:xfrm>
              <a:off x="2023" y="7073"/>
              <a:ext cx="51" cy="23"/>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wrap="none"/>
            <a:lstStyle/>
            <a:p>
              <a:endParaRPr lang="en-US"/>
            </a:p>
          </p:txBody>
        </p:sp>
        <p:sp>
          <p:nvSpPr>
            <p:cNvPr id="78948" name="Freeform 103"/>
            <p:cNvSpPr>
              <a:spLocks/>
            </p:cNvSpPr>
            <p:nvPr/>
          </p:nvSpPr>
          <p:spPr bwMode="auto">
            <a:xfrm>
              <a:off x="1977" y="7072"/>
              <a:ext cx="41" cy="19"/>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wrap="none"/>
            <a:lstStyle/>
            <a:p>
              <a:endParaRPr lang="en-US"/>
            </a:p>
          </p:txBody>
        </p:sp>
        <p:sp>
          <p:nvSpPr>
            <p:cNvPr id="78949" name="Freeform 104"/>
            <p:cNvSpPr>
              <a:spLocks/>
            </p:cNvSpPr>
            <p:nvPr/>
          </p:nvSpPr>
          <p:spPr bwMode="auto">
            <a:xfrm>
              <a:off x="2072" y="7082"/>
              <a:ext cx="53" cy="17"/>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wrap="none"/>
            <a:lstStyle/>
            <a:p>
              <a:endParaRPr lang="en-US"/>
            </a:p>
          </p:txBody>
        </p:sp>
        <p:sp>
          <p:nvSpPr>
            <p:cNvPr id="78950" name="Freeform 105"/>
            <p:cNvSpPr>
              <a:spLocks/>
            </p:cNvSpPr>
            <p:nvPr/>
          </p:nvSpPr>
          <p:spPr bwMode="auto">
            <a:xfrm>
              <a:off x="2023" y="7074"/>
              <a:ext cx="48" cy="22"/>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wrap="none"/>
            <a:lstStyle/>
            <a:p>
              <a:endParaRPr lang="en-US"/>
            </a:p>
          </p:txBody>
        </p:sp>
        <p:sp>
          <p:nvSpPr>
            <p:cNvPr id="78951" name="Freeform 106"/>
            <p:cNvSpPr>
              <a:spLocks/>
            </p:cNvSpPr>
            <p:nvPr/>
          </p:nvSpPr>
          <p:spPr bwMode="auto">
            <a:xfrm>
              <a:off x="1962" y="7100"/>
              <a:ext cx="152" cy="2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wrap="none"/>
            <a:lstStyle/>
            <a:p>
              <a:endParaRPr lang="en-US"/>
            </a:p>
          </p:txBody>
        </p:sp>
        <p:sp>
          <p:nvSpPr>
            <p:cNvPr id="78952" name="Freeform 107"/>
            <p:cNvSpPr>
              <a:spLocks/>
            </p:cNvSpPr>
            <p:nvPr/>
          </p:nvSpPr>
          <p:spPr bwMode="auto">
            <a:xfrm>
              <a:off x="1964" y="7099"/>
              <a:ext cx="41" cy="20"/>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wrap="none"/>
            <a:lstStyle/>
            <a:p>
              <a:endParaRPr lang="en-US"/>
            </a:p>
          </p:txBody>
        </p:sp>
        <p:sp>
          <p:nvSpPr>
            <p:cNvPr id="78953" name="Freeform 108"/>
            <p:cNvSpPr>
              <a:spLocks/>
            </p:cNvSpPr>
            <p:nvPr/>
          </p:nvSpPr>
          <p:spPr bwMode="auto">
            <a:xfrm>
              <a:off x="2057" y="7108"/>
              <a:ext cx="55" cy="18"/>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wrap="none"/>
            <a:lstStyle/>
            <a:p>
              <a:endParaRPr lang="en-US"/>
            </a:p>
          </p:txBody>
        </p:sp>
        <p:sp>
          <p:nvSpPr>
            <p:cNvPr id="78954" name="Freeform 109"/>
            <p:cNvSpPr>
              <a:spLocks/>
            </p:cNvSpPr>
            <p:nvPr/>
          </p:nvSpPr>
          <p:spPr bwMode="auto">
            <a:xfrm>
              <a:off x="2008" y="7101"/>
              <a:ext cx="51" cy="24"/>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wrap="none"/>
            <a:lstStyle/>
            <a:p>
              <a:endParaRPr lang="en-US"/>
            </a:p>
          </p:txBody>
        </p:sp>
        <p:sp>
          <p:nvSpPr>
            <p:cNvPr id="78955" name="Freeform 110"/>
            <p:cNvSpPr>
              <a:spLocks/>
            </p:cNvSpPr>
            <p:nvPr/>
          </p:nvSpPr>
          <p:spPr bwMode="auto">
            <a:xfrm>
              <a:off x="1962" y="7100"/>
              <a:ext cx="40" cy="19"/>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wrap="none"/>
            <a:lstStyle/>
            <a:p>
              <a:endParaRPr lang="en-US"/>
            </a:p>
          </p:txBody>
        </p:sp>
        <p:sp>
          <p:nvSpPr>
            <p:cNvPr id="78956" name="Freeform 111"/>
            <p:cNvSpPr>
              <a:spLocks/>
            </p:cNvSpPr>
            <p:nvPr/>
          </p:nvSpPr>
          <p:spPr bwMode="auto">
            <a:xfrm>
              <a:off x="2056" y="7110"/>
              <a:ext cx="54" cy="17"/>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wrap="none"/>
            <a:lstStyle/>
            <a:p>
              <a:endParaRPr lang="en-US"/>
            </a:p>
          </p:txBody>
        </p:sp>
        <p:sp>
          <p:nvSpPr>
            <p:cNvPr id="78957" name="Freeform 112"/>
            <p:cNvSpPr>
              <a:spLocks/>
            </p:cNvSpPr>
            <p:nvPr/>
          </p:nvSpPr>
          <p:spPr bwMode="auto">
            <a:xfrm>
              <a:off x="2008" y="7102"/>
              <a:ext cx="47" cy="23"/>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wrap="none"/>
            <a:lstStyle/>
            <a:p>
              <a:endParaRPr lang="en-US"/>
            </a:p>
          </p:txBody>
        </p:sp>
        <p:sp>
          <p:nvSpPr>
            <p:cNvPr id="78958" name="Freeform 113"/>
            <p:cNvSpPr>
              <a:spLocks/>
            </p:cNvSpPr>
            <p:nvPr/>
          </p:nvSpPr>
          <p:spPr bwMode="auto">
            <a:xfrm>
              <a:off x="1946" y="7127"/>
              <a:ext cx="153" cy="30"/>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wrap="none"/>
            <a:lstStyle/>
            <a:p>
              <a:endParaRPr lang="en-US"/>
            </a:p>
          </p:txBody>
        </p:sp>
        <p:sp>
          <p:nvSpPr>
            <p:cNvPr id="78959" name="Freeform 114"/>
            <p:cNvSpPr>
              <a:spLocks/>
            </p:cNvSpPr>
            <p:nvPr/>
          </p:nvSpPr>
          <p:spPr bwMode="auto">
            <a:xfrm>
              <a:off x="1947" y="7127"/>
              <a:ext cx="42" cy="19"/>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wrap="none"/>
            <a:lstStyle/>
            <a:p>
              <a:endParaRPr lang="en-US"/>
            </a:p>
          </p:txBody>
        </p:sp>
        <p:sp>
          <p:nvSpPr>
            <p:cNvPr id="78960" name="Freeform 115"/>
            <p:cNvSpPr>
              <a:spLocks/>
            </p:cNvSpPr>
            <p:nvPr/>
          </p:nvSpPr>
          <p:spPr bwMode="auto">
            <a:xfrm>
              <a:off x="2041" y="7136"/>
              <a:ext cx="56" cy="18"/>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wrap="none"/>
            <a:lstStyle/>
            <a:p>
              <a:endParaRPr lang="en-US"/>
            </a:p>
          </p:txBody>
        </p:sp>
        <p:sp>
          <p:nvSpPr>
            <p:cNvPr id="78961" name="Freeform 116"/>
            <p:cNvSpPr>
              <a:spLocks/>
            </p:cNvSpPr>
            <p:nvPr/>
          </p:nvSpPr>
          <p:spPr bwMode="auto">
            <a:xfrm>
              <a:off x="1991" y="7129"/>
              <a:ext cx="51" cy="23"/>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wrap="none"/>
            <a:lstStyle/>
            <a:p>
              <a:endParaRPr lang="en-US"/>
            </a:p>
          </p:txBody>
        </p:sp>
        <p:sp>
          <p:nvSpPr>
            <p:cNvPr id="78962" name="Freeform 117"/>
            <p:cNvSpPr>
              <a:spLocks/>
            </p:cNvSpPr>
            <p:nvPr/>
          </p:nvSpPr>
          <p:spPr bwMode="auto">
            <a:xfrm>
              <a:off x="1945" y="7128"/>
              <a:ext cx="41" cy="18"/>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wrap="none"/>
            <a:lstStyle/>
            <a:p>
              <a:endParaRPr lang="en-US"/>
            </a:p>
          </p:txBody>
        </p:sp>
        <p:sp>
          <p:nvSpPr>
            <p:cNvPr id="78963" name="Freeform 118"/>
            <p:cNvSpPr>
              <a:spLocks/>
            </p:cNvSpPr>
            <p:nvPr/>
          </p:nvSpPr>
          <p:spPr bwMode="auto">
            <a:xfrm>
              <a:off x="2040" y="7137"/>
              <a:ext cx="53" cy="18"/>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wrap="none"/>
            <a:lstStyle/>
            <a:p>
              <a:endParaRPr lang="en-US"/>
            </a:p>
          </p:txBody>
        </p:sp>
        <p:sp>
          <p:nvSpPr>
            <p:cNvPr id="78964" name="Freeform 119"/>
            <p:cNvSpPr>
              <a:spLocks/>
            </p:cNvSpPr>
            <p:nvPr/>
          </p:nvSpPr>
          <p:spPr bwMode="auto">
            <a:xfrm>
              <a:off x="1991" y="7130"/>
              <a:ext cx="48" cy="23"/>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wrap="none"/>
            <a:lstStyle/>
            <a:p>
              <a:endParaRPr lang="en-US"/>
            </a:p>
          </p:txBody>
        </p:sp>
        <p:sp>
          <p:nvSpPr>
            <p:cNvPr id="78965" name="Freeform 120"/>
            <p:cNvSpPr>
              <a:spLocks/>
            </p:cNvSpPr>
            <p:nvPr/>
          </p:nvSpPr>
          <p:spPr bwMode="auto">
            <a:xfrm>
              <a:off x="1928" y="7156"/>
              <a:ext cx="154" cy="31"/>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wrap="none"/>
            <a:lstStyle/>
            <a:p>
              <a:endParaRPr lang="en-US"/>
            </a:p>
          </p:txBody>
        </p:sp>
        <p:sp>
          <p:nvSpPr>
            <p:cNvPr id="78966" name="Freeform 121"/>
            <p:cNvSpPr>
              <a:spLocks/>
            </p:cNvSpPr>
            <p:nvPr/>
          </p:nvSpPr>
          <p:spPr bwMode="auto">
            <a:xfrm>
              <a:off x="1930" y="7155"/>
              <a:ext cx="42" cy="20"/>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wrap="none"/>
            <a:lstStyle/>
            <a:p>
              <a:endParaRPr lang="en-US"/>
            </a:p>
          </p:txBody>
        </p:sp>
        <p:sp>
          <p:nvSpPr>
            <p:cNvPr id="78967" name="Freeform 122"/>
            <p:cNvSpPr>
              <a:spLocks/>
            </p:cNvSpPr>
            <p:nvPr/>
          </p:nvSpPr>
          <p:spPr bwMode="auto">
            <a:xfrm>
              <a:off x="2023" y="7167"/>
              <a:ext cx="56" cy="18"/>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wrap="none"/>
            <a:lstStyle/>
            <a:p>
              <a:endParaRPr lang="en-US"/>
            </a:p>
          </p:txBody>
        </p:sp>
        <p:sp>
          <p:nvSpPr>
            <p:cNvPr id="78968" name="Freeform 123"/>
            <p:cNvSpPr>
              <a:spLocks/>
            </p:cNvSpPr>
            <p:nvPr/>
          </p:nvSpPr>
          <p:spPr bwMode="auto">
            <a:xfrm>
              <a:off x="1974" y="7158"/>
              <a:ext cx="51" cy="24"/>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wrap="none"/>
            <a:lstStyle/>
            <a:p>
              <a:endParaRPr lang="en-US"/>
            </a:p>
          </p:txBody>
        </p:sp>
        <p:sp>
          <p:nvSpPr>
            <p:cNvPr id="78969" name="Freeform 124"/>
            <p:cNvSpPr>
              <a:spLocks/>
            </p:cNvSpPr>
            <p:nvPr/>
          </p:nvSpPr>
          <p:spPr bwMode="auto">
            <a:xfrm>
              <a:off x="1928" y="7157"/>
              <a:ext cx="40" cy="18"/>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wrap="none"/>
            <a:lstStyle/>
            <a:p>
              <a:endParaRPr lang="en-US"/>
            </a:p>
          </p:txBody>
        </p:sp>
        <p:sp>
          <p:nvSpPr>
            <p:cNvPr id="78970" name="Freeform 125"/>
            <p:cNvSpPr>
              <a:spLocks/>
            </p:cNvSpPr>
            <p:nvPr/>
          </p:nvSpPr>
          <p:spPr bwMode="auto">
            <a:xfrm>
              <a:off x="2023" y="7168"/>
              <a:ext cx="53" cy="17"/>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wrap="none"/>
            <a:lstStyle/>
            <a:p>
              <a:endParaRPr lang="en-US"/>
            </a:p>
          </p:txBody>
        </p:sp>
        <p:sp>
          <p:nvSpPr>
            <p:cNvPr id="78971" name="Freeform 126"/>
            <p:cNvSpPr>
              <a:spLocks/>
            </p:cNvSpPr>
            <p:nvPr/>
          </p:nvSpPr>
          <p:spPr bwMode="auto">
            <a:xfrm>
              <a:off x="1974" y="7159"/>
              <a:ext cx="48" cy="23"/>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wrap="none"/>
            <a:lstStyle/>
            <a:p>
              <a:endParaRPr lang="en-US"/>
            </a:p>
          </p:txBody>
        </p:sp>
        <p:sp>
          <p:nvSpPr>
            <p:cNvPr id="78972" name="Freeform 127"/>
            <p:cNvSpPr>
              <a:spLocks/>
            </p:cNvSpPr>
            <p:nvPr/>
          </p:nvSpPr>
          <p:spPr bwMode="auto">
            <a:xfrm>
              <a:off x="2082" y="7033"/>
              <a:ext cx="72" cy="36"/>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wrap="none"/>
            <a:lstStyle/>
            <a:p>
              <a:endParaRPr lang="en-US"/>
            </a:p>
          </p:txBody>
        </p:sp>
        <p:sp>
          <p:nvSpPr>
            <p:cNvPr id="78973" name="Freeform 128"/>
            <p:cNvSpPr>
              <a:spLocks/>
            </p:cNvSpPr>
            <p:nvPr/>
          </p:nvSpPr>
          <p:spPr bwMode="auto">
            <a:xfrm>
              <a:off x="2084" y="7034"/>
              <a:ext cx="69" cy="33"/>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wrap="none"/>
            <a:lstStyle/>
            <a:p>
              <a:endParaRPr lang="en-US"/>
            </a:p>
          </p:txBody>
        </p:sp>
        <p:sp>
          <p:nvSpPr>
            <p:cNvPr id="78974" name="Freeform 129"/>
            <p:cNvSpPr>
              <a:spLocks/>
            </p:cNvSpPr>
            <p:nvPr/>
          </p:nvSpPr>
          <p:spPr bwMode="auto">
            <a:xfrm>
              <a:off x="2002" y="7018"/>
              <a:ext cx="24" cy="24"/>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wrap="none"/>
            <a:lstStyle/>
            <a:p>
              <a:endParaRPr lang="en-US"/>
            </a:p>
          </p:txBody>
        </p:sp>
        <p:sp>
          <p:nvSpPr>
            <p:cNvPr id="78975" name="Freeform 130"/>
            <p:cNvSpPr>
              <a:spLocks/>
            </p:cNvSpPr>
            <p:nvPr/>
          </p:nvSpPr>
          <p:spPr bwMode="auto">
            <a:xfrm>
              <a:off x="2003" y="7018"/>
              <a:ext cx="20" cy="21"/>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wrap="none"/>
            <a:lstStyle/>
            <a:p>
              <a:endParaRPr lang="en-US"/>
            </a:p>
          </p:txBody>
        </p:sp>
        <p:sp>
          <p:nvSpPr>
            <p:cNvPr id="78976" name="Freeform 131"/>
            <p:cNvSpPr>
              <a:spLocks/>
            </p:cNvSpPr>
            <p:nvPr/>
          </p:nvSpPr>
          <p:spPr bwMode="auto">
            <a:xfrm>
              <a:off x="2056" y="7005"/>
              <a:ext cx="49" cy="25"/>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wrap="none"/>
            <a:lstStyle/>
            <a:p>
              <a:endParaRPr lang="en-US"/>
            </a:p>
          </p:txBody>
        </p:sp>
        <p:sp>
          <p:nvSpPr>
            <p:cNvPr id="78977" name="Freeform 132"/>
            <p:cNvSpPr>
              <a:spLocks/>
            </p:cNvSpPr>
            <p:nvPr/>
          </p:nvSpPr>
          <p:spPr bwMode="auto">
            <a:xfrm>
              <a:off x="2058" y="7005"/>
              <a:ext cx="43" cy="22"/>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wrap="none"/>
            <a:lstStyle/>
            <a:p>
              <a:endParaRPr lang="en-US"/>
            </a:p>
          </p:txBody>
        </p:sp>
        <p:sp>
          <p:nvSpPr>
            <p:cNvPr id="78978" name="Freeform 133"/>
            <p:cNvSpPr>
              <a:spLocks/>
            </p:cNvSpPr>
            <p:nvPr/>
          </p:nvSpPr>
          <p:spPr bwMode="auto">
            <a:xfrm>
              <a:off x="2114" y="6872"/>
              <a:ext cx="28" cy="10"/>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wrap="none"/>
            <a:lstStyle/>
            <a:p>
              <a:endParaRPr lang="en-US"/>
            </a:p>
          </p:txBody>
        </p:sp>
        <p:sp>
          <p:nvSpPr>
            <p:cNvPr id="78979" name="Freeform 134"/>
            <p:cNvSpPr>
              <a:spLocks/>
            </p:cNvSpPr>
            <p:nvPr/>
          </p:nvSpPr>
          <p:spPr bwMode="auto">
            <a:xfrm>
              <a:off x="2156" y="6874"/>
              <a:ext cx="12" cy="10"/>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wrap="none"/>
            <a:lstStyle/>
            <a:p>
              <a:endParaRPr lang="en-US"/>
            </a:p>
          </p:txBody>
        </p:sp>
        <p:sp>
          <p:nvSpPr>
            <p:cNvPr id="78980" name="Freeform 135"/>
            <p:cNvSpPr>
              <a:spLocks/>
            </p:cNvSpPr>
            <p:nvPr/>
          </p:nvSpPr>
          <p:spPr bwMode="auto">
            <a:xfrm>
              <a:off x="2164" y="6875"/>
              <a:ext cx="17" cy="10"/>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wrap="none"/>
            <a:lstStyle/>
            <a:p>
              <a:endParaRPr lang="en-US"/>
            </a:p>
          </p:txBody>
        </p:sp>
        <p:sp>
          <p:nvSpPr>
            <p:cNvPr id="78981" name="Freeform 136"/>
            <p:cNvSpPr>
              <a:spLocks/>
            </p:cNvSpPr>
            <p:nvPr/>
          </p:nvSpPr>
          <p:spPr bwMode="auto">
            <a:xfrm>
              <a:off x="2175" y="6875"/>
              <a:ext cx="12" cy="10"/>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wrap="none"/>
            <a:lstStyle/>
            <a:p>
              <a:endParaRPr lang="en-US"/>
            </a:p>
          </p:txBody>
        </p:sp>
        <p:sp>
          <p:nvSpPr>
            <p:cNvPr id="78982" name="Freeform 137"/>
            <p:cNvSpPr>
              <a:spLocks noEditPoints="1"/>
            </p:cNvSpPr>
            <p:nvPr/>
          </p:nvSpPr>
          <p:spPr bwMode="auto">
            <a:xfrm>
              <a:off x="2180" y="6876"/>
              <a:ext cx="21" cy="10"/>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wrap="none"/>
            <a:lstStyle/>
            <a:p>
              <a:endParaRPr lang="en-US"/>
            </a:p>
          </p:txBody>
        </p:sp>
        <p:sp>
          <p:nvSpPr>
            <p:cNvPr id="78983" name="Freeform 138"/>
            <p:cNvSpPr>
              <a:spLocks noEditPoints="1"/>
            </p:cNvSpPr>
            <p:nvPr/>
          </p:nvSpPr>
          <p:spPr bwMode="auto">
            <a:xfrm>
              <a:off x="2137" y="6873"/>
              <a:ext cx="23" cy="10"/>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wrap="none"/>
            <a:lstStyle/>
            <a:p>
              <a:endParaRPr lang="en-US"/>
            </a:p>
          </p:txBody>
        </p:sp>
      </p:grpSp>
      <p:grpSp>
        <p:nvGrpSpPr>
          <p:cNvPr id="7" name="Group 140"/>
          <p:cNvGrpSpPr>
            <a:grpSpLocks noChangeAspect="1"/>
          </p:cNvGrpSpPr>
          <p:nvPr/>
        </p:nvGrpSpPr>
        <p:grpSpPr bwMode="auto">
          <a:xfrm flipH="1">
            <a:off x="8678392" y="1265238"/>
            <a:ext cx="372718" cy="733741"/>
            <a:chOff x="2208" y="968"/>
            <a:chExt cx="975" cy="2231"/>
          </a:xfrm>
        </p:grpSpPr>
        <p:sp>
          <p:nvSpPr>
            <p:cNvPr id="78930" name="AutoShape 141"/>
            <p:cNvSpPr>
              <a:spLocks noChangeAspect="1" noChangeArrowheads="1"/>
            </p:cNvSpPr>
            <p:nvPr/>
          </p:nvSpPr>
          <p:spPr bwMode="auto">
            <a:xfrm>
              <a:off x="2208" y="968"/>
              <a:ext cx="960" cy="2231"/>
            </a:xfrm>
            <a:prstGeom prst="triangle">
              <a:avLst>
                <a:gd name="adj" fmla="val 50000"/>
              </a:avLst>
            </a:prstGeom>
            <a:solidFill>
              <a:srgbClr val="969696"/>
            </a:solidFill>
            <a:ln w="9525">
              <a:solidFill>
                <a:schemeClr val="tx1"/>
              </a:solidFill>
              <a:miter lim="800000"/>
              <a:headEnd/>
              <a:tailEnd/>
            </a:ln>
          </p:spPr>
          <p:txBody>
            <a:bodyPr wrap="none" anchor="ctr">
              <a:spAutoFit/>
            </a:bodyPr>
            <a:lstStyle/>
            <a:p>
              <a:endParaRPr lang="en-US"/>
            </a:p>
          </p:txBody>
        </p:sp>
        <p:sp>
          <p:nvSpPr>
            <p:cNvPr id="78931" name="Rectangle 142"/>
            <p:cNvSpPr>
              <a:spLocks noChangeAspect="1" noChangeArrowheads="1"/>
            </p:cNvSpPr>
            <p:nvPr/>
          </p:nvSpPr>
          <p:spPr bwMode="auto">
            <a:xfrm>
              <a:off x="2540" y="984"/>
              <a:ext cx="483"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sp>
          <p:nvSpPr>
            <p:cNvPr id="78932" name="Rectangle 143"/>
            <p:cNvSpPr>
              <a:spLocks noChangeAspect="1" noChangeArrowheads="1"/>
            </p:cNvSpPr>
            <p:nvPr/>
          </p:nvSpPr>
          <p:spPr bwMode="auto">
            <a:xfrm>
              <a:off x="2620" y="984"/>
              <a:ext cx="483"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sp>
          <p:nvSpPr>
            <p:cNvPr id="78933" name="Rectangle 144"/>
            <p:cNvSpPr>
              <a:spLocks noChangeAspect="1" noChangeArrowheads="1"/>
            </p:cNvSpPr>
            <p:nvPr/>
          </p:nvSpPr>
          <p:spPr bwMode="auto">
            <a:xfrm>
              <a:off x="2700" y="984"/>
              <a:ext cx="483" cy="1123"/>
            </a:xfrm>
            <a:prstGeom prst="rect">
              <a:avLst/>
            </a:prstGeom>
            <a:solidFill>
              <a:srgbClr val="000000"/>
            </a:solidFill>
            <a:ln w="9525">
              <a:solidFill>
                <a:schemeClr val="tx1"/>
              </a:solidFill>
              <a:miter lim="800000"/>
              <a:headEnd/>
              <a:tailEnd/>
            </a:ln>
          </p:spPr>
          <p:txBody>
            <a:bodyPr wrap="none" anchor="ctr">
              <a:spAutoFit/>
            </a:bodyPr>
            <a:lstStyle/>
            <a:p>
              <a:endParaRPr lang="en-US"/>
            </a:p>
          </p:txBody>
        </p:sp>
      </p:grpSp>
      <p:sp>
        <p:nvSpPr>
          <p:cNvPr id="78877" name="Line 145"/>
          <p:cNvSpPr>
            <a:spLocks noChangeShapeType="1"/>
          </p:cNvSpPr>
          <p:nvPr/>
        </p:nvSpPr>
        <p:spPr bwMode="auto">
          <a:xfrm flipH="1">
            <a:off x="8700370" y="1751014"/>
            <a:ext cx="4397" cy="725487"/>
          </a:xfrm>
          <a:prstGeom prst="line">
            <a:avLst/>
          </a:prstGeom>
          <a:noFill/>
          <a:ln w="28575">
            <a:solidFill>
              <a:schemeClr val="tx1"/>
            </a:solidFill>
            <a:round/>
            <a:headEnd/>
            <a:tailEnd/>
          </a:ln>
        </p:spPr>
        <p:txBody>
          <a:bodyPr lIns="90488" tIns="44450" rIns="90488" bIns="44450" anchor="ctr">
            <a:spAutoFit/>
          </a:bodyPr>
          <a:lstStyle/>
          <a:p>
            <a:endParaRPr lang="en-US"/>
          </a:p>
        </p:txBody>
      </p:sp>
      <p:grpSp>
        <p:nvGrpSpPr>
          <p:cNvPr id="8" name="Group 146"/>
          <p:cNvGrpSpPr>
            <a:grpSpLocks/>
          </p:cNvGrpSpPr>
          <p:nvPr/>
        </p:nvGrpSpPr>
        <p:grpSpPr bwMode="auto">
          <a:xfrm>
            <a:off x="8086375" y="1387476"/>
            <a:ext cx="417634" cy="392113"/>
            <a:chOff x="1872" y="6768"/>
            <a:chExt cx="489" cy="512"/>
          </a:xfrm>
        </p:grpSpPr>
        <p:sp>
          <p:nvSpPr>
            <p:cNvPr id="78880" name="Freeform 147"/>
            <p:cNvSpPr>
              <a:spLocks/>
            </p:cNvSpPr>
            <p:nvPr/>
          </p:nvSpPr>
          <p:spPr bwMode="auto">
            <a:xfrm>
              <a:off x="2034" y="6768"/>
              <a:ext cx="327" cy="512"/>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wrap="none"/>
            <a:lstStyle/>
            <a:p>
              <a:endParaRPr lang="en-US"/>
            </a:p>
          </p:txBody>
        </p:sp>
        <p:sp>
          <p:nvSpPr>
            <p:cNvPr id="78881" name="Freeform 148"/>
            <p:cNvSpPr>
              <a:spLocks/>
            </p:cNvSpPr>
            <p:nvPr/>
          </p:nvSpPr>
          <p:spPr bwMode="auto">
            <a:xfrm>
              <a:off x="1872" y="6811"/>
              <a:ext cx="431" cy="464"/>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wrap="none"/>
            <a:lstStyle/>
            <a:p>
              <a:endParaRPr lang="en-US"/>
            </a:p>
          </p:txBody>
        </p:sp>
        <p:sp>
          <p:nvSpPr>
            <p:cNvPr id="78882" name="Freeform 149"/>
            <p:cNvSpPr>
              <a:spLocks/>
            </p:cNvSpPr>
            <p:nvPr/>
          </p:nvSpPr>
          <p:spPr bwMode="auto">
            <a:xfrm>
              <a:off x="1873" y="6811"/>
              <a:ext cx="399" cy="450"/>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wrap="none"/>
            <a:lstStyle/>
            <a:p>
              <a:endParaRPr lang="en-US"/>
            </a:p>
          </p:txBody>
        </p:sp>
        <p:sp>
          <p:nvSpPr>
            <p:cNvPr id="78883" name="Freeform 150"/>
            <p:cNvSpPr>
              <a:spLocks/>
            </p:cNvSpPr>
            <p:nvPr/>
          </p:nvSpPr>
          <p:spPr bwMode="auto">
            <a:xfrm>
              <a:off x="2026" y="6819"/>
              <a:ext cx="215" cy="218"/>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wrap="none"/>
            <a:lstStyle/>
            <a:p>
              <a:endParaRPr lang="en-US"/>
            </a:p>
          </p:txBody>
        </p:sp>
        <p:sp>
          <p:nvSpPr>
            <p:cNvPr id="78884" name="Freeform 151"/>
            <p:cNvSpPr>
              <a:spLocks/>
            </p:cNvSpPr>
            <p:nvPr/>
          </p:nvSpPr>
          <p:spPr bwMode="auto">
            <a:xfrm>
              <a:off x="2029" y="6864"/>
              <a:ext cx="199" cy="126"/>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wrap="none"/>
            <a:lstStyle/>
            <a:p>
              <a:endParaRPr lang="en-US"/>
            </a:p>
          </p:txBody>
        </p:sp>
        <p:sp>
          <p:nvSpPr>
            <p:cNvPr id="78885" name="Freeform 152"/>
            <p:cNvSpPr>
              <a:spLocks/>
            </p:cNvSpPr>
            <p:nvPr/>
          </p:nvSpPr>
          <p:spPr bwMode="auto">
            <a:xfrm>
              <a:off x="2041" y="6887"/>
              <a:ext cx="173" cy="95"/>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wrap="none"/>
            <a:lstStyle/>
            <a:p>
              <a:endParaRPr lang="en-US"/>
            </a:p>
          </p:txBody>
        </p:sp>
        <p:sp>
          <p:nvSpPr>
            <p:cNvPr id="78886" name="Freeform 153"/>
            <p:cNvSpPr>
              <a:spLocks/>
            </p:cNvSpPr>
            <p:nvPr/>
          </p:nvSpPr>
          <p:spPr bwMode="auto">
            <a:xfrm>
              <a:off x="2055" y="6894"/>
              <a:ext cx="155" cy="88"/>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wrap="none"/>
            <a:lstStyle/>
            <a:p>
              <a:endParaRPr lang="en-US"/>
            </a:p>
          </p:txBody>
        </p:sp>
        <p:sp>
          <p:nvSpPr>
            <p:cNvPr id="78887" name="Freeform 154"/>
            <p:cNvSpPr>
              <a:spLocks/>
            </p:cNvSpPr>
            <p:nvPr/>
          </p:nvSpPr>
          <p:spPr bwMode="auto">
            <a:xfrm>
              <a:off x="2227" y="6839"/>
              <a:ext cx="26" cy="18"/>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wrap="none"/>
            <a:lstStyle/>
            <a:p>
              <a:endParaRPr lang="en-US"/>
            </a:p>
          </p:txBody>
        </p:sp>
        <p:sp>
          <p:nvSpPr>
            <p:cNvPr id="78888" name="Freeform 155"/>
            <p:cNvSpPr>
              <a:spLocks/>
            </p:cNvSpPr>
            <p:nvPr/>
          </p:nvSpPr>
          <p:spPr bwMode="auto">
            <a:xfrm>
              <a:off x="2227" y="6839"/>
              <a:ext cx="23" cy="16"/>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wrap="none"/>
            <a:lstStyle/>
            <a:p>
              <a:endParaRPr lang="en-US"/>
            </a:p>
          </p:txBody>
        </p:sp>
        <p:sp>
          <p:nvSpPr>
            <p:cNvPr id="78889" name="Freeform 156"/>
            <p:cNvSpPr>
              <a:spLocks/>
            </p:cNvSpPr>
            <p:nvPr/>
          </p:nvSpPr>
          <p:spPr bwMode="auto">
            <a:xfrm>
              <a:off x="2132" y="6832"/>
              <a:ext cx="91" cy="15"/>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wrap="none"/>
            <a:lstStyle/>
            <a:p>
              <a:endParaRPr lang="en-US"/>
            </a:p>
          </p:txBody>
        </p:sp>
        <p:sp>
          <p:nvSpPr>
            <p:cNvPr id="78890" name="Freeform 157"/>
            <p:cNvSpPr>
              <a:spLocks/>
            </p:cNvSpPr>
            <p:nvPr/>
          </p:nvSpPr>
          <p:spPr bwMode="auto">
            <a:xfrm>
              <a:off x="1977" y="7072"/>
              <a:ext cx="153" cy="2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wrap="none"/>
            <a:lstStyle/>
            <a:p>
              <a:endParaRPr lang="en-US"/>
            </a:p>
          </p:txBody>
        </p:sp>
        <p:sp>
          <p:nvSpPr>
            <p:cNvPr id="78891" name="Freeform 158"/>
            <p:cNvSpPr>
              <a:spLocks/>
            </p:cNvSpPr>
            <p:nvPr/>
          </p:nvSpPr>
          <p:spPr bwMode="auto">
            <a:xfrm>
              <a:off x="1979" y="7071"/>
              <a:ext cx="41" cy="20"/>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wrap="none"/>
            <a:lstStyle/>
            <a:p>
              <a:endParaRPr lang="en-US"/>
            </a:p>
          </p:txBody>
        </p:sp>
        <p:sp>
          <p:nvSpPr>
            <p:cNvPr id="78892" name="Freeform 159"/>
            <p:cNvSpPr>
              <a:spLocks/>
            </p:cNvSpPr>
            <p:nvPr/>
          </p:nvSpPr>
          <p:spPr bwMode="auto">
            <a:xfrm>
              <a:off x="2072" y="7080"/>
              <a:ext cx="56" cy="19"/>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wrap="none"/>
            <a:lstStyle/>
            <a:p>
              <a:endParaRPr lang="en-US"/>
            </a:p>
          </p:txBody>
        </p:sp>
        <p:sp>
          <p:nvSpPr>
            <p:cNvPr id="78893" name="Freeform 160"/>
            <p:cNvSpPr>
              <a:spLocks/>
            </p:cNvSpPr>
            <p:nvPr/>
          </p:nvSpPr>
          <p:spPr bwMode="auto">
            <a:xfrm>
              <a:off x="2023" y="7073"/>
              <a:ext cx="51" cy="23"/>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wrap="none"/>
            <a:lstStyle/>
            <a:p>
              <a:endParaRPr lang="en-US"/>
            </a:p>
          </p:txBody>
        </p:sp>
        <p:sp>
          <p:nvSpPr>
            <p:cNvPr id="78894" name="Freeform 161"/>
            <p:cNvSpPr>
              <a:spLocks/>
            </p:cNvSpPr>
            <p:nvPr/>
          </p:nvSpPr>
          <p:spPr bwMode="auto">
            <a:xfrm>
              <a:off x="1977" y="7072"/>
              <a:ext cx="41" cy="19"/>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wrap="none"/>
            <a:lstStyle/>
            <a:p>
              <a:endParaRPr lang="en-US"/>
            </a:p>
          </p:txBody>
        </p:sp>
        <p:sp>
          <p:nvSpPr>
            <p:cNvPr id="78895" name="Freeform 162"/>
            <p:cNvSpPr>
              <a:spLocks/>
            </p:cNvSpPr>
            <p:nvPr/>
          </p:nvSpPr>
          <p:spPr bwMode="auto">
            <a:xfrm>
              <a:off x="2072" y="7082"/>
              <a:ext cx="53" cy="17"/>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wrap="none"/>
            <a:lstStyle/>
            <a:p>
              <a:endParaRPr lang="en-US"/>
            </a:p>
          </p:txBody>
        </p:sp>
        <p:sp>
          <p:nvSpPr>
            <p:cNvPr id="78896" name="Freeform 163"/>
            <p:cNvSpPr>
              <a:spLocks/>
            </p:cNvSpPr>
            <p:nvPr/>
          </p:nvSpPr>
          <p:spPr bwMode="auto">
            <a:xfrm>
              <a:off x="2023" y="7074"/>
              <a:ext cx="48" cy="22"/>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wrap="none"/>
            <a:lstStyle/>
            <a:p>
              <a:endParaRPr lang="en-US"/>
            </a:p>
          </p:txBody>
        </p:sp>
        <p:sp>
          <p:nvSpPr>
            <p:cNvPr id="78897" name="Freeform 164"/>
            <p:cNvSpPr>
              <a:spLocks/>
            </p:cNvSpPr>
            <p:nvPr/>
          </p:nvSpPr>
          <p:spPr bwMode="auto">
            <a:xfrm>
              <a:off x="1962" y="7100"/>
              <a:ext cx="152" cy="2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wrap="none"/>
            <a:lstStyle/>
            <a:p>
              <a:endParaRPr lang="en-US"/>
            </a:p>
          </p:txBody>
        </p:sp>
        <p:sp>
          <p:nvSpPr>
            <p:cNvPr id="78898" name="Freeform 165"/>
            <p:cNvSpPr>
              <a:spLocks/>
            </p:cNvSpPr>
            <p:nvPr/>
          </p:nvSpPr>
          <p:spPr bwMode="auto">
            <a:xfrm>
              <a:off x="1964" y="7099"/>
              <a:ext cx="41" cy="20"/>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wrap="none"/>
            <a:lstStyle/>
            <a:p>
              <a:endParaRPr lang="en-US"/>
            </a:p>
          </p:txBody>
        </p:sp>
        <p:sp>
          <p:nvSpPr>
            <p:cNvPr id="78899" name="Freeform 166"/>
            <p:cNvSpPr>
              <a:spLocks/>
            </p:cNvSpPr>
            <p:nvPr/>
          </p:nvSpPr>
          <p:spPr bwMode="auto">
            <a:xfrm>
              <a:off x="2057" y="7108"/>
              <a:ext cx="55" cy="18"/>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wrap="none"/>
            <a:lstStyle/>
            <a:p>
              <a:endParaRPr lang="en-US"/>
            </a:p>
          </p:txBody>
        </p:sp>
        <p:sp>
          <p:nvSpPr>
            <p:cNvPr id="78900" name="Freeform 167"/>
            <p:cNvSpPr>
              <a:spLocks/>
            </p:cNvSpPr>
            <p:nvPr/>
          </p:nvSpPr>
          <p:spPr bwMode="auto">
            <a:xfrm>
              <a:off x="2008" y="7101"/>
              <a:ext cx="51" cy="24"/>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wrap="none"/>
            <a:lstStyle/>
            <a:p>
              <a:endParaRPr lang="en-US"/>
            </a:p>
          </p:txBody>
        </p:sp>
        <p:sp>
          <p:nvSpPr>
            <p:cNvPr id="78901" name="Freeform 168"/>
            <p:cNvSpPr>
              <a:spLocks/>
            </p:cNvSpPr>
            <p:nvPr/>
          </p:nvSpPr>
          <p:spPr bwMode="auto">
            <a:xfrm>
              <a:off x="1962" y="7100"/>
              <a:ext cx="40" cy="19"/>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wrap="none"/>
            <a:lstStyle/>
            <a:p>
              <a:endParaRPr lang="en-US"/>
            </a:p>
          </p:txBody>
        </p:sp>
        <p:sp>
          <p:nvSpPr>
            <p:cNvPr id="78902" name="Freeform 169"/>
            <p:cNvSpPr>
              <a:spLocks/>
            </p:cNvSpPr>
            <p:nvPr/>
          </p:nvSpPr>
          <p:spPr bwMode="auto">
            <a:xfrm>
              <a:off x="2056" y="7110"/>
              <a:ext cx="54" cy="17"/>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wrap="none"/>
            <a:lstStyle/>
            <a:p>
              <a:endParaRPr lang="en-US"/>
            </a:p>
          </p:txBody>
        </p:sp>
        <p:sp>
          <p:nvSpPr>
            <p:cNvPr id="78903" name="Freeform 170"/>
            <p:cNvSpPr>
              <a:spLocks/>
            </p:cNvSpPr>
            <p:nvPr/>
          </p:nvSpPr>
          <p:spPr bwMode="auto">
            <a:xfrm>
              <a:off x="2008" y="7102"/>
              <a:ext cx="47" cy="23"/>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wrap="none"/>
            <a:lstStyle/>
            <a:p>
              <a:endParaRPr lang="en-US"/>
            </a:p>
          </p:txBody>
        </p:sp>
        <p:sp>
          <p:nvSpPr>
            <p:cNvPr id="78904" name="Freeform 171"/>
            <p:cNvSpPr>
              <a:spLocks/>
            </p:cNvSpPr>
            <p:nvPr/>
          </p:nvSpPr>
          <p:spPr bwMode="auto">
            <a:xfrm>
              <a:off x="1946" y="7127"/>
              <a:ext cx="153" cy="30"/>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wrap="none"/>
            <a:lstStyle/>
            <a:p>
              <a:endParaRPr lang="en-US"/>
            </a:p>
          </p:txBody>
        </p:sp>
        <p:sp>
          <p:nvSpPr>
            <p:cNvPr id="78905" name="Freeform 172"/>
            <p:cNvSpPr>
              <a:spLocks/>
            </p:cNvSpPr>
            <p:nvPr/>
          </p:nvSpPr>
          <p:spPr bwMode="auto">
            <a:xfrm>
              <a:off x="1947" y="7127"/>
              <a:ext cx="42" cy="19"/>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wrap="none"/>
            <a:lstStyle/>
            <a:p>
              <a:endParaRPr lang="en-US"/>
            </a:p>
          </p:txBody>
        </p:sp>
        <p:sp>
          <p:nvSpPr>
            <p:cNvPr id="78906" name="Freeform 173"/>
            <p:cNvSpPr>
              <a:spLocks/>
            </p:cNvSpPr>
            <p:nvPr/>
          </p:nvSpPr>
          <p:spPr bwMode="auto">
            <a:xfrm>
              <a:off x="2041" y="7136"/>
              <a:ext cx="56" cy="18"/>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wrap="none"/>
            <a:lstStyle/>
            <a:p>
              <a:endParaRPr lang="en-US"/>
            </a:p>
          </p:txBody>
        </p:sp>
        <p:sp>
          <p:nvSpPr>
            <p:cNvPr id="78907" name="Freeform 174"/>
            <p:cNvSpPr>
              <a:spLocks/>
            </p:cNvSpPr>
            <p:nvPr/>
          </p:nvSpPr>
          <p:spPr bwMode="auto">
            <a:xfrm>
              <a:off x="1991" y="7129"/>
              <a:ext cx="51" cy="23"/>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wrap="none"/>
            <a:lstStyle/>
            <a:p>
              <a:endParaRPr lang="en-US"/>
            </a:p>
          </p:txBody>
        </p:sp>
        <p:sp>
          <p:nvSpPr>
            <p:cNvPr id="78908" name="Freeform 175"/>
            <p:cNvSpPr>
              <a:spLocks/>
            </p:cNvSpPr>
            <p:nvPr/>
          </p:nvSpPr>
          <p:spPr bwMode="auto">
            <a:xfrm>
              <a:off x="1945" y="7128"/>
              <a:ext cx="41" cy="18"/>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wrap="none"/>
            <a:lstStyle/>
            <a:p>
              <a:endParaRPr lang="en-US"/>
            </a:p>
          </p:txBody>
        </p:sp>
        <p:sp>
          <p:nvSpPr>
            <p:cNvPr id="78909" name="Freeform 176"/>
            <p:cNvSpPr>
              <a:spLocks/>
            </p:cNvSpPr>
            <p:nvPr/>
          </p:nvSpPr>
          <p:spPr bwMode="auto">
            <a:xfrm>
              <a:off x="2040" y="7137"/>
              <a:ext cx="53" cy="18"/>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wrap="none"/>
            <a:lstStyle/>
            <a:p>
              <a:endParaRPr lang="en-US"/>
            </a:p>
          </p:txBody>
        </p:sp>
        <p:sp>
          <p:nvSpPr>
            <p:cNvPr id="78910" name="Freeform 177"/>
            <p:cNvSpPr>
              <a:spLocks/>
            </p:cNvSpPr>
            <p:nvPr/>
          </p:nvSpPr>
          <p:spPr bwMode="auto">
            <a:xfrm>
              <a:off x="1991" y="7130"/>
              <a:ext cx="48" cy="23"/>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wrap="none"/>
            <a:lstStyle/>
            <a:p>
              <a:endParaRPr lang="en-US"/>
            </a:p>
          </p:txBody>
        </p:sp>
        <p:sp>
          <p:nvSpPr>
            <p:cNvPr id="78911" name="Freeform 178"/>
            <p:cNvSpPr>
              <a:spLocks/>
            </p:cNvSpPr>
            <p:nvPr/>
          </p:nvSpPr>
          <p:spPr bwMode="auto">
            <a:xfrm>
              <a:off x="1928" y="7156"/>
              <a:ext cx="154" cy="31"/>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wrap="none"/>
            <a:lstStyle/>
            <a:p>
              <a:endParaRPr lang="en-US"/>
            </a:p>
          </p:txBody>
        </p:sp>
        <p:sp>
          <p:nvSpPr>
            <p:cNvPr id="78912" name="Freeform 179"/>
            <p:cNvSpPr>
              <a:spLocks/>
            </p:cNvSpPr>
            <p:nvPr/>
          </p:nvSpPr>
          <p:spPr bwMode="auto">
            <a:xfrm>
              <a:off x="1930" y="7155"/>
              <a:ext cx="42" cy="20"/>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wrap="none"/>
            <a:lstStyle/>
            <a:p>
              <a:endParaRPr lang="en-US"/>
            </a:p>
          </p:txBody>
        </p:sp>
        <p:sp>
          <p:nvSpPr>
            <p:cNvPr id="78913" name="Freeform 180"/>
            <p:cNvSpPr>
              <a:spLocks/>
            </p:cNvSpPr>
            <p:nvPr/>
          </p:nvSpPr>
          <p:spPr bwMode="auto">
            <a:xfrm>
              <a:off x="2023" y="7167"/>
              <a:ext cx="56" cy="18"/>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wrap="none"/>
            <a:lstStyle/>
            <a:p>
              <a:endParaRPr lang="en-US"/>
            </a:p>
          </p:txBody>
        </p:sp>
        <p:sp>
          <p:nvSpPr>
            <p:cNvPr id="78914" name="Freeform 181"/>
            <p:cNvSpPr>
              <a:spLocks/>
            </p:cNvSpPr>
            <p:nvPr/>
          </p:nvSpPr>
          <p:spPr bwMode="auto">
            <a:xfrm>
              <a:off x="1974" y="7158"/>
              <a:ext cx="51" cy="24"/>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wrap="none"/>
            <a:lstStyle/>
            <a:p>
              <a:endParaRPr lang="en-US"/>
            </a:p>
          </p:txBody>
        </p:sp>
        <p:sp>
          <p:nvSpPr>
            <p:cNvPr id="78915" name="Freeform 182"/>
            <p:cNvSpPr>
              <a:spLocks/>
            </p:cNvSpPr>
            <p:nvPr/>
          </p:nvSpPr>
          <p:spPr bwMode="auto">
            <a:xfrm>
              <a:off x="1928" y="7157"/>
              <a:ext cx="40" cy="18"/>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wrap="none"/>
            <a:lstStyle/>
            <a:p>
              <a:endParaRPr lang="en-US"/>
            </a:p>
          </p:txBody>
        </p:sp>
        <p:sp>
          <p:nvSpPr>
            <p:cNvPr id="78916" name="Freeform 183"/>
            <p:cNvSpPr>
              <a:spLocks/>
            </p:cNvSpPr>
            <p:nvPr/>
          </p:nvSpPr>
          <p:spPr bwMode="auto">
            <a:xfrm>
              <a:off x="2023" y="7168"/>
              <a:ext cx="53" cy="17"/>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wrap="none"/>
            <a:lstStyle/>
            <a:p>
              <a:endParaRPr lang="en-US"/>
            </a:p>
          </p:txBody>
        </p:sp>
        <p:sp>
          <p:nvSpPr>
            <p:cNvPr id="78917" name="Freeform 184"/>
            <p:cNvSpPr>
              <a:spLocks/>
            </p:cNvSpPr>
            <p:nvPr/>
          </p:nvSpPr>
          <p:spPr bwMode="auto">
            <a:xfrm>
              <a:off x="1974" y="7159"/>
              <a:ext cx="48" cy="23"/>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wrap="none"/>
            <a:lstStyle/>
            <a:p>
              <a:endParaRPr lang="en-US"/>
            </a:p>
          </p:txBody>
        </p:sp>
        <p:sp>
          <p:nvSpPr>
            <p:cNvPr id="78918" name="Freeform 185"/>
            <p:cNvSpPr>
              <a:spLocks/>
            </p:cNvSpPr>
            <p:nvPr/>
          </p:nvSpPr>
          <p:spPr bwMode="auto">
            <a:xfrm>
              <a:off x="2082" y="7033"/>
              <a:ext cx="72" cy="36"/>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wrap="none"/>
            <a:lstStyle/>
            <a:p>
              <a:endParaRPr lang="en-US"/>
            </a:p>
          </p:txBody>
        </p:sp>
        <p:sp>
          <p:nvSpPr>
            <p:cNvPr id="78919" name="Freeform 186"/>
            <p:cNvSpPr>
              <a:spLocks/>
            </p:cNvSpPr>
            <p:nvPr/>
          </p:nvSpPr>
          <p:spPr bwMode="auto">
            <a:xfrm>
              <a:off x="2084" y="7034"/>
              <a:ext cx="69" cy="33"/>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wrap="none"/>
            <a:lstStyle/>
            <a:p>
              <a:endParaRPr lang="en-US"/>
            </a:p>
          </p:txBody>
        </p:sp>
        <p:sp>
          <p:nvSpPr>
            <p:cNvPr id="78920" name="Freeform 187"/>
            <p:cNvSpPr>
              <a:spLocks/>
            </p:cNvSpPr>
            <p:nvPr/>
          </p:nvSpPr>
          <p:spPr bwMode="auto">
            <a:xfrm>
              <a:off x="2002" y="7018"/>
              <a:ext cx="24" cy="24"/>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wrap="none"/>
            <a:lstStyle/>
            <a:p>
              <a:endParaRPr lang="en-US"/>
            </a:p>
          </p:txBody>
        </p:sp>
        <p:sp>
          <p:nvSpPr>
            <p:cNvPr id="78921" name="Freeform 188"/>
            <p:cNvSpPr>
              <a:spLocks/>
            </p:cNvSpPr>
            <p:nvPr/>
          </p:nvSpPr>
          <p:spPr bwMode="auto">
            <a:xfrm>
              <a:off x="2003" y="7018"/>
              <a:ext cx="20" cy="21"/>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wrap="none"/>
            <a:lstStyle/>
            <a:p>
              <a:endParaRPr lang="en-US"/>
            </a:p>
          </p:txBody>
        </p:sp>
        <p:sp>
          <p:nvSpPr>
            <p:cNvPr id="78922" name="Freeform 189"/>
            <p:cNvSpPr>
              <a:spLocks/>
            </p:cNvSpPr>
            <p:nvPr/>
          </p:nvSpPr>
          <p:spPr bwMode="auto">
            <a:xfrm>
              <a:off x="2056" y="7005"/>
              <a:ext cx="49" cy="25"/>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wrap="none"/>
            <a:lstStyle/>
            <a:p>
              <a:endParaRPr lang="en-US"/>
            </a:p>
          </p:txBody>
        </p:sp>
        <p:sp>
          <p:nvSpPr>
            <p:cNvPr id="78923" name="Freeform 190"/>
            <p:cNvSpPr>
              <a:spLocks/>
            </p:cNvSpPr>
            <p:nvPr/>
          </p:nvSpPr>
          <p:spPr bwMode="auto">
            <a:xfrm>
              <a:off x="2058" y="7005"/>
              <a:ext cx="43" cy="22"/>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wrap="none"/>
            <a:lstStyle/>
            <a:p>
              <a:endParaRPr lang="en-US"/>
            </a:p>
          </p:txBody>
        </p:sp>
        <p:sp>
          <p:nvSpPr>
            <p:cNvPr id="78924" name="Freeform 191"/>
            <p:cNvSpPr>
              <a:spLocks/>
            </p:cNvSpPr>
            <p:nvPr/>
          </p:nvSpPr>
          <p:spPr bwMode="auto">
            <a:xfrm>
              <a:off x="2114" y="6872"/>
              <a:ext cx="28" cy="10"/>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wrap="none"/>
            <a:lstStyle/>
            <a:p>
              <a:endParaRPr lang="en-US"/>
            </a:p>
          </p:txBody>
        </p:sp>
        <p:sp>
          <p:nvSpPr>
            <p:cNvPr id="78925" name="Freeform 192"/>
            <p:cNvSpPr>
              <a:spLocks/>
            </p:cNvSpPr>
            <p:nvPr/>
          </p:nvSpPr>
          <p:spPr bwMode="auto">
            <a:xfrm>
              <a:off x="2156" y="6874"/>
              <a:ext cx="12" cy="10"/>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wrap="none"/>
            <a:lstStyle/>
            <a:p>
              <a:endParaRPr lang="en-US"/>
            </a:p>
          </p:txBody>
        </p:sp>
        <p:sp>
          <p:nvSpPr>
            <p:cNvPr id="78926" name="Freeform 193"/>
            <p:cNvSpPr>
              <a:spLocks/>
            </p:cNvSpPr>
            <p:nvPr/>
          </p:nvSpPr>
          <p:spPr bwMode="auto">
            <a:xfrm>
              <a:off x="2164" y="6875"/>
              <a:ext cx="17" cy="10"/>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wrap="none"/>
            <a:lstStyle/>
            <a:p>
              <a:endParaRPr lang="en-US"/>
            </a:p>
          </p:txBody>
        </p:sp>
        <p:sp>
          <p:nvSpPr>
            <p:cNvPr id="78927" name="Freeform 194"/>
            <p:cNvSpPr>
              <a:spLocks/>
            </p:cNvSpPr>
            <p:nvPr/>
          </p:nvSpPr>
          <p:spPr bwMode="auto">
            <a:xfrm>
              <a:off x="2175" y="6875"/>
              <a:ext cx="12" cy="10"/>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wrap="none"/>
            <a:lstStyle/>
            <a:p>
              <a:endParaRPr lang="en-US"/>
            </a:p>
          </p:txBody>
        </p:sp>
        <p:sp>
          <p:nvSpPr>
            <p:cNvPr id="78928" name="Freeform 195"/>
            <p:cNvSpPr>
              <a:spLocks noEditPoints="1"/>
            </p:cNvSpPr>
            <p:nvPr/>
          </p:nvSpPr>
          <p:spPr bwMode="auto">
            <a:xfrm>
              <a:off x="2180" y="6876"/>
              <a:ext cx="21" cy="10"/>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wrap="none"/>
            <a:lstStyle/>
            <a:p>
              <a:endParaRPr lang="en-US"/>
            </a:p>
          </p:txBody>
        </p:sp>
        <p:sp>
          <p:nvSpPr>
            <p:cNvPr id="78929" name="Freeform 196"/>
            <p:cNvSpPr>
              <a:spLocks noEditPoints="1"/>
            </p:cNvSpPr>
            <p:nvPr/>
          </p:nvSpPr>
          <p:spPr bwMode="auto">
            <a:xfrm>
              <a:off x="2137" y="6873"/>
              <a:ext cx="23" cy="10"/>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wrap="none"/>
            <a:lstStyle/>
            <a:p>
              <a:endParaRPr lang="en-US"/>
            </a:p>
          </p:txBody>
        </p:sp>
      </p:grpSp>
      <p:sp>
        <p:nvSpPr>
          <p:cNvPr id="78879" name="Line 197"/>
          <p:cNvSpPr>
            <a:spLocks noChangeShapeType="1"/>
          </p:cNvSpPr>
          <p:nvPr/>
        </p:nvSpPr>
        <p:spPr bwMode="auto">
          <a:xfrm flipH="1">
            <a:off x="7520737" y="1857375"/>
            <a:ext cx="581757" cy="439738"/>
          </a:xfrm>
          <a:prstGeom prst="line">
            <a:avLst/>
          </a:prstGeom>
          <a:noFill/>
          <a:ln w="57150">
            <a:solidFill>
              <a:schemeClr val="hlink"/>
            </a:solidFill>
            <a:round/>
            <a:headEnd/>
            <a:tailEnd type="triangle" w="med" len="med"/>
          </a:ln>
        </p:spPr>
        <p:txBody>
          <a:bodyPr wrap="none" anchor="ctr" anchorCtr="1"/>
          <a:lstStyle/>
          <a:p>
            <a:endParaRPr lang="en-US"/>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1090" name="Rectangle 2"/>
          <p:cNvSpPr>
            <a:spLocks noGrp="1" noChangeArrowheads="1"/>
          </p:cNvSpPr>
          <p:nvPr>
            <p:ph type="title"/>
          </p:nvPr>
        </p:nvSpPr>
        <p:spPr>
          <a:xfrm>
            <a:off x="0" y="342900"/>
            <a:ext cx="9144000"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Handover Types</a:t>
            </a:r>
          </a:p>
        </p:txBody>
      </p:sp>
      <p:sp>
        <p:nvSpPr>
          <p:cNvPr id="79875" name="Rectangle 3"/>
          <p:cNvSpPr>
            <a:spLocks noGrp="1" noChangeArrowheads="1"/>
          </p:cNvSpPr>
          <p:nvPr>
            <p:ph type="body" idx="1"/>
          </p:nvPr>
        </p:nvSpPr>
        <p:spPr>
          <a:xfrm>
            <a:off x="628651" y="1212850"/>
            <a:ext cx="7959969" cy="5202238"/>
          </a:xfrm>
        </p:spPr>
        <p:txBody>
          <a:bodyPr>
            <a:normAutofit fontScale="85000" lnSpcReduction="20000"/>
          </a:bodyPr>
          <a:lstStyle/>
          <a:p>
            <a:pPr marL="268288" indent="-268288">
              <a:lnSpc>
                <a:spcPct val="85000"/>
              </a:lnSpc>
              <a:spcBef>
                <a:spcPct val="50000"/>
              </a:spcBef>
            </a:pPr>
            <a:r>
              <a:rPr lang="en-GB" smtClean="0"/>
              <a:t>Handovers can be initiated by either MS or MSC</a:t>
            </a:r>
          </a:p>
          <a:p>
            <a:pPr marL="268288" indent="-268288">
              <a:lnSpc>
                <a:spcPct val="85000"/>
              </a:lnSpc>
              <a:spcBef>
                <a:spcPct val="50000"/>
              </a:spcBef>
            </a:pPr>
            <a:r>
              <a:rPr lang="en-GB" smtClean="0"/>
              <a:t>Handover decisions are based on the following parameters (in priority order):</a:t>
            </a:r>
          </a:p>
          <a:p>
            <a:pPr marL="717550" lvl="1" indent="-269875">
              <a:lnSpc>
                <a:spcPct val="85000"/>
              </a:lnSpc>
              <a:spcBef>
                <a:spcPct val="50000"/>
              </a:spcBef>
            </a:pPr>
            <a:r>
              <a:rPr lang="en-GB" smtClean="0"/>
              <a:t>UL/DL Signal Quality</a:t>
            </a:r>
          </a:p>
          <a:p>
            <a:pPr marL="717550" lvl="1" indent="-269875">
              <a:lnSpc>
                <a:spcPct val="85000"/>
              </a:lnSpc>
              <a:spcBef>
                <a:spcPct val="50000"/>
              </a:spcBef>
            </a:pPr>
            <a:r>
              <a:rPr lang="en-GB" smtClean="0"/>
              <a:t>UL/DL Signal Level</a:t>
            </a:r>
          </a:p>
          <a:p>
            <a:pPr marL="717550" lvl="1" indent="-269875">
              <a:lnSpc>
                <a:spcPct val="85000"/>
              </a:lnSpc>
              <a:spcBef>
                <a:spcPct val="50000"/>
              </a:spcBef>
            </a:pPr>
            <a:r>
              <a:rPr lang="en-GB" smtClean="0"/>
              <a:t>Interference</a:t>
            </a:r>
          </a:p>
          <a:p>
            <a:pPr marL="717550" lvl="1" indent="-269875">
              <a:lnSpc>
                <a:spcPct val="85000"/>
              </a:lnSpc>
              <a:spcBef>
                <a:spcPct val="50000"/>
              </a:spcBef>
            </a:pPr>
            <a:r>
              <a:rPr lang="en-GB" smtClean="0"/>
              <a:t>Power Budget</a:t>
            </a:r>
          </a:p>
          <a:p>
            <a:pPr marL="717550" lvl="1" indent="-269875">
              <a:lnSpc>
                <a:spcPct val="85000"/>
              </a:lnSpc>
              <a:spcBef>
                <a:spcPct val="50000"/>
              </a:spcBef>
            </a:pPr>
            <a:r>
              <a:rPr lang="en-GB" smtClean="0"/>
              <a:t>Distance of MS from BTS</a:t>
            </a:r>
          </a:p>
          <a:p>
            <a:pPr marL="268288" indent="-268288">
              <a:lnSpc>
                <a:spcPct val="85000"/>
              </a:lnSpc>
              <a:spcBef>
                <a:spcPct val="50000"/>
              </a:spcBef>
            </a:pPr>
            <a:r>
              <a:rPr lang="en-GB" smtClean="0"/>
              <a:t>Can be up- or down-link specific</a:t>
            </a:r>
          </a:p>
          <a:p>
            <a:pPr marL="268288" indent="-268288">
              <a:lnSpc>
                <a:spcPct val="85000"/>
              </a:lnSpc>
              <a:spcBef>
                <a:spcPct val="50000"/>
              </a:spcBef>
            </a:pPr>
            <a:r>
              <a:rPr lang="en-GB" smtClean="0"/>
              <a:t>Each parameter has operator-defined threshold parameters</a:t>
            </a:r>
          </a:p>
          <a:p>
            <a:pPr marL="268288" indent="-268288">
              <a:lnSpc>
                <a:spcPct val="85000"/>
              </a:lnSpc>
              <a:spcBef>
                <a:spcPct val="50000"/>
              </a:spcBef>
            </a:pPr>
            <a:r>
              <a:rPr lang="en-GB" smtClean="0"/>
              <a:t>Handover decisions can be based on one or a combination of these parameters</a:t>
            </a: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5186" name="Rectangle 2"/>
          <p:cNvSpPr>
            <a:spLocks noGrp="1" noChangeArrowheads="1"/>
          </p:cNvSpPr>
          <p:nvPr>
            <p:ph type="title"/>
          </p:nvPr>
        </p:nvSpPr>
        <p:spPr>
          <a:xfrm>
            <a:off x="0" y="382588"/>
            <a:ext cx="9144000"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Handover Procedure - Command Message</a:t>
            </a:r>
          </a:p>
        </p:txBody>
      </p:sp>
      <p:sp>
        <p:nvSpPr>
          <p:cNvPr id="81923" name="Rectangle 3"/>
          <p:cNvSpPr>
            <a:spLocks noGrp="1" noChangeArrowheads="1"/>
          </p:cNvSpPr>
          <p:nvPr>
            <p:ph type="body" idx="1"/>
          </p:nvPr>
        </p:nvSpPr>
        <p:spPr>
          <a:xfrm>
            <a:off x="968620" y="1427163"/>
            <a:ext cx="7652238" cy="436562"/>
          </a:xfrm>
        </p:spPr>
        <p:txBody>
          <a:bodyPr>
            <a:normAutofit fontScale="85000" lnSpcReduction="20000"/>
          </a:bodyPr>
          <a:lstStyle/>
          <a:p>
            <a:pPr>
              <a:buFontTx/>
              <a:buNone/>
            </a:pPr>
            <a:r>
              <a:rPr lang="en-GB" smtClean="0"/>
              <a:t>Structure of the message sent to MS by original BSS:</a:t>
            </a:r>
          </a:p>
        </p:txBody>
      </p:sp>
      <p:sp>
        <p:nvSpPr>
          <p:cNvPr id="25" name="Rectangle 4"/>
          <p:cNvSpPr>
            <a:spLocks noChangeArrowheads="1"/>
          </p:cNvSpPr>
          <p:nvPr/>
        </p:nvSpPr>
        <p:spPr bwMode="auto">
          <a:xfrm>
            <a:off x="1142976" y="2273300"/>
            <a:ext cx="2693988" cy="3552825"/>
          </a:xfrm>
          <a:prstGeom prst="rect">
            <a:avLst/>
          </a:prstGeom>
          <a:solidFill>
            <a:srgbClr val="D7D7D7"/>
          </a:solidFill>
          <a:ln w="9525">
            <a:solidFill>
              <a:schemeClr val="tx1"/>
            </a:solidFill>
            <a:miter lim="800000"/>
            <a:headEnd/>
            <a:tailEnd/>
          </a:ln>
        </p:spPr>
        <p:txBody>
          <a:bodyPr wrap="none" lIns="91449" tIns="45725" rIns="91449" bIns="45725" anchor="ctr">
            <a:spAutoFit/>
          </a:bodyPr>
          <a:lstStyle/>
          <a:p>
            <a:endParaRPr lang="en-US"/>
          </a:p>
        </p:txBody>
      </p:sp>
      <p:sp>
        <p:nvSpPr>
          <p:cNvPr id="26" name="Text Box 5"/>
          <p:cNvSpPr txBox="1">
            <a:spLocks noChangeArrowheads="1"/>
          </p:cNvSpPr>
          <p:nvPr/>
        </p:nvSpPr>
        <p:spPr bwMode="auto">
          <a:xfrm>
            <a:off x="1849414" y="2384425"/>
            <a:ext cx="1223962"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Message Type</a:t>
            </a:r>
            <a:endParaRPr lang="en-GB" sz="1200" b="0"/>
          </a:p>
        </p:txBody>
      </p:sp>
      <p:sp>
        <p:nvSpPr>
          <p:cNvPr id="27" name="Line 6"/>
          <p:cNvSpPr>
            <a:spLocks noChangeShapeType="1"/>
          </p:cNvSpPr>
          <p:nvPr/>
        </p:nvSpPr>
        <p:spPr bwMode="auto">
          <a:xfrm>
            <a:off x="1142976" y="2759075"/>
            <a:ext cx="2693988" cy="0"/>
          </a:xfrm>
          <a:prstGeom prst="line">
            <a:avLst/>
          </a:prstGeom>
          <a:noFill/>
          <a:ln w="9525">
            <a:solidFill>
              <a:schemeClr val="tx1"/>
            </a:solidFill>
            <a:round/>
            <a:headEnd/>
            <a:tailEnd/>
          </a:ln>
        </p:spPr>
        <p:txBody>
          <a:bodyPr wrap="none" lIns="91449" tIns="45725" rIns="91449" bIns="45725" anchor="ctr">
            <a:spAutoFit/>
          </a:bodyPr>
          <a:lstStyle/>
          <a:p>
            <a:endParaRPr lang="en-US"/>
          </a:p>
        </p:txBody>
      </p:sp>
      <p:sp>
        <p:nvSpPr>
          <p:cNvPr id="28" name="Text Box 7"/>
          <p:cNvSpPr txBox="1">
            <a:spLocks noChangeArrowheads="1"/>
          </p:cNvSpPr>
          <p:nvPr/>
        </p:nvSpPr>
        <p:spPr bwMode="auto">
          <a:xfrm>
            <a:off x="1630339" y="2816225"/>
            <a:ext cx="1662112" cy="860425"/>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Cell Description</a:t>
            </a:r>
          </a:p>
          <a:p>
            <a:pPr algn="ctr">
              <a:lnSpc>
                <a:spcPct val="120000"/>
              </a:lnSpc>
              <a:spcBef>
                <a:spcPct val="30000"/>
              </a:spcBef>
            </a:pPr>
            <a:r>
              <a:rPr lang="en-GB" sz="1200"/>
              <a:t>Handover Reference</a:t>
            </a:r>
          </a:p>
          <a:p>
            <a:pPr algn="ctr">
              <a:lnSpc>
                <a:spcPct val="120000"/>
              </a:lnSpc>
              <a:spcBef>
                <a:spcPct val="30000"/>
              </a:spcBef>
            </a:pPr>
            <a:r>
              <a:rPr lang="en-GB" sz="1200"/>
              <a:t>Power Command</a:t>
            </a:r>
          </a:p>
        </p:txBody>
      </p:sp>
      <p:sp>
        <p:nvSpPr>
          <p:cNvPr id="29" name="Line 8"/>
          <p:cNvSpPr>
            <a:spLocks noChangeShapeType="1"/>
          </p:cNvSpPr>
          <p:nvPr/>
        </p:nvSpPr>
        <p:spPr bwMode="auto">
          <a:xfrm>
            <a:off x="1142976" y="3778250"/>
            <a:ext cx="2693988" cy="0"/>
          </a:xfrm>
          <a:prstGeom prst="line">
            <a:avLst/>
          </a:prstGeom>
          <a:noFill/>
          <a:ln w="9525">
            <a:solidFill>
              <a:schemeClr val="tx1"/>
            </a:solidFill>
            <a:round/>
            <a:headEnd/>
            <a:tailEnd/>
          </a:ln>
        </p:spPr>
        <p:txBody>
          <a:bodyPr wrap="none" lIns="91449" tIns="45725" rIns="91449" bIns="45725" anchor="ctr">
            <a:spAutoFit/>
          </a:bodyPr>
          <a:lstStyle/>
          <a:p>
            <a:endParaRPr lang="en-US"/>
          </a:p>
        </p:txBody>
      </p:sp>
      <p:sp>
        <p:nvSpPr>
          <p:cNvPr id="30" name="Text Box 9"/>
          <p:cNvSpPr txBox="1">
            <a:spLocks noChangeArrowheads="1"/>
          </p:cNvSpPr>
          <p:nvPr/>
        </p:nvSpPr>
        <p:spPr bwMode="auto">
          <a:xfrm>
            <a:off x="1627164" y="4032250"/>
            <a:ext cx="1666875"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Channel Description</a:t>
            </a:r>
          </a:p>
        </p:txBody>
      </p:sp>
      <p:sp>
        <p:nvSpPr>
          <p:cNvPr id="31" name="Line 10"/>
          <p:cNvSpPr>
            <a:spLocks noChangeShapeType="1"/>
          </p:cNvSpPr>
          <p:nvPr/>
        </p:nvSpPr>
        <p:spPr bwMode="auto">
          <a:xfrm>
            <a:off x="1142976" y="4597400"/>
            <a:ext cx="2693988" cy="0"/>
          </a:xfrm>
          <a:prstGeom prst="line">
            <a:avLst/>
          </a:prstGeom>
          <a:noFill/>
          <a:ln w="9525">
            <a:solidFill>
              <a:schemeClr val="tx1"/>
            </a:solidFill>
            <a:round/>
            <a:headEnd/>
            <a:tailEnd/>
          </a:ln>
        </p:spPr>
        <p:txBody>
          <a:bodyPr wrap="none" lIns="91449" tIns="45725" rIns="91449" bIns="45725" anchor="ctr">
            <a:spAutoFit/>
          </a:bodyPr>
          <a:lstStyle/>
          <a:p>
            <a:endParaRPr lang="en-US"/>
          </a:p>
        </p:txBody>
      </p:sp>
      <p:sp>
        <p:nvSpPr>
          <p:cNvPr id="32" name="Text Box 11"/>
          <p:cNvSpPr txBox="1">
            <a:spLocks noChangeArrowheads="1"/>
          </p:cNvSpPr>
          <p:nvPr/>
        </p:nvSpPr>
        <p:spPr bwMode="auto">
          <a:xfrm>
            <a:off x="1736701" y="4797425"/>
            <a:ext cx="1449388" cy="860425"/>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Frequency List</a:t>
            </a:r>
          </a:p>
          <a:p>
            <a:pPr algn="ctr">
              <a:lnSpc>
                <a:spcPct val="120000"/>
              </a:lnSpc>
              <a:spcBef>
                <a:spcPct val="30000"/>
              </a:spcBef>
            </a:pPr>
            <a:r>
              <a:rPr lang="en-GB" sz="1200"/>
              <a:t>or </a:t>
            </a:r>
          </a:p>
          <a:p>
            <a:pPr algn="ctr">
              <a:lnSpc>
                <a:spcPct val="120000"/>
              </a:lnSpc>
              <a:spcBef>
                <a:spcPct val="30000"/>
              </a:spcBef>
            </a:pPr>
            <a:r>
              <a:rPr lang="en-GB" sz="1200"/>
              <a:t>Mobile Allocation</a:t>
            </a:r>
            <a:endParaRPr lang="en-GB" sz="1200" b="0"/>
          </a:p>
        </p:txBody>
      </p:sp>
      <p:sp>
        <p:nvSpPr>
          <p:cNvPr id="33" name="AutoShape 12"/>
          <p:cNvSpPr>
            <a:spLocks/>
          </p:cNvSpPr>
          <p:nvPr/>
        </p:nvSpPr>
        <p:spPr bwMode="auto">
          <a:xfrm>
            <a:off x="4022701" y="3768725"/>
            <a:ext cx="277813" cy="819150"/>
          </a:xfrm>
          <a:prstGeom prst="rightBrace">
            <a:avLst>
              <a:gd name="adj1" fmla="val 24571"/>
              <a:gd name="adj2" fmla="val 50000"/>
            </a:avLst>
          </a:prstGeom>
          <a:noFill/>
          <a:ln w="28575">
            <a:solidFill>
              <a:schemeClr val="hlink"/>
            </a:solidFill>
            <a:round/>
            <a:headEnd/>
            <a:tailEnd/>
          </a:ln>
        </p:spPr>
        <p:txBody>
          <a:bodyPr wrap="none" lIns="91449" tIns="45725" rIns="91449" bIns="45725" anchor="ctr">
            <a:spAutoFit/>
          </a:bodyPr>
          <a:lstStyle/>
          <a:p>
            <a:endParaRPr lang="en-US"/>
          </a:p>
        </p:txBody>
      </p:sp>
      <p:sp>
        <p:nvSpPr>
          <p:cNvPr id="34" name="Text Box 13"/>
          <p:cNvSpPr txBox="1">
            <a:spLocks noChangeArrowheads="1"/>
          </p:cNvSpPr>
          <p:nvPr/>
        </p:nvSpPr>
        <p:spPr bwMode="auto">
          <a:xfrm>
            <a:off x="4262414" y="3940175"/>
            <a:ext cx="2446337" cy="457200"/>
          </a:xfrm>
          <a:prstGeom prst="rect">
            <a:avLst/>
          </a:prstGeom>
          <a:noFill/>
          <a:ln w="9525">
            <a:noFill/>
            <a:miter lim="800000"/>
            <a:headEnd/>
            <a:tailEnd/>
          </a:ln>
        </p:spPr>
        <p:txBody>
          <a:bodyPr lIns="91449" tIns="45725" rIns="91449" bIns="45725" anchor="ctr">
            <a:spAutoFit/>
          </a:bodyPr>
          <a:lstStyle/>
          <a:p>
            <a:pPr>
              <a:lnSpc>
                <a:spcPct val="120000"/>
              </a:lnSpc>
              <a:spcBef>
                <a:spcPct val="30000"/>
              </a:spcBef>
            </a:pPr>
            <a:r>
              <a:rPr lang="en-GB"/>
              <a:t>Includes Frequency Hopping information if required</a:t>
            </a:r>
            <a:endParaRPr lang="en-GB" b="0"/>
          </a:p>
        </p:txBody>
      </p:sp>
      <p:sp>
        <p:nvSpPr>
          <p:cNvPr id="35" name="Text Box 14"/>
          <p:cNvSpPr txBox="1">
            <a:spLocks noChangeArrowheads="1"/>
          </p:cNvSpPr>
          <p:nvPr/>
        </p:nvSpPr>
        <p:spPr bwMode="auto">
          <a:xfrm>
            <a:off x="4283051" y="4811713"/>
            <a:ext cx="1930400" cy="274637"/>
          </a:xfrm>
          <a:prstGeom prst="rect">
            <a:avLst/>
          </a:prstGeom>
          <a:noFill/>
          <a:ln w="9525">
            <a:noFill/>
            <a:miter lim="800000"/>
            <a:headEnd/>
            <a:tailEnd/>
          </a:ln>
        </p:spPr>
        <p:txBody>
          <a:bodyPr lIns="91449" tIns="45725" rIns="91449" bIns="45725" anchor="ctr">
            <a:spAutoFit/>
          </a:bodyPr>
          <a:lstStyle/>
          <a:p>
            <a:pPr>
              <a:lnSpc>
                <a:spcPct val="120000"/>
              </a:lnSpc>
              <a:spcBef>
                <a:spcPct val="30000"/>
              </a:spcBef>
            </a:pPr>
            <a:r>
              <a:rPr lang="en-GB"/>
              <a:t>Non - Frequency Hopping</a:t>
            </a:r>
            <a:endParaRPr lang="en-GB" b="0"/>
          </a:p>
        </p:txBody>
      </p:sp>
      <p:sp>
        <p:nvSpPr>
          <p:cNvPr id="36" name="Text Box 15"/>
          <p:cNvSpPr txBox="1">
            <a:spLocks noChangeArrowheads="1"/>
          </p:cNvSpPr>
          <p:nvPr/>
        </p:nvSpPr>
        <p:spPr bwMode="auto">
          <a:xfrm>
            <a:off x="4283051" y="5364163"/>
            <a:ext cx="1703388" cy="274637"/>
          </a:xfrm>
          <a:prstGeom prst="rect">
            <a:avLst/>
          </a:prstGeom>
          <a:noFill/>
          <a:ln w="9525">
            <a:noFill/>
            <a:miter lim="800000"/>
            <a:headEnd/>
            <a:tailEnd/>
          </a:ln>
        </p:spPr>
        <p:txBody>
          <a:bodyPr lIns="91449" tIns="45725" rIns="91449" bIns="45725" anchor="ctr">
            <a:spAutoFit/>
          </a:bodyPr>
          <a:lstStyle/>
          <a:p>
            <a:pPr>
              <a:lnSpc>
                <a:spcPct val="120000"/>
              </a:lnSpc>
              <a:spcBef>
                <a:spcPct val="30000"/>
              </a:spcBef>
            </a:pPr>
            <a:r>
              <a:rPr lang="en-GB"/>
              <a:t>Frequency Hopping</a:t>
            </a:r>
            <a:endParaRPr lang="en-GB" b="0"/>
          </a:p>
        </p:txBody>
      </p:sp>
      <p:sp>
        <p:nvSpPr>
          <p:cNvPr id="37" name="Line 16"/>
          <p:cNvSpPr>
            <a:spLocks noChangeShapeType="1"/>
          </p:cNvSpPr>
          <p:nvPr/>
        </p:nvSpPr>
        <p:spPr bwMode="auto">
          <a:xfrm>
            <a:off x="3321026" y="4978400"/>
            <a:ext cx="876300" cy="0"/>
          </a:xfrm>
          <a:prstGeom prst="line">
            <a:avLst/>
          </a:prstGeom>
          <a:noFill/>
          <a:ln w="28575">
            <a:solidFill>
              <a:schemeClr val="hlink"/>
            </a:solidFill>
            <a:round/>
            <a:headEnd type="triangle" w="med" len="med"/>
            <a:tailEnd/>
          </a:ln>
        </p:spPr>
        <p:txBody>
          <a:bodyPr wrap="none" lIns="91449" tIns="45725" rIns="91449" bIns="45725" anchor="ctr">
            <a:spAutoFit/>
          </a:bodyPr>
          <a:lstStyle/>
          <a:p>
            <a:endParaRPr lang="en-US"/>
          </a:p>
        </p:txBody>
      </p:sp>
      <p:sp>
        <p:nvSpPr>
          <p:cNvPr id="38" name="Line 17"/>
          <p:cNvSpPr>
            <a:spLocks noChangeShapeType="1"/>
          </p:cNvSpPr>
          <p:nvPr/>
        </p:nvSpPr>
        <p:spPr bwMode="auto">
          <a:xfrm>
            <a:off x="3321026" y="5511800"/>
            <a:ext cx="876300" cy="0"/>
          </a:xfrm>
          <a:prstGeom prst="line">
            <a:avLst/>
          </a:prstGeom>
          <a:noFill/>
          <a:ln w="28575">
            <a:solidFill>
              <a:schemeClr val="hlink"/>
            </a:solidFill>
            <a:round/>
            <a:headEnd type="triangle" w="med" len="med"/>
            <a:tailEnd/>
          </a:ln>
        </p:spPr>
        <p:txBody>
          <a:bodyPr wrap="none" lIns="91449" tIns="45725" rIns="91449" bIns="45725" anchor="ctr">
            <a:spAutoFit/>
          </a:bodyPr>
          <a:lstStyle/>
          <a:p>
            <a:endParaRPr lang="en-US"/>
          </a:p>
        </p:txBody>
      </p:sp>
      <p:sp>
        <p:nvSpPr>
          <p:cNvPr id="39" name="Rectangle 18"/>
          <p:cNvSpPr>
            <a:spLocks noChangeArrowheads="1"/>
          </p:cNvSpPr>
          <p:nvPr/>
        </p:nvSpPr>
        <p:spPr bwMode="auto">
          <a:xfrm>
            <a:off x="8201001" y="2632075"/>
            <a:ext cx="204788" cy="925513"/>
          </a:xfrm>
          <a:prstGeom prst="rect">
            <a:avLst/>
          </a:prstGeom>
          <a:gradFill rotWithShape="1">
            <a:gsLst>
              <a:gs pos="0">
                <a:schemeClr val="accent1">
                  <a:gamma/>
                  <a:shade val="66275"/>
                  <a:invGamma/>
                </a:schemeClr>
              </a:gs>
              <a:gs pos="50000">
                <a:schemeClr val="accent1"/>
              </a:gs>
              <a:gs pos="100000">
                <a:schemeClr val="accent1">
                  <a:gamma/>
                  <a:shade val="66275"/>
                  <a:invGamma/>
                </a:schemeClr>
              </a:gs>
            </a:gsLst>
            <a:lin ang="0" scaled="1"/>
          </a:gradFill>
          <a:ln w="9525">
            <a:solidFill>
              <a:schemeClr val="tx1"/>
            </a:solidFill>
            <a:miter lim="800000"/>
            <a:headEnd/>
            <a:tailEnd/>
          </a:ln>
          <a:effectLst/>
        </p:spPr>
        <p:txBody>
          <a:bodyPr lIns="91449" tIns="45725" rIns="91449" bIns="45725" anchor="ctr">
            <a:spAutoFit/>
          </a:bodyPr>
          <a:lstStyle/>
          <a:p>
            <a:pPr>
              <a:defRPr/>
            </a:pPr>
            <a:endParaRPr lang="en-US"/>
          </a:p>
        </p:txBody>
      </p:sp>
      <p:sp>
        <p:nvSpPr>
          <p:cNvPr id="40" name="Rectangle 19"/>
          <p:cNvSpPr>
            <a:spLocks noChangeArrowheads="1"/>
          </p:cNvSpPr>
          <p:nvPr/>
        </p:nvSpPr>
        <p:spPr bwMode="auto">
          <a:xfrm>
            <a:off x="5638776" y="2617788"/>
            <a:ext cx="204788" cy="925512"/>
          </a:xfrm>
          <a:prstGeom prst="rect">
            <a:avLst/>
          </a:prstGeom>
          <a:gradFill rotWithShape="1">
            <a:gsLst>
              <a:gs pos="0">
                <a:schemeClr val="accent1">
                  <a:gamma/>
                  <a:shade val="66275"/>
                  <a:invGamma/>
                </a:schemeClr>
              </a:gs>
              <a:gs pos="50000">
                <a:schemeClr val="accent1"/>
              </a:gs>
              <a:gs pos="100000">
                <a:schemeClr val="accent1">
                  <a:gamma/>
                  <a:shade val="66275"/>
                  <a:invGamma/>
                </a:schemeClr>
              </a:gs>
            </a:gsLst>
            <a:lin ang="0" scaled="1"/>
          </a:gradFill>
          <a:ln w="9525">
            <a:solidFill>
              <a:schemeClr val="tx1"/>
            </a:solidFill>
            <a:miter lim="800000"/>
            <a:headEnd/>
            <a:tailEnd/>
          </a:ln>
          <a:effectLst/>
        </p:spPr>
        <p:txBody>
          <a:bodyPr lIns="91449" tIns="45725" rIns="91449" bIns="45725" anchor="ctr">
            <a:spAutoFit/>
          </a:bodyPr>
          <a:lstStyle/>
          <a:p>
            <a:pPr>
              <a:defRPr/>
            </a:pPr>
            <a:endParaRPr lang="en-US"/>
          </a:p>
        </p:txBody>
      </p:sp>
      <p:sp>
        <p:nvSpPr>
          <p:cNvPr id="41" name="Text Box 20"/>
          <p:cNvSpPr txBox="1">
            <a:spLocks noChangeArrowheads="1"/>
          </p:cNvSpPr>
          <p:nvPr/>
        </p:nvSpPr>
        <p:spPr bwMode="auto">
          <a:xfrm>
            <a:off x="5421289" y="2152650"/>
            <a:ext cx="641350" cy="385763"/>
          </a:xfrm>
          <a:prstGeom prst="rect">
            <a:avLst/>
          </a:prstGeom>
          <a:noFill/>
          <a:ln w="9525">
            <a:noFill/>
            <a:miter lim="800000"/>
            <a:headEnd/>
            <a:tailEnd/>
          </a:ln>
        </p:spPr>
        <p:txBody>
          <a:bodyPr lIns="91449" tIns="45725" rIns="91449" bIns="45725" anchor="ctr">
            <a:spAutoFit/>
          </a:bodyPr>
          <a:lstStyle/>
          <a:p>
            <a:pPr algn="ctr">
              <a:lnSpc>
                <a:spcPct val="120000"/>
              </a:lnSpc>
              <a:spcBef>
                <a:spcPct val="30000"/>
              </a:spcBef>
            </a:pPr>
            <a:r>
              <a:rPr lang="en-GB" sz="1600">
                <a:solidFill>
                  <a:srgbClr val="FF3300"/>
                </a:solidFill>
              </a:rPr>
              <a:t>MS</a:t>
            </a:r>
          </a:p>
        </p:txBody>
      </p:sp>
      <p:sp>
        <p:nvSpPr>
          <p:cNvPr id="42" name="Text Box 21"/>
          <p:cNvSpPr txBox="1">
            <a:spLocks noChangeArrowheads="1"/>
          </p:cNvSpPr>
          <p:nvPr/>
        </p:nvSpPr>
        <p:spPr bwMode="auto">
          <a:xfrm>
            <a:off x="8069239" y="2152650"/>
            <a:ext cx="600075" cy="385763"/>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600">
                <a:solidFill>
                  <a:srgbClr val="FF3300"/>
                </a:solidFill>
              </a:rPr>
              <a:t>BSS</a:t>
            </a:r>
          </a:p>
        </p:txBody>
      </p:sp>
      <p:sp>
        <p:nvSpPr>
          <p:cNvPr id="43" name="Line 22"/>
          <p:cNvSpPr>
            <a:spLocks noChangeShapeType="1"/>
          </p:cNvSpPr>
          <p:nvPr/>
        </p:nvSpPr>
        <p:spPr bwMode="auto">
          <a:xfrm flipV="1">
            <a:off x="5851501" y="3067050"/>
            <a:ext cx="2319338" cy="9525"/>
          </a:xfrm>
          <a:prstGeom prst="line">
            <a:avLst/>
          </a:prstGeom>
          <a:noFill/>
          <a:ln w="57150">
            <a:solidFill>
              <a:srgbClr val="FF3300"/>
            </a:solidFill>
            <a:round/>
            <a:headEnd type="triangle" w="med" len="med"/>
            <a:tailEnd/>
          </a:ln>
        </p:spPr>
        <p:txBody>
          <a:bodyPr lIns="91449" tIns="45725" rIns="91449" bIns="45725" anchor="ctr">
            <a:spAutoFit/>
          </a:bodyPr>
          <a:lstStyle/>
          <a:p>
            <a:endParaRPr lang="en-US"/>
          </a:p>
        </p:txBody>
      </p:sp>
      <p:sp>
        <p:nvSpPr>
          <p:cNvPr id="44" name="Text Box 23"/>
          <p:cNvSpPr txBox="1">
            <a:spLocks noChangeArrowheads="1"/>
          </p:cNvSpPr>
          <p:nvPr/>
        </p:nvSpPr>
        <p:spPr bwMode="auto">
          <a:xfrm>
            <a:off x="6203926" y="2747963"/>
            <a:ext cx="1673225" cy="311150"/>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a:t>Handover Command</a:t>
            </a: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Oval 2"/>
          <p:cNvSpPr>
            <a:spLocks noChangeArrowheads="1"/>
          </p:cNvSpPr>
          <p:nvPr/>
        </p:nvSpPr>
        <p:spPr bwMode="auto">
          <a:xfrm>
            <a:off x="4572000" y="790576"/>
            <a:ext cx="5744308" cy="5451475"/>
          </a:xfrm>
          <a:prstGeom prst="ellipse">
            <a:avLst/>
          </a:prstGeom>
          <a:gradFill rotWithShape="1">
            <a:gsLst>
              <a:gs pos="0">
                <a:srgbClr val="185E18">
                  <a:alpha val="18999"/>
                </a:srgbClr>
              </a:gs>
              <a:gs pos="100000">
                <a:srgbClr val="33CC33">
                  <a:alpha val="50000"/>
                </a:srgbClr>
              </a:gs>
            </a:gsLst>
            <a:path path="shape">
              <a:fillToRect l="50000" t="50000" r="50000" b="50000"/>
            </a:path>
          </a:gradFill>
          <a:ln w="9525">
            <a:noFill/>
            <a:round/>
            <a:headEnd/>
            <a:tailEnd/>
          </a:ln>
        </p:spPr>
        <p:txBody>
          <a:bodyPr wrap="none" anchor="ctr"/>
          <a:lstStyle/>
          <a:p>
            <a:endParaRPr lang="en-US"/>
          </a:p>
        </p:txBody>
      </p:sp>
      <p:sp>
        <p:nvSpPr>
          <p:cNvPr id="82947" name="Oval 3"/>
          <p:cNvSpPr>
            <a:spLocks noChangeArrowheads="1"/>
          </p:cNvSpPr>
          <p:nvPr/>
        </p:nvSpPr>
        <p:spPr bwMode="auto">
          <a:xfrm>
            <a:off x="-1172308" y="796925"/>
            <a:ext cx="5744308" cy="5429250"/>
          </a:xfrm>
          <a:prstGeom prst="ellipse">
            <a:avLst/>
          </a:prstGeom>
          <a:gradFill rotWithShape="1">
            <a:gsLst>
              <a:gs pos="0">
                <a:srgbClr val="212921">
                  <a:alpha val="60001"/>
                </a:srgbClr>
              </a:gs>
              <a:gs pos="100000">
                <a:srgbClr val="CCFFCC">
                  <a:alpha val="89998"/>
                </a:srgbClr>
              </a:gs>
            </a:gsLst>
            <a:path path="shape">
              <a:fillToRect l="50000" t="50000" r="50000" b="50000"/>
            </a:path>
          </a:gradFill>
          <a:ln w="9525">
            <a:noFill/>
            <a:round/>
            <a:headEnd/>
            <a:tailEnd/>
          </a:ln>
        </p:spPr>
        <p:txBody>
          <a:bodyPr wrap="none" anchor="ctr"/>
          <a:lstStyle/>
          <a:p>
            <a:endParaRPr lang="en-US"/>
          </a:p>
        </p:txBody>
      </p:sp>
      <p:sp>
        <p:nvSpPr>
          <p:cNvPr id="3807236" name="Rectangle 4"/>
          <p:cNvSpPr>
            <a:spLocks noGrp="1" noChangeArrowheads="1"/>
          </p:cNvSpPr>
          <p:nvPr>
            <p:ph type="title"/>
          </p:nvPr>
        </p:nvSpPr>
        <p:spPr>
          <a:xfrm>
            <a:off x="35169" y="334963"/>
            <a:ext cx="9073662" cy="685800"/>
          </a:xfrm>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Handover Margin</a:t>
            </a:r>
          </a:p>
        </p:txBody>
      </p:sp>
      <p:sp>
        <p:nvSpPr>
          <p:cNvPr id="82949" name="Line 5"/>
          <p:cNvSpPr>
            <a:spLocks noChangeShapeType="1"/>
          </p:cNvSpPr>
          <p:nvPr/>
        </p:nvSpPr>
        <p:spPr bwMode="auto">
          <a:xfrm>
            <a:off x="4577862" y="1638300"/>
            <a:ext cx="0" cy="3562350"/>
          </a:xfrm>
          <a:prstGeom prst="line">
            <a:avLst/>
          </a:prstGeom>
          <a:noFill/>
          <a:ln w="19050">
            <a:solidFill>
              <a:schemeClr val="hlink"/>
            </a:solidFill>
            <a:prstDash val="dash"/>
            <a:round/>
            <a:headEnd/>
            <a:tailEnd/>
          </a:ln>
        </p:spPr>
        <p:txBody>
          <a:bodyPr/>
          <a:lstStyle/>
          <a:p>
            <a:endParaRPr lang="en-US" b="1"/>
          </a:p>
        </p:txBody>
      </p:sp>
      <p:sp>
        <p:nvSpPr>
          <p:cNvPr id="82950" name="Text Box 6"/>
          <p:cNvSpPr txBox="1">
            <a:spLocks noChangeArrowheads="1"/>
          </p:cNvSpPr>
          <p:nvPr/>
        </p:nvSpPr>
        <p:spPr bwMode="auto">
          <a:xfrm rot="-5400000">
            <a:off x="3482243" y="4476384"/>
            <a:ext cx="1930400" cy="296008"/>
          </a:xfrm>
          <a:prstGeom prst="rect">
            <a:avLst/>
          </a:prstGeom>
          <a:noFill/>
          <a:ln w="9525">
            <a:noFill/>
            <a:miter lim="800000"/>
            <a:headEnd/>
            <a:tailEnd/>
          </a:ln>
        </p:spPr>
        <p:txBody>
          <a:bodyPr/>
          <a:lstStyle/>
          <a:p>
            <a:r>
              <a:rPr lang="en-GB" sz="1200" b="1" dirty="0"/>
              <a:t>Nominal cell boundary</a:t>
            </a:r>
            <a:endParaRPr lang="en-GB" b="1" dirty="0">
              <a:latin typeface="Times New Roman" pitchFamily="18" charset="0"/>
            </a:endParaRPr>
          </a:p>
        </p:txBody>
      </p:sp>
      <p:sp>
        <p:nvSpPr>
          <p:cNvPr id="82951" name="Line 7"/>
          <p:cNvSpPr>
            <a:spLocks noChangeShapeType="1"/>
          </p:cNvSpPr>
          <p:nvPr/>
        </p:nvSpPr>
        <p:spPr bwMode="auto">
          <a:xfrm>
            <a:off x="3131527" y="1638300"/>
            <a:ext cx="0" cy="3087688"/>
          </a:xfrm>
          <a:prstGeom prst="line">
            <a:avLst/>
          </a:prstGeom>
          <a:noFill/>
          <a:ln w="19050" cap="rnd">
            <a:solidFill>
              <a:schemeClr val="hlink"/>
            </a:solidFill>
            <a:prstDash val="sysDot"/>
            <a:round/>
            <a:headEnd/>
            <a:tailEnd/>
          </a:ln>
        </p:spPr>
        <p:txBody>
          <a:bodyPr/>
          <a:lstStyle/>
          <a:p>
            <a:endParaRPr lang="en-US" b="1"/>
          </a:p>
        </p:txBody>
      </p:sp>
      <p:sp>
        <p:nvSpPr>
          <p:cNvPr id="82952" name="Line 8"/>
          <p:cNvSpPr>
            <a:spLocks noChangeShapeType="1"/>
          </p:cNvSpPr>
          <p:nvPr/>
        </p:nvSpPr>
        <p:spPr bwMode="auto">
          <a:xfrm>
            <a:off x="6024197" y="1638300"/>
            <a:ext cx="0" cy="3087688"/>
          </a:xfrm>
          <a:prstGeom prst="line">
            <a:avLst/>
          </a:prstGeom>
          <a:noFill/>
          <a:ln w="19050">
            <a:solidFill>
              <a:schemeClr val="hlink"/>
            </a:solidFill>
            <a:prstDash val="sysDot"/>
            <a:round/>
            <a:headEnd/>
            <a:tailEnd/>
          </a:ln>
        </p:spPr>
        <p:txBody>
          <a:bodyPr/>
          <a:lstStyle/>
          <a:p>
            <a:endParaRPr lang="en-US" b="1"/>
          </a:p>
        </p:txBody>
      </p:sp>
      <p:sp>
        <p:nvSpPr>
          <p:cNvPr id="82953" name="Oval 9"/>
          <p:cNvSpPr>
            <a:spLocks noChangeArrowheads="1"/>
          </p:cNvSpPr>
          <p:nvPr/>
        </p:nvSpPr>
        <p:spPr bwMode="auto">
          <a:xfrm>
            <a:off x="1563566" y="3375026"/>
            <a:ext cx="241788" cy="238125"/>
          </a:xfrm>
          <a:prstGeom prst="ellipse">
            <a:avLst/>
          </a:prstGeom>
          <a:solidFill>
            <a:srgbClr val="FF3300"/>
          </a:solidFill>
          <a:ln w="9525">
            <a:solidFill>
              <a:srgbClr val="000000"/>
            </a:solidFill>
            <a:round/>
            <a:headEnd/>
            <a:tailEnd/>
          </a:ln>
        </p:spPr>
        <p:txBody>
          <a:bodyPr/>
          <a:lstStyle/>
          <a:p>
            <a:endParaRPr lang="en-US" b="1"/>
          </a:p>
        </p:txBody>
      </p:sp>
      <p:sp>
        <p:nvSpPr>
          <p:cNvPr id="82954" name="Text Box 10"/>
          <p:cNvSpPr txBox="1">
            <a:spLocks noChangeArrowheads="1"/>
          </p:cNvSpPr>
          <p:nvPr/>
        </p:nvSpPr>
        <p:spPr bwMode="auto">
          <a:xfrm>
            <a:off x="1443404" y="3078164"/>
            <a:ext cx="844062" cy="357187"/>
          </a:xfrm>
          <a:prstGeom prst="rect">
            <a:avLst/>
          </a:prstGeom>
          <a:noFill/>
          <a:ln w="9525">
            <a:noFill/>
            <a:miter lim="800000"/>
            <a:headEnd/>
            <a:tailEnd/>
          </a:ln>
        </p:spPr>
        <p:txBody>
          <a:bodyPr/>
          <a:lstStyle/>
          <a:p>
            <a:r>
              <a:rPr lang="en-GB" sz="1200" b="1"/>
              <a:t>BTS 1</a:t>
            </a:r>
          </a:p>
        </p:txBody>
      </p:sp>
      <p:sp>
        <p:nvSpPr>
          <p:cNvPr id="82955" name="Oval 11"/>
          <p:cNvSpPr>
            <a:spLocks noChangeArrowheads="1"/>
          </p:cNvSpPr>
          <p:nvPr/>
        </p:nvSpPr>
        <p:spPr bwMode="auto">
          <a:xfrm>
            <a:off x="7341577" y="3375026"/>
            <a:ext cx="241789" cy="238125"/>
          </a:xfrm>
          <a:prstGeom prst="ellipse">
            <a:avLst/>
          </a:prstGeom>
          <a:solidFill>
            <a:srgbClr val="FF3300"/>
          </a:solidFill>
          <a:ln w="9525">
            <a:solidFill>
              <a:srgbClr val="000000"/>
            </a:solidFill>
            <a:round/>
            <a:headEnd/>
            <a:tailEnd/>
          </a:ln>
        </p:spPr>
        <p:txBody>
          <a:bodyPr/>
          <a:lstStyle/>
          <a:p>
            <a:endParaRPr lang="en-US" b="1"/>
          </a:p>
        </p:txBody>
      </p:sp>
      <p:sp>
        <p:nvSpPr>
          <p:cNvPr id="82956" name="Text Box 12"/>
          <p:cNvSpPr txBox="1">
            <a:spLocks noChangeArrowheads="1"/>
          </p:cNvSpPr>
          <p:nvPr/>
        </p:nvSpPr>
        <p:spPr bwMode="auto">
          <a:xfrm>
            <a:off x="7174523" y="3078164"/>
            <a:ext cx="842597" cy="357187"/>
          </a:xfrm>
          <a:prstGeom prst="rect">
            <a:avLst/>
          </a:prstGeom>
          <a:noFill/>
          <a:ln w="9525">
            <a:noFill/>
            <a:miter lim="800000"/>
            <a:headEnd/>
            <a:tailEnd/>
          </a:ln>
        </p:spPr>
        <p:txBody>
          <a:bodyPr/>
          <a:lstStyle/>
          <a:p>
            <a:r>
              <a:rPr lang="en-GB" sz="1200" b="1"/>
              <a:t>BTS 2</a:t>
            </a:r>
          </a:p>
        </p:txBody>
      </p:sp>
      <p:sp>
        <p:nvSpPr>
          <p:cNvPr id="82957" name="Line 13"/>
          <p:cNvSpPr>
            <a:spLocks noChangeShapeType="1"/>
          </p:cNvSpPr>
          <p:nvPr/>
        </p:nvSpPr>
        <p:spPr bwMode="auto">
          <a:xfrm>
            <a:off x="5782408" y="2232025"/>
            <a:ext cx="723900" cy="0"/>
          </a:xfrm>
          <a:prstGeom prst="line">
            <a:avLst/>
          </a:prstGeom>
          <a:noFill/>
          <a:ln w="28575">
            <a:solidFill>
              <a:srgbClr val="000000"/>
            </a:solidFill>
            <a:round/>
            <a:headEnd/>
            <a:tailEnd type="triangle" w="med" len="med"/>
          </a:ln>
        </p:spPr>
        <p:txBody>
          <a:bodyPr/>
          <a:lstStyle/>
          <a:p>
            <a:endParaRPr lang="en-US" b="1"/>
          </a:p>
        </p:txBody>
      </p:sp>
      <p:sp>
        <p:nvSpPr>
          <p:cNvPr id="82958" name="Text Box 14"/>
          <p:cNvSpPr txBox="1">
            <a:spLocks noChangeArrowheads="1"/>
          </p:cNvSpPr>
          <p:nvPr/>
        </p:nvSpPr>
        <p:spPr bwMode="auto">
          <a:xfrm>
            <a:off x="6024197" y="2232025"/>
            <a:ext cx="1567962" cy="355600"/>
          </a:xfrm>
          <a:prstGeom prst="rect">
            <a:avLst/>
          </a:prstGeom>
          <a:noFill/>
          <a:ln w="9525">
            <a:noFill/>
            <a:miter lim="800000"/>
            <a:headEnd/>
            <a:tailEnd/>
          </a:ln>
        </p:spPr>
        <p:txBody>
          <a:bodyPr/>
          <a:lstStyle/>
          <a:p>
            <a:r>
              <a:rPr lang="en-GB" sz="1200" b="1"/>
              <a:t>Handover to BTS 2</a:t>
            </a:r>
          </a:p>
        </p:txBody>
      </p:sp>
      <p:grpSp>
        <p:nvGrpSpPr>
          <p:cNvPr id="2" name="Group 15"/>
          <p:cNvGrpSpPr>
            <a:grpSpLocks/>
          </p:cNvGrpSpPr>
          <p:nvPr/>
        </p:nvGrpSpPr>
        <p:grpSpPr bwMode="auto">
          <a:xfrm>
            <a:off x="2899997" y="1489076"/>
            <a:ext cx="530469" cy="620713"/>
            <a:chOff x="5178" y="3313"/>
            <a:chExt cx="105" cy="150"/>
          </a:xfrm>
        </p:grpSpPr>
        <p:sp>
          <p:nvSpPr>
            <p:cNvPr id="83070" name="Freeform 16"/>
            <p:cNvSpPr>
              <a:spLocks/>
            </p:cNvSpPr>
            <p:nvPr/>
          </p:nvSpPr>
          <p:spPr bwMode="auto">
            <a:xfrm>
              <a:off x="5213" y="3313"/>
              <a:ext cx="70" cy="150"/>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a:lstStyle/>
            <a:p>
              <a:endParaRPr lang="en-US" b="1"/>
            </a:p>
          </p:txBody>
        </p:sp>
        <p:sp>
          <p:nvSpPr>
            <p:cNvPr id="83071" name="Freeform 17"/>
            <p:cNvSpPr>
              <a:spLocks/>
            </p:cNvSpPr>
            <p:nvPr/>
          </p:nvSpPr>
          <p:spPr bwMode="auto">
            <a:xfrm>
              <a:off x="5178" y="3326"/>
              <a:ext cx="93" cy="136"/>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a:lstStyle/>
            <a:p>
              <a:endParaRPr lang="en-US" b="1"/>
            </a:p>
          </p:txBody>
        </p:sp>
        <p:sp>
          <p:nvSpPr>
            <p:cNvPr id="83072" name="Freeform 18"/>
            <p:cNvSpPr>
              <a:spLocks/>
            </p:cNvSpPr>
            <p:nvPr/>
          </p:nvSpPr>
          <p:spPr bwMode="auto">
            <a:xfrm>
              <a:off x="5178" y="3326"/>
              <a:ext cx="86" cy="131"/>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a:lstStyle/>
            <a:p>
              <a:endParaRPr lang="en-US" b="1"/>
            </a:p>
          </p:txBody>
        </p:sp>
        <p:sp>
          <p:nvSpPr>
            <p:cNvPr id="83073" name="Freeform 19"/>
            <p:cNvSpPr>
              <a:spLocks/>
            </p:cNvSpPr>
            <p:nvPr/>
          </p:nvSpPr>
          <p:spPr bwMode="auto">
            <a:xfrm>
              <a:off x="5211" y="3328"/>
              <a:ext cx="46" cy="64"/>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a:lstStyle/>
            <a:p>
              <a:endParaRPr lang="en-US" b="1"/>
            </a:p>
          </p:txBody>
        </p:sp>
        <p:sp>
          <p:nvSpPr>
            <p:cNvPr id="83074" name="Freeform 20"/>
            <p:cNvSpPr>
              <a:spLocks/>
            </p:cNvSpPr>
            <p:nvPr/>
          </p:nvSpPr>
          <p:spPr bwMode="auto">
            <a:xfrm>
              <a:off x="5212" y="3341"/>
              <a:ext cx="42" cy="37"/>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a:lstStyle/>
            <a:p>
              <a:endParaRPr lang="en-US" b="1"/>
            </a:p>
          </p:txBody>
        </p:sp>
        <p:sp>
          <p:nvSpPr>
            <p:cNvPr id="83075" name="Freeform 21"/>
            <p:cNvSpPr>
              <a:spLocks/>
            </p:cNvSpPr>
            <p:nvPr/>
          </p:nvSpPr>
          <p:spPr bwMode="auto">
            <a:xfrm>
              <a:off x="5214" y="3348"/>
              <a:ext cx="37" cy="28"/>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a:lstStyle/>
            <a:p>
              <a:endParaRPr lang="en-US" b="1"/>
            </a:p>
          </p:txBody>
        </p:sp>
        <p:sp>
          <p:nvSpPr>
            <p:cNvPr id="83076" name="Freeform 22"/>
            <p:cNvSpPr>
              <a:spLocks/>
            </p:cNvSpPr>
            <p:nvPr/>
          </p:nvSpPr>
          <p:spPr bwMode="auto">
            <a:xfrm>
              <a:off x="5217" y="3350"/>
              <a:ext cx="34" cy="26"/>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a:lstStyle/>
            <a:p>
              <a:endParaRPr lang="en-US" b="1"/>
            </a:p>
          </p:txBody>
        </p:sp>
        <p:sp>
          <p:nvSpPr>
            <p:cNvPr id="83077" name="Freeform 23"/>
            <p:cNvSpPr>
              <a:spLocks/>
            </p:cNvSpPr>
            <p:nvPr/>
          </p:nvSpPr>
          <p:spPr bwMode="auto">
            <a:xfrm>
              <a:off x="5254" y="3334"/>
              <a:ext cx="6" cy="5"/>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a:lstStyle/>
            <a:p>
              <a:endParaRPr lang="en-US" b="1"/>
            </a:p>
          </p:txBody>
        </p:sp>
        <p:sp>
          <p:nvSpPr>
            <p:cNvPr id="83078" name="Freeform 24"/>
            <p:cNvSpPr>
              <a:spLocks/>
            </p:cNvSpPr>
            <p:nvPr/>
          </p:nvSpPr>
          <p:spPr bwMode="auto">
            <a:xfrm>
              <a:off x="5254" y="3334"/>
              <a:ext cx="5" cy="4"/>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a:lstStyle/>
            <a:p>
              <a:endParaRPr lang="en-US" b="1"/>
            </a:p>
          </p:txBody>
        </p:sp>
        <p:sp>
          <p:nvSpPr>
            <p:cNvPr id="83079" name="Freeform 25"/>
            <p:cNvSpPr>
              <a:spLocks/>
            </p:cNvSpPr>
            <p:nvPr/>
          </p:nvSpPr>
          <p:spPr bwMode="auto">
            <a:xfrm>
              <a:off x="5234" y="3332"/>
              <a:ext cx="19" cy="4"/>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a:lstStyle/>
            <a:p>
              <a:endParaRPr lang="en-US" b="1"/>
            </a:p>
          </p:txBody>
        </p:sp>
        <p:sp>
          <p:nvSpPr>
            <p:cNvPr id="83080" name="Freeform 26"/>
            <p:cNvSpPr>
              <a:spLocks/>
            </p:cNvSpPr>
            <p:nvPr/>
          </p:nvSpPr>
          <p:spPr bwMode="auto">
            <a:xfrm>
              <a:off x="5201" y="3402"/>
              <a:ext cx="32" cy="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a:lstStyle/>
            <a:p>
              <a:endParaRPr lang="en-US" b="1"/>
            </a:p>
          </p:txBody>
        </p:sp>
        <p:sp>
          <p:nvSpPr>
            <p:cNvPr id="83081" name="Freeform 27"/>
            <p:cNvSpPr>
              <a:spLocks/>
            </p:cNvSpPr>
            <p:nvPr/>
          </p:nvSpPr>
          <p:spPr bwMode="auto">
            <a:xfrm>
              <a:off x="5201" y="3402"/>
              <a:ext cx="9" cy="6"/>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a:lstStyle/>
            <a:p>
              <a:endParaRPr lang="en-US" b="1"/>
            </a:p>
          </p:txBody>
        </p:sp>
        <p:sp>
          <p:nvSpPr>
            <p:cNvPr id="83082" name="Freeform 28"/>
            <p:cNvSpPr>
              <a:spLocks/>
            </p:cNvSpPr>
            <p:nvPr/>
          </p:nvSpPr>
          <p:spPr bwMode="auto">
            <a:xfrm>
              <a:off x="5221" y="3404"/>
              <a:ext cx="12" cy="6"/>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a:lstStyle/>
            <a:p>
              <a:endParaRPr lang="en-US" b="1"/>
            </a:p>
          </p:txBody>
        </p:sp>
        <p:sp>
          <p:nvSpPr>
            <p:cNvPr id="83083" name="Freeform 29"/>
            <p:cNvSpPr>
              <a:spLocks/>
            </p:cNvSpPr>
            <p:nvPr/>
          </p:nvSpPr>
          <p:spPr bwMode="auto">
            <a:xfrm>
              <a:off x="5210" y="3402"/>
              <a:ext cx="11" cy="7"/>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a:lstStyle/>
            <a:p>
              <a:endParaRPr lang="en-US" b="1"/>
            </a:p>
          </p:txBody>
        </p:sp>
        <p:sp>
          <p:nvSpPr>
            <p:cNvPr id="83084" name="Freeform 30"/>
            <p:cNvSpPr>
              <a:spLocks/>
            </p:cNvSpPr>
            <p:nvPr/>
          </p:nvSpPr>
          <p:spPr bwMode="auto">
            <a:xfrm>
              <a:off x="5201" y="3402"/>
              <a:ext cx="8" cy="6"/>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a:lstStyle/>
            <a:p>
              <a:endParaRPr lang="en-US" b="1"/>
            </a:p>
          </p:txBody>
        </p:sp>
        <p:sp>
          <p:nvSpPr>
            <p:cNvPr id="83085" name="Freeform 31"/>
            <p:cNvSpPr>
              <a:spLocks/>
            </p:cNvSpPr>
            <p:nvPr/>
          </p:nvSpPr>
          <p:spPr bwMode="auto">
            <a:xfrm>
              <a:off x="5221" y="3405"/>
              <a:ext cx="11" cy="5"/>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a:lstStyle/>
            <a:p>
              <a:endParaRPr lang="en-US" b="1"/>
            </a:p>
          </p:txBody>
        </p:sp>
        <p:sp>
          <p:nvSpPr>
            <p:cNvPr id="83086" name="Freeform 32"/>
            <p:cNvSpPr>
              <a:spLocks/>
            </p:cNvSpPr>
            <p:nvPr/>
          </p:nvSpPr>
          <p:spPr bwMode="auto">
            <a:xfrm>
              <a:off x="5210" y="3403"/>
              <a:ext cx="11" cy="6"/>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a:lstStyle/>
            <a:p>
              <a:endParaRPr lang="en-US" b="1"/>
            </a:p>
          </p:txBody>
        </p:sp>
        <p:sp>
          <p:nvSpPr>
            <p:cNvPr id="83087" name="Freeform 33"/>
            <p:cNvSpPr>
              <a:spLocks/>
            </p:cNvSpPr>
            <p:nvPr/>
          </p:nvSpPr>
          <p:spPr bwMode="auto">
            <a:xfrm>
              <a:off x="5197" y="3410"/>
              <a:ext cx="33" cy="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a:lstStyle/>
            <a:p>
              <a:endParaRPr lang="en-US" b="1"/>
            </a:p>
          </p:txBody>
        </p:sp>
        <p:sp>
          <p:nvSpPr>
            <p:cNvPr id="83088" name="Freeform 34"/>
            <p:cNvSpPr>
              <a:spLocks/>
            </p:cNvSpPr>
            <p:nvPr/>
          </p:nvSpPr>
          <p:spPr bwMode="auto">
            <a:xfrm>
              <a:off x="5198" y="3410"/>
              <a:ext cx="9" cy="6"/>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a:lstStyle/>
            <a:p>
              <a:endParaRPr lang="en-US" b="1"/>
            </a:p>
          </p:txBody>
        </p:sp>
        <p:sp>
          <p:nvSpPr>
            <p:cNvPr id="83089" name="Freeform 35"/>
            <p:cNvSpPr>
              <a:spLocks/>
            </p:cNvSpPr>
            <p:nvPr/>
          </p:nvSpPr>
          <p:spPr bwMode="auto">
            <a:xfrm>
              <a:off x="5218" y="3413"/>
              <a:ext cx="12" cy="5"/>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a:lstStyle/>
            <a:p>
              <a:endParaRPr lang="en-US" b="1"/>
            </a:p>
          </p:txBody>
        </p:sp>
        <p:sp>
          <p:nvSpPr>
            <p:cNvPr id="83090" name="Freeform 36"/>
            <p:cNvSpPr>
              <a:spLocks/>
            </p:cNvSpPr>
            <p:nvPr/>
          </p:nvSpPr>
          <p:spPr bwMode="auto">
            <a:xfrm>
              <a:off x="5207" y="3411"/>
              <a:ext cx="11" cy="7"/>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a:lstStyle/>
            <a:p>
              <a:endParaRPr lang="en-US" b="1"/>
            </a:p>
          </p:txBody>
        </p:sp>
        <p:sp>
          <p:nvSpPr>
            <p:cNvPr id="83091" name="Freeform 37"/>
            <p:cNvSpPr>
              <a:spLocks/>
            </p:cNvSpPr>
            <p:nvPr/>
          </p:nvSpPr>
          <p:spPr bwMode="auto">
            <a:xfrm>
              <a:off x="5197" y="3410"/>
              <a:ext cx="9" cy="6"/>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a:lstStyle/>
            <a:p>
              <a:endParaRPr lang="en-US" b="1"/>
            </a:p>
          </p:txBody>
        </p:sp>
        <p:sp>
          <p:nvSpPr>
            <p:cNvPr id="83092" name="Freeform 38"/>
            <p:cNvSpPr>
              <a:spLocks/>
            </p:cNvSpPr>
            <p:nvPr/>
          </p:nvSpPr>
          <p:spPr bwMode="auto">
            <a:xfrm>
              <a:off x="5218" y="3413"/>
              <a:ext cx="11" cy="5"/>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a:lstStyle/>
            <a:p>
              <a:endParaRPr lang="en-US" b="1"/>
            </a:p>
          </p:txBody>
        </p:sp>
        <p:sp>
          <p:nvSpPr>
            <p:cNvPr id="83093" name="Freeform 39"/>
            <p:cNvSpPr>
              <a:spLocks/>
            </p:cNvSpPr>
            <p:nvPr/>
          </p:nvSpPr>
          <p:spPr bwMode="auto">
            <a:xfrm>
              <a:off x="5207" y="3411"/>
              <a:ext cx="10" cy="7"/>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a:lstStyle/>
            <a:p>
              <a:endParaRPr lang="en-US" b="1"/>
            </a:p>
          </p:txBody>
        </p:sp>
        <p:sp>
          <p:nvSpPr>
            <p:cNvPr id="83094" name="Freeform 40"/>
            <p:cNvSpPr>
              <a:spLocks/>
            </p:cNvSpPr>
            <p:nvPr/>
          </p:nvSpPr>
          <p:spPr bwMode="auto">
            <a:xfrm>
              <a:off x="5194" y="3418"/>
              <a:ext cx="33" cy="9"/>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a:lstStyle/>
            <a:p>
              <a:endParaRPr lang="en-US" b="1"/>
            </a:p>
          </p:txBody>
        </p:sp>
        <p:sp>
          <p:nvSpPr>
            <p:cNvPr id="83095" name="Freeform 41"/>
            <p:cNvSpPr>
              <a:spLocks/>
            </p:cNvSpPr>
            <p:nvPr/>
          </p:nvSpPr>
          <p:spPr bwMode="auto">
            <a:xfrm>
              <a:off x="5194" y="3418"/>
              <a:ext cx="9" cy="6"/>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a:lstStyle/>
            <a:p>
              <a:endParaRPr lang="en-US" b="1"/>
            </a:p>
          </p:txBody>
        </p:sp>
        <p:sp>
          <p:nvSpPr>
            <p:cNvPr id="83096" name="Freeform 42"/>
            <p:cNvSpPr>
              <a:spLocks/>
            </p:cNvSpPr>
            <p:nvPr/>
          </p:nvSpPr>
          <p:spPr bwMode="auto">
            <a:xfrm>
              <a:off x="5214" y="3421"/>
              <a:ext cx="12" cy="5"/>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a:lstStyle/>
            <a:p>
              <a:endParaRPr lang="en-US" b="1"/>
            </a:p>
          </p:txBody>
        </p:sp>
        <p:sp>
          <p:nvSpPr>
            <p:cNvPr id="83097" name="Freeform 43"/>
            <p:cNvSpPr>
              <a:spLocks/>
            </p:cNvSpPr>
            <p:nvPr/>
          </p:nvSpPr>
          <p:spPr bwMode="auto">
            <a:xfrm>
              <a:off x="5204" y="3419"/>
              <a:ext cx="11" cy="7"/>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a:lstStyle/>
            <a:p>
              <a:endParaRPr lang="en-US" b="1"/>
            </a:p>
          </p:txBody>
        </p:sp>
        <p:sp>
          <p:nvSpPr>
            <p:cNvPr id="83098" name="Freeform 44"/>
            <p:cNvSpPr>
              <a:spLocks/>
            </p:cNvSpPr>
            <p:nvPr/>
          </p:nvSpPr>
          <p:spPr bwMode="auto">
            <a:xfrm>
              <a:off x="5194" y="3418"/>
              <a:ext cx="8" cy="6"/>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a:lstStyle/>
            <a:p>
              <a:endParaRPr lang="en-US" b="1"/>
            </a:p>
          </p:txBody>
        </p:sp>
        <p:sp>
          <p:nvSpPr>
            <p:cNvPr id="83099" name="Freeform 45"/>
            <p:cNvSpPr>
              <a:spLocks/>
            </p:cNvSpPr>
            <p:nvPr/>
          </p:nvSpPr>
          <p:spPr bwMode="auto">
            <a:xfrm>
              <a:off x="5214" y="3421"/>
              <a:ext cx="11" cy="5"/>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a:lstStyle/>
            <a:p>
              <a:endParaRPr lang="en-US" b="1"/>
            </a:p>
          </p:txBody>
        </p:sp>
        <p:sp>
          <p:nvSpPr>
            <p:cNvPr id="83100" name="Freeform 46"/>
            <p:cNvSpPr>
              <a:spLocks/>
            </p:cNvSpPr>
            <p:nvPr/>
          </p:nvSpPr>
          <p:spPr bwMode="auto">
            <a:xfrm>
              <a:off x="5204" y="3419"/>
              <a:ext cx="10" cy="7"/>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a:lstStyle/>
            <a:p>
              <a:endParaRPr lang="en-US" b="1"/>
            </a:p>
          </p:txBody>
        </p:sp>
        <p:sp>
          <p:nvSpPr>
            <p:cNvPr id="83101" name="Freeform 47"/>
            <p:cNvSpPr>
              <a:spLocks/>
            </p:cNvSpPr>
            <p:nvPr/>
          </p:nvSpPr>
          <p:spPr bwMode="auto">
            <a:xfrm>
              <a:off x="5190" y="3427"/>
              <a:ext cx="33" cy="9"/>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a:lstStyle/>
            <a:p>
              <a:endParaRPr lang="en-US" b="1"/>
            </a:p>
          </p:txBody>
        </p:sp>
        <p:sp>
          <p:nvSpPr>
            <p:cNvPr id="83102" name="Freeform 48"/>
            <p:cNvSpPr>
              <a:spLocks/>
            </p:cNvSpPr>
            <p:nvPr/>
          </p:nvSpPr>
          <p:spPr bwMode="auto">
            <a:xfrm>
              <a:off x="5190" y="3426"/>
              <a:ext cx="9" cy="6"/>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a:lstStyle/>
            <a:p>
              <a:endParaRPr lang="en-US" b="1"/>
            </a:p>
          </p:txBody>
        </p:sp>
        <p:sp>
          <p:nvSpPr>
            <p:cNvPr id="83103" name="Freeform 49"/>
            <p:cNvSpPr>
              <a:spLocks/>
            </p:cNvSpPr>
            <p:nvPr/>
          </p:nvSpPr>
          <p:spPr bwMode="auto">
            <a:xfrm>
              <a:off x="5210" y="3430"/>
              <a:ext cx="12" cy="5"/>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a:lstStyle/>
            <a:p>
              <a:endParaRPr lang="en-US" b="1"/>
            </a:p>
          </p:txBody>
        </p:sp>
        <p:sp>
          <p:nvSpPr>
            <p:cNvPr id="83104" name="Freeform 50"/>
            <p:cNvSpPr>
              <a:spLocks/>
            </p:cNvSpPr>
            <p:nvPr/>
          </p:nvSpPr>
          <p:spPr bwMode="auto">
            <a:xfrm>
              <a:off x="5200" y="3427"/>
              <a:ext cx="11" cy="7"/>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a:lstStyle/>
            <a:p>
              <a:endParaRPr lang="en-US" b="1"/>
            </a:p>
          </p:txBody>
        </p:sp>
        <p:sp>
          <p:nvSpPr>
            <p:cNvPr id="83105" name="Freeform 51"/>
            <p:cNvSpPr>
              <a:spLocks/>
            </p:cNvSpPr>
            <p:nvPr/>
          </p:nvSpPr>
          <p:spPr bwMode="auto">
            <a:xfrm>
              <a:off x="5190" y="3427"/>
              <a:ext cx="9" cy="5"/>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a:lstStyle/>
            <a:p>
              <a:endParaRPr lang="en-US" b="1"/>
            </a:p>
          </p:txBody>
        </p:sp>
        <p:sp>
          <p:nvSpPr>
            <p:cNvPr id="83106" name="Freeform 52"/>
            <p:cNvSpPr>
              <a:spLocks/>
            </p:cNvSpPr>
            <p:nvPr/>
          </p:nvSpPr>
          <p:spPr bwMode="auto">
            <a:xfrm>
              <a:off x="5210" y="3430"/>
              <a:ext cx="12" cy="5"/>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a:lstStyle/>
            <a:p>
              <a:endParaRPr lang="en-US" b="1"/>
            </a:p>
          </p:txBody>
        </p:sp>
        <p:sp>
          <p:nvSpPr>
            <p:cNvPr id="83107" name="Freeform 53"/>
            <p:cNvSpPr>
              <a:spLocks/>
            </p:cNvSpPr>
            <p:nvPr/>
          </p:nvSpPr>
          <p:spPr bwMode="auto">
            <a:xfrm>
              <a:off x="5200" y="3428"/>
              <a:ext cx="10" cy="6"/>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a:lstStyle/>
            <a:p>
              <a:endParaRPr lang="en-US" b="1"/>
            </a:p>
          </p:txBody>
        </p:sp>
        <p:sp>
          <p:nvSpPr>
            <p:cNvPr id="83108" name="Freeform 54"/>
            <p:cNvSpPr>
              <a:spLocks/>
            </p:cNvSpPr>
            <p:nvPr/>
          </p:nvSpPr>
          <p:spPr bwMode="auto">
            <a:xfrm>
              <a:off x="5223" y="3391"/>
              <a:ext cx="16" cy="10"/>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a:lstStyle/>
            <a:p>
              <a:endParaRPr lang="en-US" b="1"/>
            </a:p>
          </p:txBody>
        </p:sp>
        <p:sp>
          <p:nvSpPr>
            <p:cNvPr id="83109" name="Freeform 55"/>
            <p:cNvSpPr>
              <a:spLocks/>
            </p:cNvSpPr>
            <p:nvPr/>
          </p:nvSpPr>
          <p:spPr bwMode="auto">
            <a:xfrm>
              <a:off x="5224" y="3391"/>
              <a:ext cx="14" cy="10"/>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a:lstStyle/>
            <a:p>
              <a:endParaRPr lang="en-US" b="1"/>
            </a:p>
          </p:txBody>
        </p:sp>
        <p:sp>
          <p:nvSpPr>
            <p:cNvPr id="83110" name="Freeform 56"/>
            <p:cNvSpPr>
              <a:spLocks/>
            </p:cNvSpPr>
            <p:nvPr/>
          </p:nvSpPr>
          <p:spPr bwMode="auto">
            <a:xfrm>
              <a:off x="5206" y="3386"/>
              <a:ext cx="5" cy="7"/>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a:lstStyle/>
            <a:p>
              <a:endParaRPr lang="en-US" b="1"/>
            </a:p>
          </p:txBody>
        </p:sp>
        <p:sp>
          <p:nvSpPr>
            <p:cNvPr id="83111" name="Freeform 57"/>
            <p:cNvSpPr>
              <a:spLocks/>
            </p:cNvSpPr>
            <p:nvPr/>
          </p:nvSpPr>
          <p:spPr bwMode="auto">
            <a:xfrm>
              <a:off x="5206" y="3386"/>
              <a:ext cx="4" cy="6"/>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a:lstStyle/>
            <a:p>
              <a:endParaRPr lang="en-US" b="1"/>
            </a:p>
          </p:txBody>
        </p:sp>
        <p:sp>
          <p:nvSpPr>
            <p:cNvPr id="83112" name="Freeform 58"/>
            <p:cNvSpPr>
              <a:spLocks/>
            </p:cNvSpPr>
            <p:nvPr/>
          </p:nvSpPr>
          <p:spPr bwMode="auto">
            <a:xfrm>
              <a:off x="5218" y="3382"/>
              <a:ext cx="10" cy="8"/>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a:lstStyle/>
            <a:p>
              <a:endParaRPr lang="en-US" b="1"/>
            </a:p>
          </p:txBody>
        </p:sp>
        <p:sp>
          <p:nvSpPr>
            <p:cNvPr id="83113" name="Freeform 59"/>
            <p:cNvSpPr>
              <a:spLocks/>
            </p:cNvSpPr>
            <p:nvPr/>
          </p:nvSpPr>
          <p:spPr bwMode="auto">
            <a:xfrm>
              <a:off x="5218" y="3382"/>
              <a:ext cx="9" cy="7"/>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a:lstStyle/>
            <a:p>
              <a:endParaRPr lang="en-US" b="1"/>
            </a:p>
          </p:txBody>
        </p:sp>
        <p:sp>
          <p:nvSpPr>
            <p:cNvPr id="83114" name="Freeform 60"/>
            <p:cNvSpPr>
              <a:spLocks/>
            </p:cNvSpPr>
            <p:nvPr/>
          </p:nvSpPr>
          <p:spPr bwMode="auto">
            <a:xfrm>
              <a:off x="5230" y="3343"/>
              <a:ext cx="6" cy="3"/>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a:lstStyle/>
            <a:p>
              <a:endParaRPr lang="en-US" b="1"/>
            </a:p>
          </p:txBody>
        </p:sp>
        <p:sp>
          <p:nvSpPr>
            <p:cNvPr id="83115" name="Freeform 61"/>
            <p:cNvSpPr>
              <a:spLocks/>
            </p:cNvSpPr>
            <p:nvPr/>
          </p:nvSpPr>
          <p:spPr bwMode="auto">
            <a:xfrm>
              <a:off x="5239" y="3344"/>
              <a:ext cx="3" cy="3"/>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a:lstStyle/>
            <a:p>
              <a:endParaRPr lang="en-US" b="1"/>
            </a:p>
          </p:txBody>
        </p:sp>
        <p:sp>
          <p:nvSpPr>
            <p:cNvPr id="83116" name="Freeform 62"/>
            <p:cNvSpPr>
              <a:spLocks/>
            </p:cNvSpPr>
            <p:nvPr/>
          </p:nvSpPr>
          <p:spPr bwMode="auto">
            <a:xfrm>
              <a:off x="5241" y="3344"/>
              <a:ext cx="3" cy="3"/>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a:lstStyle/>
            <a:p>
              <a:endParaRPr lang="en-US" b="1"/>
            </a:p>
          </p:txBody>
        </p:sp>
        <p:sp>
          <p:nvSpPr>
            <p:cNvPr id="83117" name="Freeform 63"/>
            <p:cNvSpPr>
              <a:spLocks/>
            </p:cNvSpPr>
            <p:nvPr/>
          </p:nvSpPr>
          <p:spPr bwMode="auto">
            <a:xfrm>
              <a:off x="5243" y="3344"/>
              <a:ext cx="3" cy="3"/>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a:lstStyle/>
            <a:p>
              <a:endParaRPr lang="en-US" b="1"/>
            </a:p>
          </p:txBody>
        </p:sp>
        <p:sp>
          <p:nvSpPr>
            <p:cNvPr id="83118" name="Freeform 64"/>
            <p:cNvSpPr>
              <a:spLocks noEditPoints="1"/>
            </p:cNvSpPr>
            <p:nvPr/>
          </p:nvSpPr>
          <p:spPr bwMode="auto">
            <a:xfrm>
              <a:off x="5244" y="3345"/>
              <a:ext cx="5" cy="3"/>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a:lstStyle/>
            <a:p>
              <a:endParaRPr lang="en-US" b="1"/>
            </a:p>
          </p:txBody>
        </p:sp>
        <p:sp>
          <p:nvSpPr>
            <p:cNvPr id="83119" name="Freeform 65"/>
            <p:cNvSpPr>
              <a:spLocks noEditPoints="1"/>
            </p:cNvSpPr>
            <p:nvPr/>
          </p:nvSpPr>
          <p:spPr bwMode="auto">
            <a:xfrm>
              <a:off x="5235" y="3344"/>
              <a:ext cx="5" cy="3"/>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a:lstStyle/>
            <a:p>
              <a:endParaRPr lang="en-US" b="1"/>
            </a:p>
          </p:txBody>
        </p:sp>
      </p:grpSp>
      <p:sp>
        <p:nvSpPr>
          <p:cNvPr id="82960" name="Line 66"/>
          <p:cNvSpPr>
            <a:spLocks noChangeShapeType="1"/>
          </p:cNvSpPr>
          <p:nvPr/>
        </p:nvSpPr>
        <p:spPr bwMode="auto">
          <a:xfrm>
            <a:off x="2769577" y="2232025"/>
            <a:ext cx="723900" cy="0"/>
          </a:xfrm>
          <a:prstGeom prst="line">
            <a:avLst/>
          </a:prstGeom>
          <a:noFill/>
          <a:ln w="28575">
            <a:solidFill>
              <a:srgbClr val="000000"/>
            </a:solidFill>
            <a:round/>
            <a:headEnd type="triangle" w="med" len="med"/>
            <a:tailEnd/>
          </a:ln>
        </p:spPr>
        <p:txBody>
          <a:bodyPr/>
          <a:lstStyle/>
          <a:p>
            <a:endParaRPr lang="en-US" b="1"/>
          </a:p>
        </p:txBody>
      </p:sp>
      <p:sp>
        <p:nvSpPr>
          <p:cNvPr id="82961" name="Text Box 67"/>
          <p:cNvSpPr txBox="1">
            <a:spLocks noChangeArrowheads="1"/>
          </p:cNvSpPr>
          <p:nvPr/>
        </p:nvSpPr>
        <p:spPr bwMode="auto">
          <a:xfrm>
            <a:off x="1579685" y="2232025"/>
            <a:ext cx="1567962" cy="355600"/>
          </a:xfrm>
          <a:prstGeom prst="rect">
            <a:avLst/>
          </a:prstGeom>
          <a:noFill/>
          <a:ln w="9525">
            <a:noFill/>
            <a:miter lim="800000"/>
            <a:headEnd/>
            <a:tailEnd/>
          </a:ln>
        </p:spPr>
        <p:txBody>
          <a:bodyPr/>
          <a:lstStyle/>
          <a:p>
            <a:r>
              <a:rPr lang="en-GB" sz="1200" b="1"/>
              <a:t>Handover to BTS 1</a:t>
            </a:r>
          </a:p>
        </p:txBody>
      </p:sp>
      <p:sp>
        <p:nvSpPr>
          <p:cNvPr id="82962" name="Line 68"/>
          <p:cNvSpPr>
            <a:spLocks noChangeShapeType="1"/>
          </p:cNvSpPr>
          <p:nvPr/>
        </p:nvSpPr>
        <p:spPr bwMode="auto">
          <a:xfrm>
            <a:off x="3251690" y="2825750"/>
            <a:ext cx="2650880" cy="0"/>
          </a:xfrm>
          <a:prstGeom prst="line">
            <a:avLst/>
          </a:prstGeom>
          <a:noFill/>
          <a:ln w="28575">
            <a:solidFill>
              <a:srgbClr val="000000"/>
            </a:solidFill>
            <a:round/>
            <a:headEnd type="triangle" w="med" len="med"/>
            <a:tailEnd type="triangle" w="med" len="med"/>
          </a:ln>
        </p:spPr>
        <p:txBody>
          <a:bodyPr/>
          <a:lstStyle/>
          <a:p>
            <a:endParaRPr lang="en-US" b="1"/>
          </a:p>
        </p:txBody>
      </p:sp>
      <p:sp>
        <p:nvSpPr>
          <p:cNvPr id="82963" name="Text Box 69"/>
          <p:cNvSpPr txBox="1">
            <a:spLocks noChangeArrowheads="1"/>
          </p:cNvSpPr>
          <p:nvPr/>
        </p:nvSpPr>
        <p:spPr bwMode="auto">
          <a:xfrm>
            <a:off x="3757247" y="2882900"/>
            <a:ext cx="1714500" cy="355600"/>
          </a:xfrm>
          <a:prstGeom prst="rect">
            <a:avLst/>
          </a:prstGeom>
          <a:noFill/>
          <a:ln w="9525">
            <a:noFill/>
            <a:miter lim="800000"/>
            <a:headEnd/>
            <a:tailEnd/>
          </a:ln>
        </p:spPr>
        <p:txBody>
          <a:bodyPr/>
          <a:lstStyle/>
          <a:p>
            <a:pPr algn="ctr"/>
            <a:r>
              <a:rPr lang="en-GB" sz="1200" b="1"/>
              <a:t>Mobile remains with BTS 1 or BTS 2</a:t>
            </a:r>
          </a:p>
        </p:txBody>
      </p:sp>
      <p:sp>
        <p:nvSpPr>
          <p:cNvPr id="82964" name="Line 70"/>
          <p:cNvSpPr>
            <a:spLocks noChangeShapeType="1"/>
          </p:cNvSpPr>
          <p:nvPr/>
        </p:nvSpPr>
        <p:spPr bwMode="auto">
          <a:xfrm>
            <a:off x="4604239" y="4276725"/>
            <a:ext cx="1428750" cy="0"/>
          </a:xfrm>
          <a:prstGeom prst="line">
            <a:avLst/>
          </a:prstGeom>
          <a:noFill/>
          <a:ln w="28575">
            <a:solidFill>
              <a:schemeClr val="tx1"/>
            </a:solidFill>
            <a:round/>
            <a:headEnd type="triangle" w="med" len="med"/>
            <a:tailEnd type="triangle" w="med" len="med"/>
          </a:ln>
        </p:spPr>
        <p:txBody>
          <a:bodyPr wrap="none" lIns="91449" tIns="45725" rIns="91449" bIns="45725" anchor="ctr">
            <a:spAutoFit/>
          </a:bodyPr>
          <a:lstStyle/>
          <a:p>
            <a:endParaRPr lang="en-US" b="1"/>
          </a:p>
        </p:txBody>
      </p:sp>
      <p:sp>
        <p:nvSpPr>
          <p:cNvPr id="82965" name="Line 71"/>
          <p:cNvSpPr>
            <a:spLocks noChangeShapeType="1"/>
          </p:cNvSpPr>
          <p:nvPr/>
        </p:nvSpPr>
        <p:spPr bwMode="auto">
          <a:xfrm>
            <a:off x="5243147" y="4267200"/>
            <a:ext cx="495300" cy="876300"/>
          </a:xfrm>
          <a:prstGeom prst="line">
            <a:avLst/>
          </a:prstGeom>
          <a:noFill/>
          <a:ln w="9525">
            <a:solidFill>
              <a:schemeClr val="tx1"/>
            </a:solidFill>
            <a:round/>
            <a:headEnd/>
            <a:tailEnd/>
          </a:ln>
        </p:spPr>
        <p:txBody>
          <a:bodyPr wrap="none" lIns="91449" tIns="45725" rIns="91449" bIns="45725" anchor="ctr">
            <a:spAutoFit/>
          </a:bodyPr>
          <a:lstStyle/>
          <a:p>
            <a:endParaRPr lang="en-US" b="1"/>
          </a:p>
        </p:txBody>
      </p:sp>
      <p:sp>
        <p:nvSpPr>
          <p:cNvPr id="82966" name="Text Box 72"/>
          <p:cNvSpPr txBox="1">
            <a:spLocks noChangeArrowheads="1"/>
          </p:cNvSpPr>
          <p:nvPr/>
        </p:nvSpPr>
        <p:spPr bwMode="auto">
          <a:xfrm>
            <a:off x="4972051" y="5159375"/>
            <a:ext cx="2409460" cy="31394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200" b="1"/>
              <a:t>Hysteresis due to handover margin</a:t>
            </a:r>
          </a:p>
        </p:txBody>
      </p:sp>
      <p:grpSp>
        <p:nvGrpSpPr>
          <p:cNvPr id="3" name="Group 73"/>
          <p:cNvGrpSpPr>
            <a:grpSpLocks/>
          </p:cNvGrpSpPr>
          <p:nvPr/>
        </p:nvGrpSpPr>
        <p:grpSpPr bwMode="auto">
          <a:xfrm>
            <a:off x="4353659" y="2062163"/>
            <a:ext cx="530469" cy="620712"/>
            <a:chOff x="5178" y="3313"/>
            <a:chExt cx="105" cy="150"/>
          </a:xfrm>
        </p:grpSpPr>
        <p:sp>
          <p:nvSpPr>
            <p:cNvPr id="83020" name="Freeform 74"/>
            <p:cNvSpPr>
              <a:spLocks/>
            </p:cNvSpPr>
            <p:nvPr/>
          </p:nvSpPr>
          <p:spPr bwMode="auto">
            <a:xfrm>
              <a:off x="5213" y="3313"/>
              <a:ext cx="70" cy="150"/>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a:lstStyle/>
            <a:p>
              <a:endParaRPr lang="en-US" b="1"/>
            </a:p>
          </p:txBody>
        </p:sp>
        <p:sp>
          <p:nvSpPr>
            <p:cNvPr id="83021" name="Freeform 75"/>
            <p:cNvSpPr>
              <a:spLocks/>
            </p:cNvSpPr>
            <p:nvPr/>
          </p:nvSpPr>
          <p:spPr bwMode="auto">
            <a:xfrm>
              <a:off x="5178" y="3326"/>
              <a:ext cx="93" cy="136"/>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a:lstStyle/>
            <a:p>
              <a:endParaRPr lang="en-US" b="1"/>
            </a:p>
          </p:txBody>
        </p:sp>
        <p:sp>
          <p:nvSpPr>
            <p:cNvPr id="83022" name="Freeform 76"/>
            <p:cNvSpPr>
              <a:spLocks/>
            </p:cNvSpPr>
            <p:nvPr/>
          </p:nvSpPr>
          <p:spPr bwMode="auto">
            <a:xfrm>
              <a:off x="5178" y="3326"/>
              <a:ext cx="86" cy="131"/>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a:lstStyle/>
            <a:p>
              <a:endParaRPr lang="en-US" b="1"/>
            </a:p>
          </p:txBody>
        </p:sp>
        <p:sp>
          <p:nvSpPr>
            <p:cNvPr id="83023" name="Freeform 77"/>
            <p:cNvSpPr>
              <a:spLocks/>
            </p:cNvSpPr>
            <p:nvPr/>
          </p:nvSpPr>
          <p:spPr bwMode="auto">
            <a:xfrm>
              <a:off x="5211" y="3328"/>
              <a:ext cx="46" cy="64"/>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a:lstStyle/>
            <a:p>
              <a:endParaRPr lang="en-US" b="1"/>
            </a:p>
          </p:txBody>
        </p:sp>
        <p:sp>
          <p:nvSpPr>
            <p:cNvPr id="83024" name="Freeform 78"/>
            <p:cNvSpPr>
              <a:spLocks/>
            </p:cNvSpPr>
            <p:nvPr/>
          </p:nvSpPr>
          <p:spPr bwMode="auto">
            <a:xfrm>
              <a:off x="5212" y="3341"/>
              <a:ext cx="42" cy="37"/>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a:lstStyle/>
            <a:p>
              <a:endParaRPr lang="en-US" b="1"/>
            </a:p>
          </p:txBody>
        </p:sp>
        <p:sp>
          <p:nvSpPr>
            <p:cNvPr id="83025" name="Freeform 79"/>
            <p:cNvSpPr>
              <a:spLocks/>
            </p:cNvSpPr>
            <p:nvPr/>
          </p:nvSpPr>
          <p:spPr bwMode="auto">
            <a:xfrm>
              <a:off x="5214" y="3348"/>
              <a:ext cx="37" cy="28"/>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a:lstStyle/>
            <a:p>
              <a:endParaRPr lang="en-US" b="1"/>
            </a:p>
          </p:txBody>
        </p:sp>
        <p:sp>
          <p:nvSpPr>
            <p:cNvPr id="83026" name="Freeform 80"/>
            <p:cNvSpPr>
              <a:spLocks/>
            </p:cNvSpPr>
            <p:nvPr/>
          </p:nvSpPr>
          <p:spPr bwMode="auto">
            <a:xfrm>
              <a:off x="5217" y="3350"/>
              <a:ext cx="34" cy="26"/>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a:lstStyle/>
            <a:p>
              <a:endParaRPr lang="en-US" b="1"/>
            </a:p>
          </p:txBody>
        </p:sp>
        <p:sp>
          <p:nvSpPr>
            <p:cNvPr id="83027" name="Freeform 81"/>
            <p:cNvSpPr>
              <a:spLocks/>
            </p:cNvSpPr>
            <p:nvPr/>
          </p:nvSpPr>
          <p:spPr bwMode="auto">
            <a:xfrm>
              <a:off x="5254" y="3334"/>
              <a:ext cx="6" cy="5"/>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a:lstStyle/>
            <a:p>
              <a:endParaRPr lang="en-US" b="1"/>
            </a:p>
          </p:txBody>
        </p:sp>
        <p:sp>
          <p:nvSpPr>
            <p:cNvPr id="83028" name="Freeform 82"/>
            <p:cNvSpPr>
              <a:spLocks/>
            </p:cNvSpPr>
            <p:nvPr/>
          </p:nvSpPr>
          <p:spPr bwMode="auto">
            <a:xfrm>
              <a:off x="5254" y="3334"/>
              <a:ext cx="5" cy="4"/>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a:lstStyle/>
            <a:p>
              <a:endParaRPr lang="en-US" b="1"/>
            </a:p>
          </p:txBody>
        </p:sp>
        <p:sp>
          <p:nvSpPr>
            <p:cNvPr id="83029" name="Freeform 83"/>
            <p:cNvSpPr>
              <a:spLocks/>
            </p:cNvSpPr>
            <p:nvPr/>
          </p:nvSpPr>
          <p:spPr bwMode="auto">
            <a:xfrm>
              <a:off x="5234" y="3332"/>
              <a:ext cx="19" cy="4"/>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a:lstStyle/>
            <a:p>
              <a:endParaRPr lang="en-US" b="1"/>
            </a:p>
          </p:txBody>
        </p:sp>
        <p:sp>
          <p:nvSpPr>
            <p:cNvPr id="83030" name="Freeform 84"/>
            <p:cNvSpPr>
              <a:spLocks/>
            </p:cNvSpPr>
            <p:nvPr/>
          </p:nvSpPr>
          <p:spPr bwMode="auto">
            <a:xfrm>
              <a:off x="5201" y="3402"/>
              <a:ext cx="32" cy="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a:lstStyle/>
            <a:p>
              <a:endParaRPr lang="en-US" b="1"/>
            </a:p>
          </p:txBody>
        </p:sp>
        <p:sp>
          <p:nvSpPr>
            <p:cNvPr id="83031" name="Freeform 85"/>
            <p:cNvSpPr>
              <a:spLocks/>
            </p:cNvSpPr>
            <p:nvPr/>
          </p:nvSpPr>
          <p:spPr bwMode="auto">
            <a:xfrm>
              <a:off x="5201" y="3402"/>
              <a:ext cx="9" cy="6"/>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a:lstStyle/>
            <a:p>
              <a:endParaRPr lang="en-US" b="1"/>
            </a:p>
          </p:txBody>
        </p:sp>
        <p:sp>
          <p:nvSpPr>
            <p:cNvPr id="83032" name="Freeform 86"/>
            <p:cNvSpPr>
              <a:spLocks/>
            </p:cNvSpPr>
            <p:nvPr/>
          </p:nvSpPr>
          <p:spPr bwMode="auto">
            <a:xfrm>
              <a:off x="5221" y="3404"/>
              <a:ext cx="12" cy="6"/>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a:lstStyle/>
            <a:p>
              <a:endParaRPr lang="en-US" b="1"/>
            </a:p>
          </p:txBody>
        </p:sp>
        <p:sp>
          <p:nvSpPr>
            <p:cNvPr id="83033" name="Freeform 87"/>
            <p:cNvSpPr>
              <a:spLocks/>
            </p:cNvSpPr>
            <p:nvPr/>
          </p:nvSpPr>
          <p:spPr bwMode="auto">
            <a:xfrm>
              <a:off x="5210" y="3402"/>
              <a:ext cx="11" cy="7"/>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a:lstStyle/>
            <a:p>
              <a:endParaRPr lang="en-US" b="1"/>
            </a:p>
          </p:txBody>
        </p:sp>
        <p:sp>
          <p:nvSpPr>
            <p:cNvPr id="83034" name="Freeform 88"/>
            <p:cNvSpPr>
              <a:spLocks/>
            </p:cNvSpPr>
            <p:nvPr/>
          </p:nvSpPr>
          <p:spPr bwMode="auto">
            <a:xfrm>
              <a:off x="5201" y="3402"/>
              <a:ext cx="8" cy="6"/>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a:lstStyle/>
            <a:p>
              <a:endParaRPr lang="en-US" b="1"/>
            </a:p>
          </p:txBody>
        </p:sp>
        <p:sp>
          <p:nvSpPr>
            <p:cNvPr id="83035" name="Freeform 89"/>
            <p:cNvSpPr>
              <a:spLocks/>
            </p:cNvSpPr>
            <p:nvPr/>
          </p:nvSpPr>
          <p:spPr bwMode="auto">
            <a:xfrm>
              <a:off x="5221" y="3405"/>
              <a:ext cx="11" cy="5"/>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a:lstStyle/>
            <a:p>
              <a:endParaRPr lang="en-US" b="1"/>
            </a:p>
          </p:txBody>
        </p:sp>
        <p:sp>
          <p:nvSpPr>
            <p:cNvPr id="83036" name="Freeform 90"/>
            <p:cNvSpPr>
              <a:spLocks/>
            </p:cNvSpPr>
            <p:nvPr/>
          </p:nvSpPr>
          <p:spPr bwMode="auto">
            <a:xfrm>
              <a:off x="5210" y="3403"/>
              <a:ext cx="11" cy="6"/>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a:lstStyle/>
            <a:p>
              <a:endParaRPr lang="en-US" b="1"/>
            </a:p>
          </p:txBody>
        </p:sp>
        <p:sp>
          <p:nvSpPr>
            <p:cNvPr id="83037" name="Freeform 91"/>
            <p:cNvSpPr>
              <a:spLocks/>
            </p:cNvSpPr>
            <p:nvPr/>
          </p:nvSpPr>
          <p:spPr bwMode="auto">
            <a:xfrm>
              <a:off x="5197" y="3410"/>
              <a:ext cx="33" cy="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a:lstStyle/>
            <a:p>
              <a:endParaRPr lang="en-US" b="1"/>
            </a:p>
          </p:txBody>
        </p:sp>
        <p:sp>
          <p:nvSpPr>
            <p:cNvPr id="83038" name="Freeform 92"/>
            <p:cNvSpPr>
              <a:spLocks/>
            </p:cNvSpPr>
            <p:nvPr/>
          </p:nvSpPr>
          <p:spPr bwMode="auto">
            <a:xfrm>
              <a:off x="5198" y="3410"/>
              <a:ext cx="9" cy="6"/>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a:lstStyle/>
            <a:p>
              <a:endParaRPr lang="en-US" b="1"/>
            </a:p>
          </p:txBody>
        </p:sp>
        <p:sp>
          <p:nvSpPr>
            <p:cNvPr id="83039" name="Freeform 93"/>
            <p:cNvSpPr>
              <a:spLocks/>
            </p:cNvSpPr>
            <p:nvPr/>
          </p:nvSpPr>
          <p:spPr bwMode="auto">
            <a:xfrm>
              <a:off x="5218" y="3413"/>
              <a:ext cx="12" cy="5"/>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a:lstStyle/>
            <a:p>
              <a:endParaRPr lang="en-US" b="1"/>
            </a:p>
          </p:txBody>
        </p:sp>
        <p:sp>
          <p:nvSpPr>
            <p:cNvPr id="83040" name="Freeform 94"/>
            <p:cNvSpPr>
              <a:spLocks/>
            </p:cNvSpPr>
            <p:nvPr/>
          </p:nvSpPr>
          <p:spPr bwMode="auto">
            <a:xfrm>
              <a:off x="5207" y="3411"/>
              <a:ext cx="11" cy="7"/>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a:lstStyle/>
            <a:p>
              <a:endParaRPr lang="en-US" b="1"/>
            </a:p>
          </p:txBody>
        </p:sp>
        <p:sp>
          <p:nvSpPr>
            <p:cNvPr id="83041" name="Freeform 95"/>
            <p:cNvSpPr>
              <a:spLocks/>
            </p:cNvSpPr>
            <p:nvPr/>
          </p:nvSpPr>
          <p:spPr bwMode="auto">
            <a:xfrm>
              <a:off x="5197" y="3410"/>
              <a:ext cx="9" cy="6"/>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a:lstStyle/>
            <a:p>
              <a:endParaRPr lang="en-US" b="1"/>
            </a:p>
          </p:txBody>
        </p:sp>
        <p:sp>
          <p:nvSpPr>
            <p:cNvPr id="83042" name="Freeform 96"/>
            <p:cNvSpPr>
              <a:spLocks/>
            </p:cNvSpPr>
            <p:nvPr/>
          </p:nvSpPr>
          <p:spPr bwMode="auto">
            <a:xfrm>
              <a:off x="5218" y="3413"/>
              <a:ext cx="11" cy="5"/>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a:lstStyle/>
            <a:p>
              <a:endParaRPr lang="en-US" b="1"/>
            </a:p>
          </p:txBody>
        </p:sp>
        <p:sp>
          <p:nvSpPr>
            <p:cNvPr id="83043" name="Freeform 97"/>
            <p:cNvSpPr>
              <a:spLocks/>
            </p:cNvSpPr>
            <p:nvPr/>
          </p:nvSpPr>
          <p:spPr bwMode="auto">
            <a:xfrm>
              <a:off x="5207" y="3411"/>
              <a:ext cx="10" cy="7"/>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a:lstStyle/>
            <a:p>
              <a:endParaRPr lang="en-US" b="1"/>
            </a:p>
          </p:txBody>
        </p:sp>
        <p:sp>
          <p:nvSpPr>
            <p:cNvPr id="83044" name="Freeform 98"/>
            <p:cNvSpPr>
              <a:spLocks/>
            </p:cNvSpPr>
            <p:nvPr/>
          </p:nvSpPr>
          <p:spPr bwMode="auto">
            <a:xfrm>
              <a:off x="5194" y="3418"/>
              <a:ext cx="33" cy="9"/>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a:lstStyle/>
            <a:p>
              <a:endParaRPr lang="en-US" b="1"/>
            </a:p>
          </p:txBody>
        </p:sp>
        <p:sp>
          <p:nvSpPr>
            <p:cNvPr id="83045" name="Freeform 99"/>
            <p:cNvSpPr>
              <a:spLocks/>
            </p:cNvSpPr>
            <p:nvPr/>
          </p:nvSpPr>
          <p:spPr bwMode="auto">
            <a:xfrm>
              <a:off x="5194" y="3418"/>
              <a:ext cx="9" cy="6"/>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a:lstStyle/>
            <a:p>
              <a:endParaRPr lang="en-US" b="1"/>
            </a:p>
          </p:txBody>
        </p:sp>
        <p:sp>
          <p:nvSpPr>
            <p:cNvPr id="83046" name="Freeform 100"/>
            <p:cNvSpPr>
              <a:spLocks/>
            </p:cNvSpPr>
            <p:nvPr/>
          </p:nvSpPr>
          <p:spPr bwMode="auto">
            <a:xfrm>
              <a:off x="5214" y="3421"/>
              <a:ext cx="12" cy="5"/>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a:lstStyle/>
            <a:p>
              <a:endParaRPr lang="en-US" b="1"/>
            </a:p>
          </p:txBody>
        </p:sp>
        <p:sp>
          <p:nvSpPr>
            <p:cNvPr id="83047" name="Freeform 101"/>
            <p:cNvSpPr>
              <a:spLocks/>
            </p:cNvSpPr>
            <p:nvPr/>
          </p:nvSpPr>
          <p:spPr bwMode="auto">
            <a:xfrm>
              <a:off x="5204" y="3419"/>
              <a:ext cx="11" cy="7"/>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a:lstStyle/>
            <a:p>
              <a:endParaRPr lang="en-US" b="1"/>
            </a:p>
          </p:txBody>
        </p:sp>
        <p:sp>
          <p:nvSpPr>
            <p:cNvPr id="83048" name="Freeform 102"/>
            <p:cNvSpPr>
              <a:spLocks/>
            </p:cNvSpPr>
            <p:nvPr/>
          </p:nvSpPr>
          <p:spPr bwMode="auto">
            <a:xfrm>
              <a:off x="5194" y="3418"/>
              <a:ext cx="8" cy="6"/>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a:lstStyle/>
            <a:p>
              <a:endParaRPr lang="en-US" b="1"/>
            </a:p>
          </p:txBody>
        </p:sp>
        <p:sp>
          <p:nvSpPr>
            <p:cNvPr id="83049" name="Freeform 103"/>
            <p:cNvSpPr>
              <a:spLocks/>
            </p:cNvSpPr>
            <p:nvPr/>
          </p:nvSpPr>
          <p:spPr bwMode="auto">
            <a:xfrm>
              <a:off x="5214" y="3421"/>
              <a:ext cx="11" cy="5"/>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a:lstStyle/>
            <a:p>
              <a:endParaRPr lang="en-US" b="1"/>
            </a:p>
          </p:txBody>
        </p:sp>
        <p:sp>
          <p:nvSpPr>
            <p:cNvPr id="83050" name="Freeform 104"/>
            <p:cNvSpPr>
              <a:spLocks/>
            </p:cNvSpPr>
            <p:nvPr/>
          </p:nvSpPr>
          <p:spPr bwMode="auto">
            <a:xfrm>
              <a:off x="5204" y="3419"/>
              <a:ext cx="10" cy="7"/>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a:lstStyle/>
            <a:p>
              <a:endParaRPr lang="en-US" b="1"/>
            </a:p>
          </p:txBody>
        </p:sp>
        <p:sp>
          <p:nvSpPr>
            <p:cNvPr id="83051" name="Freeform 105"/>
            <p:cNvSpPr>
              <a:spLocks/>
            </p:cNvSpPr>
            <p:nvPr/>
          </p:nvSpPr>
          <p:spPr bwMode="auto">
            <a:xfrm>
              <a:off x="5190" y="3427"/>
              <a:ext cx="33" cy="9"/>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a:lstStyle/>
            <a:p>
              <a:endParaRPr lang="en-US" b="1"/>
            </a:p>
          </p:txBody>
        </p:sp>
        <p:sp>
          <p:nvSpPr>
            <p:cNvPr id="83052" name="Freeform 106"/>
            <p:cNvSpPr>
              <a:spLocks/>
            </p:cNvSpPr>
            <p:nvPr/>
          </p:nvSpPr>
          <p:spPr bwMode="auto">
            <a:xfrm>
              <a:off x="5190" y="3426"/>
              <a:ext cx="9" cy="6"/>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a:lstStyle/>
            <a:p>
              <a:endParaRPr lang="en-US" b="1"/>
            </a:p>
          </p:txBody>
        </p:sp>
        <p:sp>
          <p:nvSpPr>
            <p:cNvPr id="83053" name="Freeform 107"/>
            <p:cNvSpPr>
              <a:spLocks/>
            </p:cNvSpPr>
            <p:nvPr/>
          </p:nvSpPr>
          <p:spPr bwMode="auto">
            <a:xfrm>
              <a:off x="5210" y="3430"/>
              <a:ext cx="12" cy="5"/>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a:lstStyle/>
            <a:p>
              <a:endParaRPr lang="en-US" b="1"/>
            </a:p>
          </p:txBody>
        </p:sp>
        <p:sp>
          <p:nvSpPr>
            <p:cNvPr id="83054" name="Freeform 108"/>
            <p:cNvSpPr>
              <a:spLocks/>
            </p:cNvSpPr>
            <p:nvPr/>
          </p:nvSpPr>
          <p:spPr bwMode="auto">
            <a:xfrm>
              <a:off x="5200" y="3427"/>
              <a:ext cx="11" cy="7"/>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a:lstStyle/>
            <a:p>
              <a:endParaRPr lang="en-US" b="1"/>
            </a:p>
          </p:txBody>
        </p:sp>
        <p:sp>
          <p:nvSpPr>
            <p:cNvPr id="83055" name="Freeform 109"/>
            <p:cNvSpPr>
              <a:spLocks/>
            </p:cNvSpPr>
            <p:nvPr/>
          </p:nvSpPr>
          <p:spPr bwMode="auto">
            <a:xfrm>
              <a:off x="5190" y="3427"/>
              <a:ext cx="9" cy="5"/>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a:lstStyle/>
            <a:p>
              <a:endParaRPr lang="en-US" b="1"/>
            </a:p>
          </p:txBody>
        </p:sp>
        <p:sp>
          <p:nvSpPr>
            <p:cNvPr id="83056" name="Freeform 110"/>
            <p:cNvSpPr>
              <a:spLocks/>
            </p:cNvSpPr>
            <p:nvPr/>
          </p:nvSpPr>
          <p:spPr bwMode="auto">
            <a:xfrm>
              <a:off x="5210" y="3430"/>
              <a:ext cx="12" cy="5"/>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a:lstStyle/>
            <a:p>
              <a:endParaRPr lang="en-US" b="1"/>
            </a:p>
          </p:txBody>
        </p:sp>
        <p:sp>
          <p:nvSpPr>
            <p:cNvPr id="83057" name="Freeform 111"/>
            <p:cNvSpPr>
              <a:spLocks/>
            </p:cNvSpPr>
            <p:nvPr/>
          </p:nvSpPr>
          <p:spPr bwMode="auto">
            <a:xfrm>
              <a:off x="5200" y="3428"/>
              <a:ext cx="10" cy="6"/>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a:lstStyle/>
            <a:p>
              <a:endParaRPr lang="en-US" b="1"/>
            </a:p>
          </p:txBody>
        </p:sp>
        <p:sp>
          <p:nvSpPr>
            <p:cNvPr id="83058" name="Freeform 112"/>
            <p:cNvSpPr>
              <a:spLocks/>
            </p:cNvSpPr>
            <p:nvPr/>
          </p:nvSpPr>
          <p:spPr bwMode="auto">
            <a:xfrm>
              <a:off x="5223" y="3391"/>
              <a:ext cx="16" cy="10"/>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a:lstStyle/>
            <a:p>
              <a:endParaRPr lang="en-US" b="1"/>
            </a:p>
          </p:txBody>
        </p:sp>
        <p:sp>
          <p:nvSpPr>
            <p:cNvPr id="83059" name="Freeform 113"/>
            <p:cNvSpPr>
              <a:spLocks/>
            </p:cNvSpPr>
            <p:nvPr/>
          </p:nvSpPr>
          <p:spPr bwMode="auto">
            <a:xfrm>
              <a:off x="5224" y="3391"/>
              <a:ext cx="14" cy="10"/>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a:lstStyle/>
            <a:p>
              <a:endParaRPr lang="en-US" b="1"/>
            </a:p>
          </p:txBody>
        </p:sp>
        <p:sp>
          <p:nvSpPr>
            <p:cNvPr id="83060" name="Freeform 114"/>
            <p:cNvSpPr>
              <a:spLocks/>
            </p:cNvSpPr>
            <p:nvPr/>
          </p:nvSpPr>
          <p:spPr bwMode="auto">
            <a:xfrm>
              <a:off x="5206" y="3386"/>
              <a:ext cx="5" cy="7"/>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a:lstStyle/>
            <a:p>
              <a:endParaRPr lang="en-US" b="1"/>
            </a:p>
          </p:txBody>
        </p:sp>
        <p:sp>
          <p:nvSpPr>
            <p:cNvPr id="83061" name="Freeform 115"/>
            <p:cNvSpPr>
              <a:spLocks/>
            </p:cNvSpPr>
            <p:nvPr/>
          </p:nvSpPr>
          <p:spPr bwMode="auto">
            <a:xfrm>
              <a:off x="5206" y="3386"/>
              <a:ext cx="4" cy="6"/>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a:lstStyle/>
            <a:p>
              <a:endParaRPr lang="en-US" b="1"/>
            </a:p>
          </p:txBody>
        </p:sp>
        <p:sp>
          <p:nvSpPr>
            <p:cNvPr id="83062" name="Freeform 116"/>
            <p:cNvSpPr>
              <a:spLocks/>
            </p:cNvSpPr>
            <p:nvPr/>
          </p:nvSpPr>
          <p:spPr bwMode="auto">
            <a:xfrm>
              <a:off x="5218" y="3382"/>
              <a:ext cx="10" cy="8"/>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a:lstStyle/>
            <a:p>
              <a:endParaRPr lang="en-US" b="1"/>
            </a:p>
          </p:txBody>
        </p:sp>
        <p:sp>
          <p:nvSpPr>
            <p:cNvPr id="83063" name="Freeform 117"/>
            <p:cNvSpPr>
              <a:spLocks/>
            </p:cNvSpPr>
            <p:nvPr/>
          </p:nvSpPr>
          <p:spPr bwMode="auto">
            <a:xfrm>
              <a:off x="5218" y="3382"/>
              <a:ext cx="9" cy="7"/>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a:lstStyle/>
            <a:p>
              <a:endParaRPr lang="en-US" b="1"/>
            </a:p>
          </p:txBody>
        </p:sp>
        <p:sp>
          <p:nvSpPr>
            <p:cNvPr id="83064" name="Freeform 118"/>
            <p:cNvSpPr>
              <a:spLocks/>
            </p:cNvSpPr>
            <p:nvPr/>
          </p:nvSpPr>
          <p:spPr bwMode="auto">
            <a:xfrm>
              <a:off x="5230" y="3343"/>
              <a:ext cx="6" cy="3"/>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a:lstStyle/>
            <a:p>
              <a:endParaRPr lang="en-US" b="1"/>
            </a:p>
          </p:txBody>
        </p:sp>
        <p:sp>
          <p:nvSpPr>
            <p:cNvPr id="83065" name="Freeform 119"/>
            <p:cNvSpPr>
              <a:spLocks/>
            </p:cNvSpPr>
            <p:nvPr/>
          </p:nvSpPr>
          <p:spPr bwMode="auto">
            <a:xfrm>
              <a:off x="5239" y="3344"/>
              <a:ext cx="3" cy="3"/>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a:lstStyle/>
            <a:p>
              <a:endParaRPr lang="en-US" b="1"/>
            </a:p>
          </p:txBody>
        </p:sp>
        <p:sp>
          <p:nvSpPr>
            <p:cNvPr id="83066" name="Freeform 120"/>
            <p:cNvSpPr>
              <a:spLocks/>
            </p:cNvSpPr>
            <p:nvPr/>
          </p:nvSpPr>
          <p:spPr bwMode="auto">
            <a:xfrm>
              <a:off x="5241" y="3344"/>
              <a:ext cx="3" cy="3"/>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a:lstStyle/>
            <a:p>
              <a:endParaRPr lang="en-US" b="1"/>
            </a:p>
          </p:txBody>
        </p:sp>
        <p:sp>
          <p:nvSpPr>
            <p:cNvPr id="83067" name="Freeform 121"/>
            <p:cNvSpPr>
              <a:spLocks/>
            </p:cNvSpPr>
            <p:nvPr/>
          </p:nvSpPr>
          <p:spPr bwMode="auto">
            <a:xfrm>
              <a:off x="5243" y="3344"/>
              <a:ext cx="3" cy="3"/>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a:lstStyle/>
            <a:p>
              <a:endParaRPr lang="en-US" b="1"/>
            </a:p>
          </p:txBody>
        </p:sp>
        <p:sp>
          <p:nvSpPr>
            <p:cNvPr id="83068" name="Freeform 122"/>
            <p:cNvSpPr>
              <a:spLocks noEditPoints="1"/>
            </p:cNvSpPr>
            <p:nvPr/>
          </p:nvSpPr>
          <p:spPr bwMode="auto">
            <a:xfrm>
              <a:off x="5244" y="3345"/>
              <a:ext cx="5" cy="3"/>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a:lstStyle/>
            <a:p>
              <a:endParaRPr lang="en-US" b="1"/>
            </a:p>
          </p:txBody>
        </p:sp>
        <p:sp>
          <p:nvSpPr>
            <p:cNvPr id="83069" name="Freeform 123"/>
            <p:cNvSpPr>
              <a:spLocks noEditPoints="1"/>
            </p:cNvSpPr>
            <p:nvPr/>
          </p:nvSpPr>
          <p:spPr bwMode="auto">
            <a:xfrm>
              <a:off x="5235" y="3344"/>
              <a:ext cx="5" cy="3"/>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a:lstStyle/>
            <a:p>
              <a:endParaRPr lang="en-US" b="1"/>
            </a:p>
          </p:txBody>
        </p:sp>
      </p:grpSp>
      <p:grpSp>
        <p:nvGrpSpPr>
          <p:cNvPr id="4" name="Group 124"/>
          <p:cNvGrpSpPr>
            <a:grpSpLocks/>
          </p:cNvGrpSpPr>
          <p:nvPr/>
        </p:nvGrpSpPr>
        <p:grpSpPr bwMode="auto">
          <a:xfrm>
            <a:off x="5817577" y="1519238"/>
            <a:ext cx="531935" cy="620712"/>
            <a:chOff x="5178" y="3313"/>
            <a:chExt cx="105" cy="150"/>
          </a:xfrm>
        </p:grpSpPr>
        <p:sp>
          <p:nvSpPr>
            <p:cNvPr id="82970" name="Freeform 125"/>
            <p:cNvSpPr>
              <a:spLocks/>
            </p:cNvSpPr>
            <p:nvPr/>
          </p:nvSpPr>
          <p:spPr bwMode="auto">
            <a:xfrm>
              <a:off x="5213" y="3313"/>
              <a:ext cx="70" cy="150"/>
            </a:xfrm>
            <a:custGeom>
              <a:avLst/>
              <a:gdLst>
                <a:gd name="T0" fmla="*/ 595 w 654"/>
                <a:gd name="T1" fmla="*/ 5 h 1536"/>
                <a:gd name="T2" fmla="*/ 602 w 654"/>
                <a:gd name="T3" fmla="*/ 2 h 1536"/>
                <a:gd name="T4" fmla="*/ 614 w 654"/>
                <a:gd name="T5" fmla="*/ 0 h 1536"/>
                <a:gd name="T6" fmla="*/ 626 w 654"/>
                <a:gd name="T7" fmla="*/ 2 h 1536"/>
                <a:gd name="T8" fmla="*/ 636 w 654"/>
                <a:gd name="T9" fmla="*/ 7 h 1536"/>
                <a:gd name="T10" fmla="*/ 645 w 654"/>
                <a:gd name="T11" fmla="*/ 13 h 1536"/>
                <a:gd name="T12" fmla="*/ 652 w 654"/>
                <a:gd name="T13" fmla="*/ 20 h 1536"/>
                <a:gd name="T14" fmla="*/ 654 w 654"/>
                <a:gd name="T15" fmla="*/ 27 h 1536"/>
                <a:gd name="T16" fmla="*/ 594 w 654"/>
                <a:gd name="T17" fmla="*/ 214 h 1536"/>
                <a:gd name="T18" fmla="*/ 588 w 654"/>
                <a:gd name="T19" fmla="*/ 232 h 1536"/>
                <a:gd name="T20" fmla="*/ 581 w 654"/>
                <a:gd name="T21" fmla="*/ 247 h 1536"/>
                <a:gd name="T22" fmla="*/ 575 w 654"/>
                <a:gd name="T23" fmla="*/ 264 h 1536"/>
                <a:gd name="T24" fmla="*/ 571 w 654"/>
                <a:gd name="T25" fmla="*/ 275 h 1536"/>
                <a:gd name="T26" fmla="*/ 568 w 654"/>
                <a:gd name="T27" fmla="*/ 301 h 1536"/>
                <a:gd name="T28" fmla="*/ 563 w 654"/>
                <a:gd name="T29" fmla="*/ 329 h 1536"/>
                <a:gd name="T30" fmla="*/ 560 w 654"/>
                <a:gd name="T31" fmla="*/ 361 h 1536"/>
                <a:gd name="T32" fmla="*/ 553 w 654"/>
                <a:gd name="T33" fmla="*/ 399 h 1536"/>
                <a:gd name="T34" fmla="*/ 542 w 654"/>
                <a:gd name="T35" fmla="*/ 446 h 1536"/>
                <a:gd name="T36" fmla="*/ 527 w 654"/>
                <a:gd name="T37" fmla="*/ 501 h 1536"/>
                <a:gd name="T38" fmla="*/ 498 w 654"/>
                <a:gd name="T39" fmla="*/ 593 h 1536"/>
                <a:gd name="T40" fmla="*/ 464 w 654"/>
                <a:gd name="T41" fmla="*/ 693 h 1536"/>
                <a:gd name="T42" fmla="*/ 429 w 654"/>
                <a:gd name="T43" fmla="*/ 792 h 1536"/>
                <a:gd name="T44" fmla="*/ 375 w 654"/>
                <a:gd name="T45" fmla="*/ 936 h 1536"/>
                <a:gd name="T46" fmla="*/ 344 w 654"/>
                <a:gd name="T47" fmla="*/ 1014 h 1536"/>
                <a:gd name="T48" fmla="*/ 312 w 654"/>
                <a:gd name="T49" fmla="*/ 1091 h 1536"/>
                <a:gd name="T50" fmla="*/ 278 w 654"/>
                <a:gd name="T51" fmla="*/ 1168 h 1536"/>
                <a:gd name="T52" fmla="*/ 245 w 654"/>
                <a:gd name="T53" fmla="*/ 1242 h 1536"/>
                <a:gd name="T54" fmla="*/ 201 w 654"/>
                <a:gd name="T55" fmla="*/ 1335 h 1536"/>
                <a:gd name="T56" fmla="*/ 128 w 654"/>
                <a:gd name="T57" fmla="*/ 1483 h 1536"/>
                <a:gd name="T58" fmla="*/ 109 w 654"/>
                <a:gd name="T59" fmla="*/ 1523 h 1536"/>
                <a:gd name="T60" fmla="*/ 102 w 654"/>
                <a:gd name="T61" fmla="*/ 1529 h 1536"/>
                <a:gd name="T62" fmla="*/ 96 w 654"/>
                <a:gd name="T63" fmla="*/ 1532 h 1536"/>
                <a:gd name="T64" fmla="*/ 90 w 654"/>
                <a:gd name="T65" fmla="*/ 1534 h 1536"/>
                <a:gd name="T66" fmla="*/ 84 w 654"/>
                <a:gd name="T67" fmla="*/ 1536 h 1536"/>
                <a:gd name="T68" fmla="*/ 77 w 654"/>
                <a:gd name="T69" fmla="*/ 1536 h 1536"/>
                <a:gd name="T70" fmla="*/ 70 w 654"/>
                <a:gd name="T71" fmla="*/ 1534 h 1536"/>
                <a:gd name="T72" fmla="*/ 31 w 654"/>
                <a:gd name="T73" fmla="*/ 1525 h 1536"/>
                <a:gd name="T74" fmla="*/ 8 w 654"/>
                <a:gd name="T75" fmla="*/ 1518 h 1536"/>
                <a:gd name="T76" fmla="*/ 0 w 654"/>
                <a:gd name="T77" fmla="*/ 1516 h 1536"/>
                <a:gd name="T78" fmla="*/ 0 w 654"/>
                <a:gd name="T79" fmla="*/ 1514 h 1536"/>
                <a:gd name="T80" fmla="*/ 2 w 654"/>
                <a:gd name="T81" fmla="*/ 1514 h 1536"/>
                <a:gd name="T82" fmla="*/ 8 w 654"/>
                <a:gd name="T83" fmla="*/ 1512 h 1536"/>
                <a:gd name="T84" fmla="*/ 25 w 654"/>
                <a:gd name="T85" fmla="*/ 1514 h 1536"/>
                <a:gd name="T86" fmla="*/ 32 w 654"/>
                <a:gd name="T87" fmla="*/ 1514 h 1536"/>
                <a:gd name="T88" fmla="*/ 37 w 654"/>
                <a:gd name="T89" fmla="*/ 1512 h 1536"/>
                <a:gd name="T90" fmla="*/ 43 w 654"/>
                <a:gd name="T91" fmla="*/ 1509 h 1536"/>
                <a:gd name="T92" fmla="*/ 77 w 654"/>
                <a:gd name="T93" fmla="*/ 1437 h 1536"/>
                <a:gd name="T94" fmla="*/ 131 w 654"/>
                <a:gd name="T95" fmla="*/ 1312 h 1536"/>
                <a:gd name="T96" fmla="*/ 196 w 654"/>
                <a:gd name="T97" fmla="*/ 1157 h 1536"/>
                <a:gd name="T98" fmla="*/ 263 w 654"/>
                <a:gd name="T99" fmla="*/ 981 h 1536"/>
                <a:gd name="T100" fmla="*/ 334 w 654"/>
                <a:gd name="T101" fmla="*/ 795 h 1536"/>
                <a:gd name="T102" fmla="*/ 399 w 654"/>
                <a:gd name="T103" fmla="*/ 602 h 1536"/>
                <a:gd name="T104" fmla="*/ 457 w 654"/>
                <a:gd name="T105" fmla="*/ 414 h 1536"/>
                <a:gd name="T106" fmla="*/ 505 w 654"/>
                <a:gd name="T107" fmla="*/ 237 h 1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536"/>
                <a:gd name="T164" fmla="*/ 654 w 654"/>
                <a:gd name="T165" fmla="*/ 1536 h 1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536">
                  <a:moveTo>
                    <a:pt x="514" y="195"/>
                  </a:moveTo>
                  <a:lnTo>
                    <a:pt x="592" y="8"/>
                  </a:lnTo>
                  <a:lnTo>
                    <a:pt x="594" y="7"/>
                  </a:lnTo>
                  <a:lnTo>
                    <a:pt x="595" y="5"/>
                  </a:lnTo>
                  <a:lnTo>
                    <a:pt x="597" y="3"/>
                  </a:lnTo>
                  <a:lnTo>
                    <a:pt x="599" y="3"/>
                  </a:lnTo>
                  <a:lnTo>
                    <a:pt x="601" y="2"/>
                  </a:lnTo>
                  <a:lnTo>
                    <a:pt x="602" y="2"/>
                  </a:lnTo>
                  <a:lnTo>
                    <a:pt x="606" y="2"/>
                  </a:lnTo>
                  <a:lnTo>
                    <a:pt x="607" y="0"/>
                  </a:lnTo>
                  <a:lnTo>
                    <a:pt x="612" y="0"/>
                  </a:lnTo>
                  <a:lnTo>
                    <a:pt x="614" y="0"/>
                  </a:lnTo>
                  <a:lnTo>
                    <a:pt x="617" y="0"/>
                  </a:lnTo>
                  <a:lnTo>
                    <a:pt x="619" y="2"/>
                  </a:lnTo>
                  <a:lnTo>
                    <a:pt x="622" y="2"/>
                  </a:lnTo>
                  <a:lnTo>
                    <a:pt x="626" y="2"/>
                  </a:lnTo>
                  <a:lnTo>
                    <a:pt x="628" y="3"/>
                  </a:lnTo>
                  <a:lnTo>
                    <a:pt x="631" y="3"/>
                  </a:lnTo>
                  <a:lnTo>
                    <a:pt x="633" y="5"/>
                  </a:lnTo>
                  <a:lnTo>
                    <a:pt x="636" y="7"/>
                  </a:lnTo>
                  <a:lnTo>
                    <a:pt x="638" y="7"/>
                  </a:lnTo>
                  <a:lnTo>
                    <a:pt x="641" y="8"/>
                  </a:lnTo>
                  <a:lnTo>
                    <a:pt x="643" y="11"/>
                  </a:lnTo>
                  <a:lnTo>
                    <a:pt x="645" y="13"/>
                  </a:lnTo>
                  <a:lnTo>
                    <a:pt x="647" y="15"/>
                  </a:lnTo>
                  <a:lnTo>
                    <a:pt x="648" y="16"/>
                  </a:lnTo>
                  <a:lnTo>
                    <a:pt x="650" y="18"/>
                  </a:lnTo>
                  <a:lnTo>
                    <a:pt x="652" y="20"/>
                  </a:lnTo>
                  <a:lnTo>
                    <a:pt x="654" y="22"/>
                  </a:lnTo>
                  <a:lnTo>
                    <a:pt x="654" y="23"/>
                  </a:lnTo>
                  <a:lnTo>
                    <a:pt x="654" y="25"/>
                  </a:lnTo>
                  <a:lnTo>
                    <a:pt x="654" y="27"/>
                  </a:lnTo>
                  <a:lnTo>
                    <a:pt x="654" y="29"/>
                  </a:lnTo>
                  <a:lnTo>
                    <a:pt x="654" y="31"/>
                  </a:lnTo>
                  <a:lnTo>
                    <a:pt x="594" y="209"/>
                  </a:lnTo>
                  <a:lnTo>
                    <a:pt x="594" y="214"/>
                  </a:lnTo>
                  <a:lnTo>
                    <a:pt x="592" y="219"/>
                  </a:lnTo>
                  <a:lnTo>
                    <a:pt x="590" y="222"/>
                  </a:lnTo>
                  <a:lnTo>
                    <a:pt x="590" y="227"/>
                  </a:lnTo>
                  <a:lnTo>
                    <a:pt x="588" y="232"/>
                  </a:lnTo>
                  <a:lnTo>
                    <a:pt x="587" y="235"/>
                  </a:lnTo>
                  <a:lnTo>
                    <a:pt x="587" y="239"/>
                  </a:lnTo>
                  <a:lnTo>
                    <a:pt x="585" y="241"/>
                  </a:lnTo>
                  <a:lnTo>
                    <a:pt x="581" y="247"/>
                  </a:lnTo>
                  <a:lnTo>
                    <a:pt x="578" y="255"/>
                  </a:lnTo>
                  <a:lnTo>
                    <a:pt x="576" y="257"/>
                  </a:lnTo>
                  <a:lnTo>
                    <a:pt x="575" y="261"/>
                  </a:lnTo>
                  <a:lnTo>
                    <a:pt x="575" y="264"/>
                  </a:lnTo>
                  <a:lnTo>
                    <a:pt x="573" y="269"/>
                  </a:lnTo>
                  <a:lnTo>
                    <a:pt x="571" y="269"/>
                  </a:lnTo>
                  <a:lnTo>
                    <a:pt x="571" y="272"/>
                  </a:lnTo>
                  <a:lnTo>
                    <a:pt x="571" y="275"/>
                  </a:lnTo>
                  <a:lnTo>
                    <a:pt x="571" y="277"/>
                  </a:lnTo>
                  <a:lnTo>
                    <a:pt x="569" y="284"/>
                  </a:lnTo>
                  <a:lnTo>
                    <a:pt x="569" y="292"/>
                  </a:lnTo>
                  <a:lnTo>
                    <a:pt x="568" y="301"/>
                  </a:lnTo>
                  <a:lnTo>
                    <a:pt x="568" y="312"/>
                  </a:lnTo>
                  <a:lnTo>
                    <a:pt x="566" y="317"/>
                  </a:lnTo>
                  <a:lnTo>
                    <a:pt x="566" y="323"/>
                  </a:lnTo>
                  <a:lnTo>
                    <a:pt x="563" y="329"/>
                  </a:lnTo>
                  <a:lnTo>
                    <a:pt x="563" y="337"/>
                  </a:lnTo>
                  <a:lnTo>
                    <a:pt x="561" y="344"/>
                  </a:lnTo>
                  <a:lnTo>
                    <a:pt x="561" y="354"/>
                  </a:lnTo>
                  <a:lnTo>
                    <a:pt x="560" y="361"/>
                  </a:lnTo>
                  <a:lnTo>
                    <a:pt x="558" y="371"/>
                  </a:lnTo>
                  <a:lnTo>
                    <a:pt x="556" y="379"/>
                  </a:lnTo>
                  <a:lnTo>
                    <a:pt x="554" y="391"/>
                  </a:lnTo>
                  <a:lnTo>
                    <a:pt x="553" y="399"/>
                  </a:lnTo>
                  <a:lnTo>
                    <a:pt x="549" y="411"/>
                  </a:lnTo>
                  <a:lnTo>
                    <a:pt x="548" y="423"/>
                  </a:lnTo>
                  <a:lnTo>
                    <a:pt x="544" y="434"/>
                  </a:lnTo>
                  <a:lnTo>
                    <a:pt x="542" y="446"/>
                  </a:lnTo>
                  <a:lnTo>
                    <a:pt x="539" y="460"/>
                  </a:lnTo>
                  <a:lnTo>
                    <a:pt x="535" y="473"/>
                  </a:lnTo>
                  <a:lnTo>
                    <a:pt x="532" y="486"/>
                  </a:lnTo>
                  <a:lnTo>
                    <a:pt x="527" y="501"/>
                  </a:lnTo>
                  <a:lnTo>
                    <a:pt x="523" y="516"/>
                  </a:lnTo>
                  <a:lnTo>
                    <a:pt x="514" y="541"/>
                  </a:lnTo>
                  <a:lnTo>
                    <a:pt x="507" y="567"/>
                  </a:lnTo>
                  <a:lnTo>
                    <a:pt x="498" y="593"/>
                  </a:lnTo>
                  <a:lnTo>
                    <a:pt x="491" y="618"/>
                  </a:lnTo>
                  <a:lnTo>
                    <a:pt x="482" y="642"/>
                  </a:lnTo>
                  <a:lnTo>
                    <a:pt x="474" y="667"/>
                  </a:lnTo>
                  <a:lnTo>
                    <a:pt x="464" y="693"/>
                  </a:lnTo>
                  <a:lnTo>
                    <a:pt x="455" y="717"/>
                  </a:lnTo>
                  <a:lnTo>
                    <a:pt x="447" y="742"/>
                  </a:lnTo>
                  <a:lnTo>
                    <a:pt x="438" y="767"/>
                  </a:lnTo>
                  <a:lnTo>
                    <a:pt x="429" y="792"/>
                  </a:lnTo>
                  <a:lnTo>
                    <a:pt x="420" y="817"/>
                  </a:lnTo>
                  <a:lnTo>
                    <a:pt x="402" y="866"/>
                  </a:lnTo>
                  <a:lnTo>
                    <a:pt x="383" y="917"/>
                  </a:lnTo>
                  <a:lnTo>
                    <a:pt x="375" y="936"/>
                  </a:lnTo>
                  <a:lnTo>
                    <a:pt x="369" y="956"/>
                  </a:lnTo>
                  <a:lnTo>
                    <a:pt x="360" y="976"/>
                  </a:lnTo>
                  <a:lnTo>
                    <a:pt x="353" y="996"/>
                  </a:lnTo>
                  <a:lnTo>
                    <a:pt x="344" y="1014"/>
                  </a:lnTo>
                  <a:lnTo>
                    <a:pt x="337" y="1034"/>
                  </a:lnTo>
                  <a:lnTo>
                    <a:pt x="328" y="1054"/>
                  </a:lnTo>
                  <a:lnTo>
                    <a:pt x="321" y="1073"/>
                  </a:lnTo>
                  <a:lnTo>
                    <a:pt x="312" y="1091"/>
                  </a:lnTo>
                  <a:lnTo>
                    <a:pt x="303" y="1111"/>
                  </a:lnTo>
                  <a:lnTo>
                    <a:pt x="296" y="1130"/>
                  </a:lnTo>
                  <a:lnTo>
                    <a:pt x="288" y="1150"/>
                  </a:lnTo>
                  <a:lnTo>
                    <a:pt x="278" y="1168"/>
                  </a:lnTo>
                  <a:lnTo>
                    <a:pt x="269" y="1185"/>
                  </a:lnTo>
                  <a:lnTo>
                    <a:pt x="263" y="1205"/>
                  </a:lnTo>
                  <a:lnTo>
                    <a:pt x="254" y="1224"/>
                  </a:lnTo>
                  <a:lnTo>
                    <a:pt x="245" y="1242"/>
                  </a:lnTo>
                  <a:lnTo>
                    <a:pt x="236" y="1260"/>
                  </a:lnTo>
                  <a:lnTo>
                    <a:pt x="227" y="1279"/>
                  </a:lnTo>
                  <a:lnTo>
                    <a:pt x="218" y="1299"/>
                  </a:lnTo>
                  <a:lnTo>
                    <a:pt x="201" y="1335"/>
                  </a:lnTo>
                  <a:lnTo>
                    <a:pt x="183" y="1372"/>
                  </a:lnTo>
                  <a:lnTo>
                    <a:pt x="163" y="1410"/>
                  </a:lnTo>
                  <a:lnTo>
                    <a:pt x="146" y="1446"/>
                  </a:lnTo>
                  <a:lnTo>
                    <a:pt x="128" y="1483"/>
                  </a:lnTo>
                  <a:lnTo>
                    <a:pt x="109" y="1521"/>
                  </a:lnTo>
                  <a:lnTo>
                    <a:pt x="109" y="1523"/>
                  </a:lnTo>
                  <a:lnTo>
                    <a:pt x="107" y="1523"/>
                  </a:lnTo>
                  <a:lnTo>
                    <a:pt x="105" y="1525"/>
                  </a:lnTo>
                  <a:lnTo>
                    <a:pt x="104" y="1527"/>
                  </a:lnTo>
                  <a:lnTo>
                    <a:pt x="102" y="1529"/>
                  </a:lnTo>
                  <a:lnTo>
                    <a:pt x="100" y="1529"/>
                  </a:lnTo>
                  <a:lnTo>
                    <a:pt x="97" y="1531"/>
                  </a:lnTo>
                  <a:lnTo>
                    <a:pt x="96" y="1532"/>
                  </a:lnTo>
                  <a:lnTo>
                    <a:pt x="94" y="1532"/>
                  </a:lnTo>
                  <a:lnTo>
                    <a:pt x="92" y="1532"/>
                  </a:lnTo>
                  <a:lnTo>
                    <a:pt x="90" y="1534"/>
                  </a:lnTo>
                  <a:lnTo>
                    <a:pt x="89" y="1534"/>
                  </a:lnTo>
                  <a:lnTo>
                    <a:pt x="87" y="1534"/>
                  </a:lnTo>
                  <a:lnTo>
                    <a:pt x="85" y="1534"/>
                  </a:lnTo>
                  <a:lnTo>
                    <a:pt x="84" y="1536"/>
                  </a:lnTo>
                  <a:lnTo>
                    <a:pt x="82" y="1536"/>
                  </a:lnTo>
                  <a:lnTo>
                    <a:pt x="80" y="1536"/>
                  </a:lnTo>
                  <a:lnTo>
                    <a:pt x="78" y="1536"/>
                  </a:lnTo>
                  <a:lnTo>
                    <a:pt x="77" y="1536"/>
                  </a:lnTo>
                  <a:lnTo>
                    <a:pt x="75" y="1536"/>
                  </a:lnTo>
                  <a:lnTo>
                    <a:pt x="73" y="1536"/>
                  </a:lnTo>
                  <a:lnTo>
                    <a:pt x="71" y="1536"/>
                  </a:lnTo>
                  <a:lnTo>
                    <a:pt x="70" y="1534"/>
                  </a:lnTo>
                  <a:lnTo>
                    <a:pt x="68" y="1534"/>
                  </a:lnTo>
                  <a:lnTo>
                    <a:pt x="54" y="1531"/>
                  </a:lnTo>
                  <a:lnTo>
                    <a:pt x="41" y="1529"/>
                  </a:lnTo>
                  <a:lnTo>
                    <a:pt x="31" y="1525"/>
                  </a:lnTo>
                  <a:lnTo>
                    <a:pt x="20" y="1521"/>
                  </a:lnTo>
                  <a:lnTo>
                    <a:pt x="15" y="1521"/>
                  </a:lnTo>
                  <a:lnTo>
                    <a:pt x="11" y="1519"/>
                  </a:lnTo>
                  <a:lnTo>
                    <a:pt x="8" y="1518"/>
                  </a:lnTo>
                  <a:lnTo>
                    <a:pt x="4" y="1518"/>
                  </a:lnTo>
                  <a:lnTo>
                    <a:pt x="2" y="1518"/>
                  </a:lnTo>
                  <a:lnTo>
                    <a:pt x="2" y="1516"/>
                  </a:lnTo>
                  <a:lnTo>
                    <a:pt x="0" y="1516"/>
                  </a:lnTo>
                  <a:lnTo>
                    <a:pt x="0" y="1514"/>
                  </a:lnTo>
                  <a:lnTo>
                    <a:pt x="2" y="1514"/>
                  </a:lnTo>
                  <a:lnTo>
                    <a:pt x="4" y="1512"/>
                  </a:lnTo>
                  <a:lnTo>
                    <a:pt x="5" y="1512"/>
                  </a:lnTo>
                  <a:lnTo>
                    <a:pt x="8" y="1512"/>
                  </a:lnTo>
                  <a:lnTo>
                    <a:pt x="10" y="1512"/>
                  </a:lnTo>
                  <a:lnTo>
                    <a:pt x="15" y="1514"/>
                  </a:lnTo>
                  <a:lnTo>
                    <a:pt x="22" y="1514"/>
                  </a:lnTo>
                  <a:lnTo>
                    <a:pt x="25" y="1514"/>
                  </a:lnTo>
                  <a:lnTo>
                    <a:pt x="29" y="1514"/>
                  </a:lnTo>
                  <a:lnTo>
                    <a:pt x="31" y="1514"/>
                  </a:lnTo>
                  <a:lnTo>
                    <a:pt x="32" y="1514"/>
                  </a:lnTo>
                  <a:lnTo>
                    <a:pt x="34" y="1514"/>
                  </a:lnTo>
                  <a:lnTo>
                    <a:pt x="36" y="1514"/>
                  </a:lnTo>
                  <a:lnTo>
                    <a:pt x="37" y="1514"/>
                  </a:lnTo>
                  <a:lnTo>
                    <a:pt x="37" y="1512"/>
                  </a:lnTo>
                  <a:lnTo>
                    <a:pt x="39" y="1512"/>
                  </a:lnTo>
                  <a:lnTo>
                    <a:pt x="41" y="1511"/>
                  </a:lnTo>
                  <a:lnTo>
                    <a:pt x="43" y="1509"/>
                  </a:lnTo>
                  <a:lnTo>
                    <a:pt x="54" y="1486"/>
                  </a:lnTo>
                  <a:lnTo>
                    <a:pt x="64" y="1463"/>
                  </a:lnTo>
                  <a:lnTo>
                    <a:pt x="77" y="1437"/>
                  </a:lnTo>
                  <a:lnTo>
                    <a:pt x="89" y="1409"/>
                  </a:lnTo>
                  <a:lnTo>
                    <a:pt x="102" y="1379"/>
                  </a:lnTo>
                  <a:lnTo>
                    <a:pt x="116" y="1346"/>
                  </a:lnTo>
                  <a:lnTo>
                    <a:pt x="131" y="1312"/>
                  </a:lnTo>
                  <a:lnTo>
                    <a:pt x="146" y="1275"/>
                  </a:lnTo>
                  <a:lnTo>
                    <a:pt x="162" y="1237"/>
                  </a:lnTo>
                  <a:lnTo>
                    <a:pt x="177" y="1198"/>
                  </a:lnTo>
                  <a:lnTo>
                    <a:pt x="196" y="1157"/>
                  </a:lnTo>
                  <a:lnTo>
                    <a:pt x="211" y="1115"/>
                  </a:lnTo>
                  <a:lnTo>
                    <a:pt x="229" y="1073"/>
                  </a:lnTo>
                  <a:lnTo>
                    <a:pt x="247" y="1026"/>
                  </a:lnTo>
                  <a:lnTo>
                    <a:pt x="263" y="981"/>
                  </a:lnTo>
                  <a:lnTo>
                    <a:pt x="280" y="936"/>
                  </a:lnTo>
                  <a:lnTo>
                    <a:pt x="298" y="890"/>
                  </a:lnTo>
                  <a:lnTo>
                    <a:pt x="316" y="842"/>
                  </a:lnTo>
                  <a:lnTo>
                    <a:pt x="334" y="795"/>
                  </a:lnTo>
                  <a:lnTo>
                    <a:pt x="349" y="747"/>
                  </a:lnTo>
                  <a:lnTo>
                    <a:pt x="367" y="699"/>
                  </a:lnTo>
                  <a:lnTo>
                    <a:pt x="383" y="651"/>
                  </a:lnTo>
                  <a:lnTo>
                    <a:pt x="399" y="602"/>
                  </a:lnTo>
                  <a:lnTo>
                    <a:pt x="415" y="555"/>
                  </a:lnTo>
                  <a:lnTo>
                    <a:pt x="429" y="507"/>
                  </a:lnTo>
                  <a:lnTo>
                    <a:pt x="443" y="460"/>
                  </a:lnTo>
                  <a:lnTo>
                    <a:pt x="457" y="414"/>
                  </a:lnTo>
                  <a:lnTo>
                    <a:pt x="469" y="368"/>
                  </a:lnTo>
                  <a:lnTo>
                    <a:pt x="482" y="323"/>
                  </a:lnTo>
                  <a:lnTo>
                    <a:pt x="495" y="279"/>
                  </a:lnTo>
                  <a:lnTo>
                    <a:pt x="505" y="237"/>
                  </a:lnTo>
                  <a:lnTo>
                    <a:pt x="514" y="195"/>
                  </a:lnTo>
                  <a:close/>
                </a:path>
              </a:pathLst>
            </a:custGeom>
            <a:solidFill>
              <a:srgbClr val="666666"/>
            </a:solidFill>
            <a:ln w="9525">
              <a:noFill/>
              <a:round/>
              <a:headEnd/>
              <a:tailEnd/>
            </a:ln>
          </p:spPr>
          <p:txBody>
            <a:bodyPr/>
            <a:lstStyle/>
            <a:p>
              <a:endParaRPr lang="en-US" b="1"/>
            </a:p>
          </p:txBody>
        </p:sp>
        <p:sp>
          <p:nvSpPr>
            <p:cNvPr id="82971" name="Freeform 126"/>
            <p:cNvSpPr>
              <a:spLocks/>
            </p:cNvSpPr>
            <p:nvPr/>
          </p:nvSpPr>
          <p:spPr bwMode="auto">
            <a:xfrm>
              <a:off x="5178" y="3326"/>
              <a:ext cx="93" cy="136"/>
            </a:xfrm>
            <a:custGeom>
              <a:avLst/>
              <a:gdLst>
                <a:gd name="T0" fmla="*/ 489 w 863"/>
                <a:gd name="T1" fmla="*/ 26 h 1392"/>
                <a:gd name="T2" fmla="*/ 521 w 863"/>
                <a:gd name="T3" fmla="*/ 11 h 1392"/>
                <a:gd name="T4" fmla="*/ 566 w 863"/>
                <a:gd name="T5" fmla="*/ 3 h 1392"/>
                <a:gd name="T6" fmla="*/ 617 w 863"/>
                <a:gd name="T7" fmla="*/ 0 h 1392"/>
                <a:gd name="T8" fmla="*/ 673 w 863"/>
                <a:gd name="T9" fmla="*/ 6 h 1392"/>
                <a:gd name="T10" fmla="*/ 730 w 863"/>
                <a:gd name="T11" fmla="*/ 16 h 1392"/>
                <a:gd name="T12" fmla="*/ 783 w 863"/>
                <a:gd name="T13" fmla="*/ 35 h 1392"/>
                <a:gd name="T14" fmla="*/ 829 w 863"/>
                <a:gd name="T15" fmla="*/ 58 h 1392"/>
                <a:gd name="T16" fmla="*/ 847 w 863"/>
                <a:gd name="T17" fmla="*/ 71 h 1392"/>
                <a:gd name="T18" fmla="*/ 854 w 863"/>
                <a:gd name="T19" fmla="*/ 78 h 1392"/>
                <a:gd name="T20" fmla="*/ 859 w 863"/>
                <a:gd name="T21" fmla="*/ 88 h 1392"/>
                <a:gd name="T22" fmla="*/ 863 w 863"/>
                <a:gd name="T23" fmla="*/ 97 h 1392"/>
                <a:gd name="T24" fmla="*/ 863 w 863"/>
                <a:gd name="T25" fmla="*/ 108 h 1392"/>
                <a:gd name="T26" fmla="*/ 861 w 863"/>
                <a:gd name="T27" fmla="*/ 120 h 1392"/>
                <a:gd name="T28" fmla="*/ 856 w 863"/>
                <a:gd name="T29" fmla="*/ 137 h 1392"/>
                <a:gd name="T30" fmla="*/ 851 w 863"/>
                <a:gd name="T31" fmla="*/ 155 h 1392"/>
                <a:gd name="T32" fmla="*/ 709 w 863"/>
                <a:gd name="T33" fmla="*/ 543 h 1392"/>
                <a:gd name="T34" fmla="*/ 612 w 863"/>
                <a:gd name="T35" fmla="*/ 807 h 1392"/>
                <a:gd name="T36" fmla="*/ 554 w 863"/>
                <a:gd name="T37" fmla="*/ 956 h 1392"/>
                <a:gd name="T38" fmla="*/ 496 w 863"/>
                <a:gd name="T39" fmla="*/ 1108 h 1392"/>
                <a:gd name="T40" fmla="*/ 438 w 863"/>
                <a:gd name="T41" fmla="*/ 1260 h 1392"/>
                <a:gd name="T42" fmla="*/ 390 w 863"/>
                <a:gd name="T43" fmla="*/ 1374 h 1392"/>
                <a:gd name="T44" fmla="*/ 387 w 863"/>
                <a:gd name="T45" fmla="*/ 1380 h 1392"/>
                <a:gd name="T46" fmla="*/ 382 w 863"/>
                <a:gd name="T47" fmla="*/ 1385 h 1392"/>
                <a:gd name="T48" fmla="*/ 374 w 863"/>
                <a:gd name="T49" fmla="*/ 1387 h 1392"/>
                <a:gd name="T50" fmla="*/ 367 w 863"/>
                <a:gd name="T51" fmla="*/ 1390 h 1392"/>
                <a:gd name="T52" fmla="*/ 358 w 863"/>
                <a:gd name="T53" fmla="*/ 1390 h 1392"/>
                <a:gd name="T54" fmla="*/ 351 w 863"/>
                <a:gd name="T55" fmla="*/ 1390 h 1392"/>
                <a:gd name="T56" fmla="*/ 342 w 863"/>
                <a:gd name="T57" fmla="*/ 1390 h 1392"/>
                <a:gd name="T58" fmla="*/ 293 w 863"/>
                <a:gd name="T59" fmla="*/ 1380 h 1392"/>
                <a:gd name="T60" fmla="*/ 197 w 863"/>
                <a:gd name="T61" fmla="*/ 1355 h 1392"/>
                <a:gd name="T62" fmla="*/ 151 w 863"/>
                <a:gd name="T63" fmla="*/ 1343 h 1392"/>
                <a:gd name="T64" fmla="*/ 116 w 863"/>
                <a:gd name="T65" fmla="*/ 1334 h 1392"/>
                <a:gd name="T66" fmla="*/ 78 w 863"/>
                <a:gd name="T67" fmla="*/ 1322 h 1392"/>
                <a:gd name="T68" fmla="*/ 39 w 863"/>
                <a:gd name="T69" fmla="*/ 1307 h 1392"/>
                <a:gd name="T70" fmla="*/ 20 w 863"/>
                <a:gd name="T71" fmla="*/ 1300 h 1392"/>
                <a:gd name="T72" fmla="*/ 11 w 863"/>
                <a:gd name="T73" fmla="*/ 1292 h 1392"/>
                <a:gd name="T74" fmla="*/ 3 w 863"/>
                <a:gd name="T75" fmla="*/ 1283 h 1392"/>
                <a:gd name="T76" fmla="*/ 0 w 863"/>
                <a:gd name="T77" fmla="*/ 1272 h 1392"/>
                <a:gd name="T78" fmla="*/ 0 w 863"/>
                <a:gd name="T79" fmla="*/ 1261 h 1392"/>
                <a:gd name="T80" fmla="*/ 2 w 863"/>
                <a:gd name="T81" fmla="*/ 1248 h 1392"/>
                <a:gd name="T82" fmla="*/ 8 w 863"/>
                <a:gd name="T83" fmla="*/ 1235 h 1392"/>
                <a:gd name="T84" fmla="*/ 15 w 863"/>
                <a:gd name="T85" fmla="*/ 1221 h 1392"/>
                <a:gd name="T86" fmla="*/ 37 w 863"/>
                <a:gd name="T87" fmla="*/ 1171 h 1392"/>
                <a:gd name="T88" fmla="*/ 68 w 863"/>
                <a:gd name="T89" fmla="*/ 1108 h 1392"/>
                <a:gd name="T90" fmla="*/ 98 w 863"/>
                <a:gd name="T91" fmla="*/ 1039 h 1392"/>
                <a:gd name="T92" fmla="*/ 128 w 863"/>
                <a:gd name="T93" fmla="*/ 967 h 1392"/>
                <a:gd name="T94" fmla="*/ 158 w 863"/>
                <a:gd name="T95" fmla="*/ 892 h 1392"/>
                <a:gd name="T96" fmla="*/ 186 w 863"/>
                <a:gd name="T97" fmla="*/ 815 h 1392"/>
                <a:gd name="T98" fmla="*/ 215 w 863"/>
                <a:gd name="T99" fmla="*/ 737 h 1392"/>
                <a:gd name="T100" fmla="*/ 242 w 863"/>
                <a:gd name="T101" fmla="*/ 658 h 1392"/>
                <a:gd name="T102" fmla="*/ 261 w 863"/>
                <a:gd name="T103" fmla="*/ 597 h 1392"/>
                <a:gd name="T104" fmla="*/ 275 w 863"/>
                <a:gd name="T105" fmla="*/ 541 h 1392"/>
                <a:gd name="T106" fmla="*/ 291 w 863"/>
                <a:gd name="T107" fmla="*/ 481 h 1392"/>
                <a:gd name="T108" fmla="*/ 308 w 863"/>
                <a:gd name="T109" fmla="*/ 418 h 1392"/>
                <a:gd name="T110" fmla="*/ 332 w 863"/>
                <a:gd name="T111" fmla="*/ 347 h 1392"/>
                <a:gd name="T112" fmla="*/ 361 w 863"/>
                <a:gd name="T113" fmla="*/ 267 h 1392"/>
                <a:gd name="T114" fmla="*/ 404 w 863"/>
                <a:gd name="T115" fmla="*/ 175 h 1392"/>
                <a:gd name="T116" fmla="*/ 459 w 863"/>
                <a:gd name="T117" fmla="*/ 71 h 13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3"/>
                <a:gd name="T178" fmla="*/ 0 h 1392"/>
                <a:gd name="T179" fmla="*/ 863 w 863"/>
                <a:gd name="T180" fmla="*/ 1392 h 13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3" h="1392">
                  <a:moveTo>
                    <a:pt x="475" y="43"/>
                  </a:moveTo>
                  <a:lnTo>
                    <a:pt x="479" y="36"/>
                  </a:lnTo>
                  <a:lnTo>
                    <a:pt x="482" y="31"/>
                  </a:lnTo>
                  <a:lnTo>
                    <a:pt x="489" y="26"/>
                  </a:lnTo>
                  <a:lnTo>
                    <a:pt x="496" y="23"/>
                  </a:lnTo>
                  <a:lnTo>
                    <a:pt x="503" y="18"/>
                  </a:lnTo>
                  <a:lnTo>
                    <a:pt x="512" y="15"/>
                  </a:lnTo>
                  <a:lnTo>
                    <a:pt x="521" y="11"/>
                  </a:lnTo>
                  <a:lnTo>
                    <a:pt x="532" y="10"/>
                  </a:lnTo>
                  <a:lnTo>
                    <a:pt x="542" y="6"/>
                  </a:lnTo>
                  <a:lnTo>
                    <a:pt x="553" y="4"/>
                  </a:lnTo>
                  <a:lnTo>
                    <a:pt x="566" y="3"/>
                  </a:lnTo>
                  <a:lnTo>
                    <a:pt x="578" y="3"/>
                  </a:lnTo>
                  <a:lnTo>
                    <a:pt x="590" y="3"/>
                  </a:lnTo>
                  <a:lnTo>
                    <a:pt x="604" y="0"/>
                  </a:lnTo>
                  <a:lnTo>
                    <a:pt x="617" y="0"/>
                  </a:lnTo>
                  <a:lnTo>
                    <a:pt x="631" y="3"/>
                  </a:lnTo>
                  <a:lnTo>
                    <a:pt x="645" y="3"/>
                  </a:lnTo>
                  <a:lnTo>
                    <a:pt x="660" y="4"/>
                  </a:lnTo>
                  <a:lnTo>
                    <a:pt x="673" y="6"/>
                  </a:lnTo>
                  <a:lnTo>
                    <a:pt x="687" y="8"/>
                  </a:lnTo>
                  <a:lnTo>
                    <a:pt x="701" y="10"/>
                  </a:lnTo>
                  <a:lnTo>
                    <a:pt x="716" y="13"/>
                  </a:lnTo>
                  <a:lnTo>
                    <a:pt x="730" y="16"/>
                  </a:lnTo>
                  <a:lnTo>
                    <a:pt x="744" y="20"/>
                  </a:lnTo>
                  <a:lnTo>
                    <a:pt x="757" y="24"/>
                  </a:lnTo>
                  <a:lnTo>
                    <a:pt x="771" y="30"/>
                  </a:lnTo>
                  <a:lnTo>
                    <a:pt x="783" y="35"/>
                  </a:lnTo>
                  <a:lnTo>
                    <a:pt x="796" y="40"/>
                  </a:lnTo>
                  <a:lnTo>
                    <a:pt x="806" y="46"/>
                  </a:lnTo>
                  <a:lnTo>
                    <a:pt x="819" y="51"/>
                  </a:lnTo>
                  <a:lnTo>
                    <a:pt x="829" y="58"/>
                  </a:lnTo>
                  <a:lnTo>
                    <a:pt x="838" y="66"/>
                  </a:lnTo>
                  <a:lnTo>
                    <a:pt x="841" y="68"/>
                  </a:lnTo>
                  <a:lnTo>
                    <a:pt x="844" y="70"/>
                  </a:lnTo>
                  <a:lnTo>
                    <a:pt x="847" y="71"/>
                  </a:lnTo>
                  <a:lnTo>
                    <a:pt x="849" y="73"/>
                  </a:lnTo>
                  <a:lnTo>
                    <a:pt x="851" y="75"/>
                  </a:lnTo>
                  <a:lnTo>
                    <a:pt x="852" y="77"/>
                  </a:lnTo>
                  <a:lnTo>
                    <a:pt x="854" y="78"/>
                  </a:lnTo>
                  <a:lnTo>
                    <a:pt x="856" y="80"/>
                  </a:lnTo>
                  <a:lnTo>
                    <a:pt x="858" y="83"/>
                  </a:lnTo>
                  <a:lnTo>
                    <a:pt x="859" y="86"/>
                  </a:lnTo>
                  <a:lnTo>
                    <a:pt x="859" y="88"/>
                  </a:lnTo>
                  <a:lnTo>
                    <a:pt x="861" y="90"/>
                  </a:lnTo>
                  <a:lnTo>
                    <a:pt x="861" y="91"/>
                  </a:lnTo>
                  <a:lnTo>
                    <a:pt x="861" y="95"/>
                  </a:lnTo>
                  <a:lnTo>
                    <a:pt x="863" y="97"/>
                  </a:lnTo>
                  <a:lnTo>
                    <a:pt x="863" y="98"/>
                  </a:lnTo>
                  <a:lnTo>
                    <a:pt x="863" y="103"/>
                  </a:lnTo>
                  <a:lnTo>
                    <a:pt x="863" y="106"/>
                  </a:lnTo>
                  <a:lnTo>
                    <a:pt x="863" y="108"/>
                  </a:lnTo>
                  <a:lnTo>
                    <a:pt x="863" y="112"/>
                  </a:lnTo>
                  <a:lnTo>
                    <a:pt x="861" y="115"/>
                  </a:lnTo>
                  <a:lnTo>
                    <a:pt x="861" y="117"/>
                  </a:lnTo>
                  <a:lnTo>
                    <a:pt x="861" y="120"/>
                  </a:lnTo>
                  <a:lnTo>
                    <a:pt x="859" y="125"/>
                  </a:lnTo>
                  <a:lnTo>
                    <a:pt x="859" y="130"/>
                  </a:lnTo>
                  <a:lnTo>
                    <a:pt x="858" y="133"/>
                  </a:lnTo>
                  <a:lnTo>
                    <a:pt x="856" y="137"/>
                  </a:lnTo>
                  <a:lnTo>
                    <a:pt x="856" y="140"/>
                  </a:lnTo>
                  <a:lnTo>
                    <a:pt x="854" y="146"/>
                  </a:lnTo>
                  <a:lnTo>
                    <a:pt x="852" y="150"/>
                  </a:lnTo>
                  <a:lnTo>
                    <a:pt x="851" y="155"/>
                  </a:lnTo>
                  <a:lnTo>
                    <a:pt x="849" y="160"/>
                  </a:lnTo>
                  <a:lnTo>
                    <a:pt x="792" y="314"/>
                  </a:lnTo>
                  <a:lnTo>
                    <a:pt x="737" y="467"/>
                  </a:lnTo>
                  <a:lnTo>
                    <a:pt x="709" y="543"/>
                  </a:lnTo>
                  <a:lnTo>
                    <a:pt x="682" y="618"/>
                  </a:lnTo>
                  <a:lnTo>
                    <a:pt x="653" y="693"/>
                  </a:lnTo>
                  <a:lnTo>
                    <a:pt x="626" y="768"/>
                  </a:lnTo>
                  <a:lnTo>
                    <a:pt x="612" y="807"/>
                  </a:lnTo>
                  <a:lnTo>
                    <a:pt x="597" y="845"/>
                  </a:lnTo>
                  <a:lnTo>
                    <a:pt x="583" y="882"/>
                  </a:lnTo>
                  <a:lnTo>
                    <a:pt x="569" y="920"/>
                  </a:lnTo>
                  <a:lnTo>
                    <a:pt x="554" y="956"/>
                  </a:lnTo>
                  <a:lnTo>
                    <a:pt x="540" y="994"/>
                  </a:lnTo>
                  <a:lnTo>
                    <a:pt x="527" y="1033"/>
                  </a:lnTo>
                  <a:lnTo>
                    <a:pt x="512" y="1069"/>
                  </a:lnTo>
                  <a:lnTo>
                    <a:pt x="496" y="1108"/>
                  </a:lnTo>
                  <a:lnTo>
                    <a:pt x="482" y="1146"/>
                  </a:lnTo>
                  <a:lnTo>
                    <a:pt x="467" y="1183"/>
                  </a:lnTo>
                  <a:lnTo>
                    <a:pt x="452" y="1221"/>
                  </a:lnTo>
                  <a:lnTo>
                    <a:pt x="438" y="1260"/>
                  </a:lnTo>
                  <a:lnTo>
                    <a:pt x="421" y="1295"/>
                  </a:lnTo>
                  <a:lnTo>
                    <a:pt x="406" y="1334"/>
                  </a:lnTo>
                  <a:lnTo>
                    <a:pt x="392" y="1372"/>
                  </a:lnTo>
                  <a:lnTo>
                    <a:pt x="390" y="1374"/>
                  </a:lnTo>
                  <a:lnTo>
                    <a:pt x="390" y="1375"/>
                  </a:lnTo>
                  <a:lnTo>
                    <a:pt x="388" y="1378"/>
                  </a:lnTo>
                  <a:lnTo>
                    <a:pt x="387" y="1380"/>
                  </a:lnTo>
                  <a:lnTo>
                    <a:pt x="385" y="1382"/>
                  </a:lnTo>
                  <a:lnTo>
                    <a:pt x="383" y="1383"/>
                  </a:lnTo>
                  <a:lnTo>
                    <a:pt x="382" y="1385"/>
                  </a:lnTo>
                  <a:lnTo>
                    <a:pt x="380" y="1385"/>
                  </a:lnTo>
                  <a:lnTo>
                    <a:pt x="378" y="1387"/>
                  </a:lnTo>
                  <a:lnTo>
                    <a:pt x="375" y="1387"/>
                  </a:lnTo>
                  <a:lnTo>
                    <a:pt x="374" y="1387"/>
                  </a:lnTo>
                  <a:lnTo>
                    <a:pt x="372" y="1389"/>
                  </a:lnTo>
                  <a:lnTo>
                    <a:pt x="370" y="1389"/>
                  </a:lnTo>
                  <a:lnTo>
                    <a:pt x="368" y="1389"/>
                  </a:lnTo>
                  <a:lnTo>
                    <a:pt x="367" y="1390"/>
                  </a:lnTo>
                  <a:lnTo>
                    <a:pt x="365" y="1390"/>
                  </a:lnTo>
                  <a:lnTo>
                    <a:pt x="363" y="1390"/>
                  </a:lnTo>
                  <a:lnTo>
                    <a:pt x="361" y="1390"/>
                  </a:lnTo>
                  <a:lnTo>
                    <a:pt x="358" y="1390"/>
                  </a:lnTo>
                  <a:lnTo>
                    <a:pt x="356" y="1390"/>
                  </a:lnTo>
                  <a:lnTo>
                    <a:pt x="355" y="1392"/>
                  </a:lnTo>
                  <a:lnTo>
                    <a:pt x="353" y="1392"/>
                  </a:lnTo>
                  <a:lnTo>
                    <a:pt x="351" y="1390"/>
                  </a:lnTo>
                  <a:lnTo>
                    <a:pt x="348" y="1390"/>
                  </a:lnTo>
                  <a:lnTo>
                    <a:pt x="346" y="1390"/>
                  </a:lnTo>
                  <a:lnTo>
                    <a:pt x="344" y="1390"/>
                  </a:lnTo>
                  <a:lnTo>
                    <a:pt x="342" y="1390"/>
                  </a:lnTo>
                  <a:lnTo>
                    <a:pt x="339" y="1390"/>
                  </a:lnTo>
                  <a:lnTo>
                    <a:pt x="337" y="1390"/>
                  </a:lnTo>
                  <a:lnTo>
                    <a:pt x="335" y="1389"/>
                  </a:lnTo>
                  <a:lnTo>
                    <a:pt x="293" y="1380"/>
                  </a:lnTo>
                  <a:lnTo>
                    <a:pt x="252" y="1370"/>
                  </a:lnTo>
                  <a:lnTo>
                    <a:pt x="234" y="1365"/>
                  </a:lnTo>
                  <a:lnTo>
                    <a:pt x="215" y="1362"/>
                  </a:lnTo>
                  <a:lnTo>
                    <a:pt x="197" y="1355"/>
                  </a:lnTo>
                  <a:lnTo>
                    <a:pt x="177" y="1350"/>
                  </a:lnTo>
                  <a:lnTo>
                    <a:pt x="169" y="1349"/>
                  </a:lnTo>
                  <a:lnTo>
                    <a:pt x="160" y="1347"/>
                  </a:lnTo>
                  <a:lnTo>
                    <a:pt x="151" y="1343"/>
                  </a:lnTo>
                  <a:lnTo>
                    <a:pt x="142" y="1342"/>
                  </a:lnTo>
                  <a:lnTo>
                    <a:pt x="133" y="1340"/>
                  </a:lnTo>
                  <a:lnTo>
                    <a:pt x="124" y="1335"/>
                  </a:lnTo>
                  <a:lnTo>
                    <a:pt x="116" y="1334"/>
                  </a:lnTo>
                  <a:lnTo>
                    <a:pt x="105" y="1330"/>
                  </a:lnTo>
                  <a:lnTo>
                    <a:pt x="96" y="1327"/>
                  </a:lnTo>
                  <a:lnTo>
                    <a:pt x="87" y="1325"/>
                  </a:lnTo>
                  <a:lnTo>
                    <a:pt x="78" y="1322"/>
                  </a:lnTo>
                  <a:lnTo>
                    <a:pt x="68" y="1317"/>
                  </a:lnTo>
                  <a:lnTo>
                    <a:pt x="59" y="1314"/>
                  </a:lnTo>
                  <a:lnTo>
                    <a:pt x="48" y="1310"/>
                  </a:lnTo>
                  <a:lnTo>
                    <a:pt x="39" y="1307"/>
                  </a:lnTo>
                  <a:lnTo>
                    <a:pt x="29" y="1303"/>
                  </a:lnTo>
                  <a:lnTo>
                    <a:pt x="25" y="1301"/>
                  </a:lnTo>
                  <a:lnTo>
                    <a:pt x="22" y="1300"/>
                  </a:lnTo>
                  <a:lnTo>
                    <a:pt x="20" y="1300"/>
                  </a:lnTo>
                  <a:lnTo>
                    <a:pt x="17" y="1297"/>
                  </a:lnTo>
                  <a:lnTo>
                    <a:pt x="15" y="1295"/>
                  </a:lnTo>
                  <a:lnTo>
                    <a:pt x="13" y="1294"/>
                  </a:lnTo>
                  <a:lnTo>
                    <a:pt x="11" y="1292"/>
                  </a:lnTo>
                  <a:lnTo>
                    <a:pt x="10" y="1288"/>
                  </a:lnTo>
                  <a:lnTo>
                    <a:pt x="8" y="1287"/>
                  </a:lnTo>
                  <a:lnTo>
                    <a:pt x="6" y="1285"/>
                  </a:lnTo>
                  <a:lnTo>
                    <a:pt x="3" y="1283"/>
                  </a:lnTo>
                  <a:lnTo>
                    <a:pt x="3" y="1280"/>
                  </a:lnTo>
                  <a:lnTo>
                    <a:pt x="2" y="1277"/>
                  </a:lnTo>
                  <a:lnTo>
                    <a:pt x="2" y="1273"/>
                  </a:lnTo>
                  <a:lnTo>
                    <a:pt x="0" y="1272"/>
                  </a:lnTo>
                  <a:lnTo>
                    <a:pt x="0" y="1270"/>
                  </a:lnTo>
                  <a:lnTo>
                    <a:pt x="0" y="1267"/>
                  </a:lnTo>
                  <a:lnTo>
                    <a:pt x="0" y="1263"/>
                  </a:lnTo>
                  <a:lnTo>
                    <a:pt x="0" y="1261"/>
                  </a:lnTo>
                  <a:lnTo>
                    <a:pt x="0" y="1257"/>
                  </a:lnTo>
                  <a:lnTo>
                    <a:pt x="2" y="1253"/>
                  </a:lnTo>
                  <a:lnTo>
                    <a:pt x="2" y="1252"/>
                  </a:lnTo>
                  <a:lnTo>
                    <a:pt x="2" y="1248"/>
                  </a:lnTo>
                  <a:lnTo>
                    <a:pt x="3" y="1245"/>
                  </a:lnTo>
                  <a:lnTo>
                    <a:pt x="3" y="1241"/>
                  </a:lnTo>
                  <a:lnTo>
                    <a:pt x="6" y="1240"/>
                  </a:lnTo>
                  <a:lnTo>
                    <a:pt x="8" y="1235"/>
                  </a:lnTo>
                  <a:lnTo>
                    <a:pt x="10" y="1232"/>
                  </a:lnTo>
                  <a:lnTo>
                    <a:pt x="11" y="1228"/>
                  </a:lnTo>
                  <a:lnTo>
                    <a:pt x="13" y="1225"/>
                  </a:lnTo>
                  <a:lnTo>
                    <a:pt x="15" y="1221"/>
                  </a:lnTo>
                  <a:lnTo>
                    <a:pt x="17" y="1217"/>
                  </a:lnTo>
                  <a:lnTo>
                    <a:pt x="23" y="1203"/>
                  </a:lnTo>
                  <a:lnTo>
                    <a:pt x="30" y="1188"/>
                  </a:lnTo>
                  <a:lnTo>
                    <a:pt x="37" y="1171"/>
                  </a:lnTo>
                  <a:lnTo>
                    <a:pt x="46" y="1157"/>
                  </a:lnTo>
                  <a:lnTo>
                    <a:pt x="54" y="1141"/>
                  </a:lnTo>
                  <a:lnTo>
                    <a:pt x="61" y="1124"/>
                  </a:lnTo>
                  <a:lnTo>
                    <a:pt x="68" y="1108"/>
                  </a:lnTo>
                  <a:lnTo>
                    <a:pt x="75" y="1089"/>
                  </a:lnTo>
                  <a:lnTo>
                    <a:pt x="83" y="1073"/>
                  </a:lnTo>
                  <a:lnTo>
                    <a:pt x="90" y="1056"/>
                  </a:lnTo>
                  <a:lnTo>
                    <a:pt x="98" y="1039"/>
                  </a:lnTo>
                  <a:lnTo>
                    <a:pt x="105" y="1021"/>
                  </a:lnTo>
                  <a:lnTo>
                    <a:pt x="114" y="1004"/>
                  </a:lnTo>
                  <a:lnTo>
                    <a:pt x="121" y="986"/>
                  </a:lnTo>
                  <a:lnTo>
                    <a:pt x="128" y="967"/>
                  </a:lnTo>
                  <a:lnTo>
                    <a:pt x="135" y="949"/>
                  </a:lnTo>
                  <a:lnTo>
                    <a:pt x="142" y="929"/>
                  </a:lnTo>
                  <a:lnTo>
                    <a:pt x="151" y="911"/>
                  </a:lnTo>
                  <a:lnTo>
                    <a:pt x="158" y="892"/>
                  </a:lnTo>
                  <a:lnTo>
                    <a:pt x="165" y="872"/>
                  </a:lnTo>
                  <a:lnTo>
                    <a:pt x="172" y="854"/>
                  </a:lnTo>
                  <a:lnTo>
                    <a:pt x="179" y="834"/>
                  </a:lnTo>
                  <a:lnTo>
                    <a:pt x="186" y="815"/>
                  </a:lnTo>
                  <a:lnTo>
                    <a:pt x="194" y="795"/>
                  </a:lnTo>
                  <a:lnTo>
                    <a:pt x="201" y="777"/>
                  </a:lnTo>
                  <a:lnTo>
                    <a:pt x="208" y="757"/>
                  </a:lnTo>
                  <a:lnTo>
                    <a:pt x="215" y="737"/>
                  </a:lnTo>
                  <a:lnTo>
                    <a:pt x="222" y="717"/>
                  </a:lnTo>
                  <a:lnTo>
                    <a:pt x="228" y="697"/>
                  </a:lnTo>
                  <a:lnTo>
                    <a:pt x="234" y="680"/>
                  </a:lnTo>
                  <a:lnTo>
                    <a:pt x="242" y="658"/>
                  </a:lnTo>
                  <a:lnTo>
                    <a:pt x="249" y="638"/>
                  </a:lnTo>
                  <a:lnTo>
                    <a:pt x="252" y="625"/>
                  </a:lnTo>
                  <a:lnTo>
                    <a:pt x="257" y="610"/>
                  </a:lnTo>
                  <a:lnTo>
                    <a:pt x="261" y="597"/>
                  </a:lnTo>
                  <a:lnTo>
                    <a:pt x="264" y="583"/>
                  </a:lnTo>
                  <a:lnTo>
                    <a:pt x="268" y="568"/>
                  </a:lnTo>
                  <a:lnTo>
                    <a:pt x="271" y="553"/>
                  </a:lnTo>
                  <a:lnTo>
                    <a:pt x="275" y="541"/>
                  </a:lnTo>
                  <a:lnTo>
                    <a:pt x="280" y="526"/>
                  </a:lnTo>
                  <a:lnTo>
                    <a:pt x="284" y="511"/>
                  </a:lnTo>
                  <a:lnTo>
                    <a:pt x="288" y="496"/>
                  </a:lnTo>
                  <a:lnTo>
                    <a:pt x="291" y="481"/>
                  </a:lnTo>
                  <a:lnTo>
                    <a:pt x="295" y="466"/>
                  </a:lnTo>
                  <a:lnTo>
                    <a:pt x="300" y="449"/>
                  </a:lnTo>
                  <a:lnTo>
                    <a:pt x="303" y="434"/>
                  </a:lnTo>
                  <a:lnTo>
                    <a:pt x="308" y="418"/>
                  </a:lnTo>
                  <a:lnTo>
                    <a:pt x="314" y="399"/>
                  </a:lnTo>
                  <a:lnTo>
                    <a:pt x="319" y="384"/>
                  </a:lnTo>
                  <a:lnTo>
                    <a:pt x="324" y="365"/>
                  </a:lnTo>
                  <a:lnTo>
                    <a:pt x="332" y="347"/>
                  </a:lnTo>
                  <a:lnTo>
                    <a:pt x="339" y="329"/>
                  </a:lnTo>
                  <a:lnTo>
                    <a:pt x="346" y="309"/>
                  </a:lnTo>
                  <a:lnTo>
                    <a:pt x="353" y="289"/>
                  </a:lnTo>
                  <a:lnTo>
                    <a:pt x="361" y="267"/>
                  </a:lnTo>
                  <a:lnTo>
                    <a:pt x="372" y="245"/>
                  </a:lnTo>
                  <a:lnTo>
                    <a:pt x="382" y="223"/>
                  </a:lnTo>
                  <a:lnTo>
                    <a:pt x="392" y="199"/>
                  </a:lnTo>
                  <a:lnTo>
                    <a:pt x="404" y="175"/>
                  </a:lnTo>
                  <a:lnTo>
                    <a:pt x="416" y="152"/>
                  </a:lnTo>
                  <a:lnTo>
                    <a:pt x="429" y="125"/>
                  </a:lnTo>
                  <a:lnTo>
                    <a:pt x="443" y="98"/>
                  </a:lnTo>
                  <a:lnTo>
                    <a:pt x="459" y="71"/>
                  </a:lnTo>
                  <a:lnTo>
                    <a:pt x="475" y="43"/>
                  </a:lnTo>
                  <a:close/>
                </a:path>
              </a:pathLst>
            </a:custGeom>
            <a:solidFill>
              <a:srgbClr val="333333"/>
            </a:solidFill>
            <a:ln w="9525">
              <a:noFill/>
              <a:round/>
              <a:headEnd/>
              <a:tailEnd/>
            </a:ln>
          </p:spPr>
          <p:txBody>
            <a:bodyPr/>
            <a:lstStyle/>
            <a:p>
              <a:endParaRPr lang="en-US" b="1"/>
            </a:p>
          </p:txBody>
        </p:sp>
        <p:sp>
          <p:nvSpPr>
            <p:cNvPr id="82972" name="Freeform 127"/>
            <p:cNvSpPr>
              <a:spLocks/>
            </p:cNvSpPr>
            <p:nvPr/>
          </p:nvSpPr>
          <p:spPr bwMode="auto">
            <a:xfrm>
              <a:off x="5178" y="3326"/>
              <a:ext cx="86" cy="131"/>
            </a:xfrm>
            <a:custGeom>
              <a:avLst/>
              <a:gdLst>
                <a:gd name="T0" fmla="*/ 488 w 798"/>
                <a:gd name="T1" fmla="*/ 24 h 1350"/>
                <a:gd name="T2" fmla="*/ 525 w 798"/>
                <a:gd name="T3" fmla="*/ 8 h 1350"/>
                <a:gd name="T4" fmla="*/ 571 w 798"/>
                <a:gd name="T5" fmla="*/ 0 h 1350"/>
                <a:gd name="T6" fmla="*/ 626 w 798"/>
                <a:gd name="T7" fmla="*/ 3 h 1350"/>
                <a:gd name="T8" fmla="*/ 686 w 798"/>
                <a:gd name="T9" fmla="*/ 8 h 1350"/>
                <a:gd name="T10" fmla="*/ 744 w 798"/>
                <a:gd name="T11" fmla="*/ 23 h 1350"/>
                <a:gd name="T12" fmla="*/ 783 w 798"/>
                <a:gd name="T13" fmla="*/ 38 h 1350"/>
                <a:gd name="T14" fmla="*/ 793 w 798"/>
                <a:gd name="T15" fmla="*/ 48 h 1350"/>
                <a:gd name="T16" fmla="*/ 798 w 798"/>
                <a:gd name="T17" fmla="*/ 57 h 1350"/>
                <a:gd name="T18" fmla="*/ 797 w 798"/>
                <a:gd name="T19" fmla="*/ 70 h 1350"/>
                <a:gd name="T20" fmla="*/ 793 w 798"/>
                <a:gd name="T21" fmla="*/ 85 h 1350"/>
                <a:gd name="T22" fmla="*/ 776 w 798"/>
                <a:gd name="T23" fmla="*/ 117 h 1350"/>
                <a:gd name="T24" fmla="*/ 734 w 798"/>
                <a:gd name="T25" fmla="*/ 203 h 1350"/>
                <a:gd name="T26" fmla="*/ 696 w 798"/>
                <a:gd name="T27" fmla="*/ 299 h 1350"/>
                <a:gd name="T28" fmla="*/ 667 w 798"/>
                <a:gd name="T29" fmla="*/ 398 h 1350"/>
                <a:gd name="T30" fmla="*/ 640 w 798"/>
                <a:gd name="T31" fmla="*/ 496 h 1350"/>
                <a:gd name="T32" fmla="*/ 596 w 798"/>
                <a:gd name="T33" fmla="*/ 673 h 1350"/>
                <a:gd name="T34" fmla="*/ 570 w 798"/>
                <a:gd name="T35" fmla="*/ 770 h 1350"/>
                <a:gd name="T36" fmla="*/ 541 w 798"/>
                <a:gd name="T37" fmla="*/ 862 h 1350"/>
                <a:gd name="T38" fmla="*/ 507 w 798"/>
                <a:gd name="T39" fmla="*/ 952 h 1350"/>
                <a:gd name="T40" fmla="*/ 471 w 798"/>
                <a:gd name="T41" fmla="*/ 1044 h 1350"/>
                <a:gd name="T42" fmla="*/ 432 w 798"/>
                <a:gd name="T43" fmla="*/ 1133 h 1350"/>
                <a:gd name="T44" fmla="*/ 389 w 798"/>
                <a:gd name="T45" fmla="*/ 1223 h 1350"/>
                <a:gd name="T46" fmla="*/ 345 w 798"/>
                <a:gd name="T47" fmla="*/ 1312 h 1350"/>
                <a:gd name="T48" fmla="*/ 332 w 798"/>
                <a:gd name="T49" fmla="*/ 1335 h 1350"/>
                <a:gd name="T50" fmla="*/ 326 w 798"/>
                <a:gd name="T51" fmla="*/ 1342 h 1350"/>
                <a:gd name="T52" fmla="*/ 319 w 798"/>
                <a:gd name="T53" fmla="*/ 1347 h 1350"/>
                <a:gd name="T54" fmla="*/ 312 w 798"/>
                <a:gd name="T55" fmla="*/ 1349 h 1350"/>
                <a:gd name="T56" fmla="*/ 304 w 798"/>
                <a:gd name="T57" fmla="*/ 1350 h 1350"/>
                <a:gd name="T58" fmla="*/ 293 w 798"/>
                <a:gd name="T59" fmla="*/ 1349 h 1350"/>
                <a:gd name="T60" fmla="*/ 249 w 798"/>
                <a:gd name="T61" fmla="*/ 1337 h 1350"/>
                <a:gd name="T62" fmla="*/ 185 w 798"/>
                <a:gd name="T63" fmla="*/ 1315 h 1350"/>
                <a:gd name="T64" fmla="*/ 135 w 798"/>
                <a:gd name="T65" fmla="*/ 1303 h 1350"/>
                <a:gd name="T66" fmla="*/ 95 w 798"/>
                <a:gd name="T67" fmla="*/ 1294 h 1350"/>
                <a:gd name="T68" fmla="*/ 31 w 798"/>
                <a:gd name="T69" fmla="*/ 1281 h 1350"/>
                <a:gd name="T70" fmla="*/ 17 w 798"/>
                <a:gd name="T71" fmla="*/ 1275 h 1350"/>
                <a:gd name="T72" fmla="*/ 8 w 798"/>
                <a:gd name="T73" fmla="*/ 1270 h 1350"/>
                <a:gd name="T74" fmla="*/ 3 w 798"/>
                <a:gd name="T75" fmla="*/ 1260 h 1350"/>
                <a:gd name="T76" fmla="*/ 0 w 798"/>
                <a:gd name="T77" fmla="*/ 1248 h 1350"/>
                <a:gd name="T78" fmla="*/ 5 w 798"/>
                <a:gd name="T79" fmla="*/ 1233 h 1350"/>
                <a:gd name="T80" fmla="*/ 14 w 798"/>
                <a:gd name="T81" fmla="*/ 1217 h 1350"/>
                <a:gd name="T82" fmla="*/ 51 w 798"/>
                <a:gd name="T83" fmla="*/ 1141 h 1350"/>
                <a:gd name="T84" fmla="*/ 87 w 798"/>
                <a:gd name="T85" fmla="*/ 1056 h 1350"/>
                <a:gd name="T86" fmla="*/ 125 w 798"/>
                <a:gd name="T87" fmla="*/ 967 h 1350"/>
                <a:gd name="T88" fmla="*/ 162 w 798"/>
                <a:gd name="T89" fmla="*/ 872 h 1350"/>
                <a:gd name="T90" fmla="*/ 198 w 798"/>
                <a:gd name="T91" fmla="*/ 777 h 1350"/>
                <a:gd name="T92" fmla="*/ 231 w 798"/>
                <a:gd name="T93" fmla="*/ 680 h 1350"/>
                <a:gd name="T94" fmla="*/ 258 w 798"/>
                <a:gd name="T95" fmla="*/ 597 h 1350"/>
                <a:gd name="T96" fmla="*/ 275 w 798"/>
                <a:gd name="T97" fmla="*/ 526 h 1350"/>
                <a:gd name="T98" fmla="*/ 295 w 798"/>
                <a:gd name="T99" fmla="*/ 449 h 1350"/>
                <a:gd name="T100" fmla="*/ 321 w 798"/>
                <a:gd name="T101" fmla="*/ 365 h 1350"/>
                <a:gd name="T102" fmla="*/ 358 w 798"/>
                <a:gd name="T103" fmla="*/ 267 h 1350"/>
                <a:gd name="T104" fmla="*/ 411 w 798"/>
                <a:gd name="T105" fmla="*/ 150 h 13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8"/>
                <a:gd name="T160" fmla="*/ 0 h 1350"/>
                <a:gd name="T161" fmla="*/ 798 w 798"/>
                <a:gd name="T162" fmla="*/ 1350 h 13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8" h="1350">
                  <a:moveTo>
                    <a:pt x="472" y="43"/>
                  </a:moveTo>
                  <a:lnTo>
                    <a:pt x="474" y="36"/>
                  </a:lnTo>
                  <a:lnTo>
                    <a:pt x="479" y="31"/>
                  </a:lnTo>
                  <a:lnTo>
                    <a:pt x="483" y="28"/>
                  </a:lnTo>
                  <a:lnTo>
                    <a:pt x="488" y="24"/>
                  </a:lnTo>
                  <a:lnTo>
                    <a:pt x="495" y="20"/>
                  </a:lnTo>
                  <a:lnTo>
                    <a:pt x="502" y="16"/>
                  </a:lnTo>
                  <a:lnTo>
                    <a:pt x="509" y="13"/>
                  </a:lnTo>
                  <a:lnTo>
                    <a:pt x="517" y="11"/>
                  </a:lnTo>
                  <a:lnTo>
                    <a:pt x="525" y="8"/>
                  </a:lnTo>
                  <a:lnTo>
                    <a:pt x="534" y="6"/>
                  </a:lnTo>
                  <a:lnTo>
                    <a:pt x="543" y="4"/>
                  </a:lnTo>
                  <a:lnTo>
                    <a:pt x="551" y="4"/>
                  </a:lnTo>
                  <a:lnTo>
                    <a:pt x="563" y="3"/>
                  </a:lnTo>
                  <a:lnTo>
                    <a:pt x="571" y="0"/>
                  </a:lnTo>
                  <a:lnTo>
                    <a:pt x="582" y="0"/>
                  </a:lnTo>
                  <a:lnTo>
                    <a:pt x="592" y="0"/>
                  </a:lnTo>
                  <a:lnTo>
                    <a:pt x="604" y="0"/>
                  </a:lnTo>
                  <a:lnTo>
                    <a:pt x="616" y="0"/>
                  </a:lnTo>
                  <a:lnTo>
                    <a:pt x="626" y="3"/>
                  </a:lnTo>
                  <a:lnTo>
                    <a:pt x="638" y="3"/>
                  </a:lnTo>
                  <a:lnTo>
                    <a:pt x="650" y="4"/>
                  </a:lnTo>
                  <a:lnTo>
                    <a:pt x="662" y="4"/>
                  </a:lnTo>
                  <a:lnTo>
                    <a:pt x="674" y="6"/>
                  </a:lnTo>
                  <a:lnTo>
                    <a:pt x="686" y="8"/>
                  </a:lnTo>
                  <a:lnTo>
                    <a:pt x="696" y="11"/>
                  </a:lnTo>
                  <a:lnTo>
                    <a:pt x="710" y="13"/>
                  </a:lnTo>
                  <a:lnTo>
                    <a:pt x="722" y="16"/>
                  </a:lnTo>
                  <a:lnTo>
                    <a:pt x="734" y="18"/>
                  </a:lnTo>
                  <a:lnTo>
                    <a:pt x="744" y="23"/>
                  </a:lnTo>
                  <a:lnTo>
                    <a:pt x="757" y="26"/>
                  </a:lnTo>
                  <a:lnTo>
                    <a:pt x="768" y="30"/>
                  </a:lnTo>
                  <a:lnTo>
                    <a:pt x="778" y="33"/>
                  </a:lnTo>
                  <a:lnTo>
                    <a:pt x="782" y="36"/>
                  </a:lnTo>
                  <a:lnTo>
                    <a:pt x="783" y="38"/>
                  </a:lnTo>
                  <a:lnTo>
                    <a:pt x="785" y="40"/>
                  </a:lnTo>
                  <a:lnTo>
                    <a:pt x="789" y="43"/>
                  </a:lnTo>
                  <a:lnTo>
                    <a:pt x="790" y="44"/>
                  </a:lnTo>
                  <a:lnTo>
                    <a:pt x="793" y="46"/>
                  </a:lnTo>
                  <a:lnTo>
                    <a:pt x="793" y="48"/>
                  </a:lnTo>
                  <a:lnTo>
                    <a:pt x="795" y="50"/>
                  </a:lnTo>
                  <a:lnTo>
                    <a:pt x="797" y="51"/>
                  </a:lnTo>
                  <a:lnTo>
                    <a:pt x="797" y="53"/>
                  </a:lnTo>
                  <a:lnTo>
                    <a:pt x="798" y="55"/>
                  </a:lnTo>
                  <a:lnTo>
                    <a:pt x="798" y="57"/>
                  </a:lnTo>
                  <a:lnTo>
                    <a:pt x="798" y="60"/>
                  </a:lnTo>
                  <a:lnTo>
                    <a:pt x="798" y="63"/>
                  </a:lnTo>
                  <a:lnTo>
                    <a:pt x="798" y="64"/>
                  </a:lnTo>
                  <a:lnTo>
                    <a:pt x="798" y="66"/>
                  </a:lnTo>
                  <a:lnTo>
                    <a:pt x="797" y="70"/>
                  </a:lnTo>
                  <a:lnTo>
                    <a:pt x="797" y="71"/>
                  </a:lnTo>
                  <a:lnTo>
                    <a:pt x="797" y="75"/>
                  </a:lnTo>
                  <a:lnTo>
                    <a:pt x="795" y="78"/>
                  </a:lnTo>
                  <a:lnTo>
                    <a:pt x="793" y="80"/>
                  </a:lnTo>
                  <a:lnTo>
                    <a:pt x="793" y="85"/>
                  </a:lnTo>
                  <a:lnTo>
                    <a:pt x="790" y="88"/>
                  </a:lnTo>
                  <a:lnTo>
                    <a:pt x="789" y="91"/>
                  </a:lnTo>
                  <a:lnTo>
                    <a:pt x="785" y="98"/>
                  </a:lnTo>
                  <a:lnTo>
                    <a:pt x="780" y="108"/>
                  </a:lnTo>
                  <a:lnTo>
                    <a:pt x="776" y="117"/>
                  </a:lnTo>
                  <a:lnTo>
                    <a:pt x="771" y="126"/>
                  </a:lnTo>
                  <a:lnTo>
                    <a:pt x="761" y="146"/>
                  </a:lnTo>
                  <a:lnTo>
                    <a:pt x="752" y="165"/>
                  </a:lnTo>
                  <a:lnTo>
                    <a:pt x="743" y="183"/>
                  </a:lnTo>
                  <a:lnTo>
                    <a:pt x="734" y="203"/>
                  </a:lnTo>
                  <a:lnTo>
                    <a:pt x="727" y="222"/>
                  </a:lnTo>
                  <a:lnTo>
                    <a:pt x="718" y="242"/>
                  </a:lnTo>
                  <a:lnTo>
                    <a:pt x="711" y="262"/>
                  </a:lnTo>
                  <a:lnTo>
                    <a:pt x="704" y="279"/>
                  </a:lnTo>
                  <a:lnTo>
                    <a:pt x="696" y="299"/>
                  </a:lnTo>
                  <a:lnTo>
                    <a:pt x="690" y="319"/>
                  </a:lnTo>
                  <a:lnTo>
                    <a:pt x="684" y="337"/>
                  </a:lnTo>
                  <a:lnTo>
                    <a:pt x="677" y="357"/>
                  </a:lnTo>
                  <a:lnTo>
                    <a:pt x="672" y="378"/>
                  </a:lnTo>
                  <a:lnTo>
                    <a:pt x="667" y="398"/>
                  </a:lnTo>
                  <a:lnTo>
                    <a:pt x="660" y="416"/>
                  </a:lnTo>
                  <a:lnTo>
                    <a:pt x="655" y="436"/>
                  </a:lnTo>
                  <a:lnTo>
                    <a:pt x="649" y="456"/>
                  </a:lnTo>
                  <a:lnTo>
                    <a:pt x="643" y="476"/>
                  </a:lnTo>
                  <a:lnTo>
                    <a:pt x="640" y="496"/>
                  </a:lnTo>
                  <a:lnTo>
                    <a:pt x="635" y="516"/>
                  </a:lnTo>
                  <a:lnTo>
                    <a:pt x="624" y="555"/>
                  </a:lnTo>
                  <a:lnTo>
                    <a:pt x="616" y="595"/>
                  </a:lnTo>
                  <a:lnTo>
                    <a:pt x="604" y="635"/>
                  </a:lnTo>
                  <a:lnTo>
                    <a:pt x="596" y="673"/>
                  </a:lnTo>
                  <a:lnTo>
                    <a:pt x="590" y="693"/>
                  </a:lnTo>
                  <a:lnTo>
                    <a:pt x="585" y="713"/>
                  </a:lnTo>
                  <a:lnTo>
                    <a:pt x="580" y="733"/>
                  </a:lnTo>
                  <a:lnTo>
                    <a:pt x="575" y="752"/>
                  </a:lnTo>
                  <a:lnTo>
                    <a:pt x="570" y="770"/>
                  </a:lnTo>
                  <a:lnTo>
                    <a:pt x="564" y="788"/>
                  </a:lnTo>
                  <a:lnTo>
                    <a:pt x="558" y="807"/>
                  </a:lnTo>
                  <a:lnTo>
                    <a:pt x="553" y="825"/>
                  </a:lnTo>
                  <a:lnTo>
                    <a:pt x="546" y="843"/>
                  </a:lnTo>
                  <a:lnTo>
                    <a:pt x="541" y="862"/>
                  </a:lnTo>
                  <a:lnTo>
                    <a:pt x="534" y="880"/>
                  </a:lnTo>
                  <a:lnTo>
                    <a:pt x="529" y="897"/>
                  </a:lnTo>
                  <a:lnTo>
                    <a:pt x="522" y="916"/>
                  </a:lnTo>
                  <a:lnTo>
                    <a:pt x="515" y="934"/>
                  </a:lnTo>
                  <a:lnTo>
                    <a:pt x="507" y="952"/>
                  </a:lnTo>
                  <a:lnTo>
                    <a:pt x="500" y="971"/>
                  </a:lnTo>
                  <a:lnTo>
                    <a:pt x="493" y="989"/>
                  </a:lnTo>
                  <a:lnTo>
                    <a:pt x="486" y="1007"/>
                  </a:lnTo>
                  <a:lnTo>
                    <a:pt x="479" y="1026"/>
                  </a:lnTo>
                  <a:lnTo>
                    <a:pt x="471" y="1044"/>
                  </a:lnTo>
                  <a:lnTo>
                    <a:pt x="463" y="1061"/>
                  </a:lnTo>
                  <a:lnTo>
                    <a:pt x="456" y="1079"/>
                  </a:lnTo>
                  <a:lnTo>
                    <a:pt x="447" y="1096"/>
                  </a:lnTo>
                  <a:lnTo>
                    <a:pt x="440" y="1115"/>
                  </a:lnTo>
                  <a:lnTo>
                    <a:pt x="432" y="1133"/>
                  </a:lnTo>
                  <a:lnTo>
                    <a:pt x="423" y="1151"/>
                  </a:lnTo>
                  <a:lnTo>
                    <a:pt x="415" y="1168"/>
                  </a:lnTo>
                  <a:lnTo>
                    <a:pt x="406" y="1186"/>
                  </a:lnTo>
                  <a:lnTo>
                    <a:pt x="398" y="1205"/>
                  </a:lnTo>
                  <a:lnTo>
                    <a:pt x="389" y="1223"/>
                  </a:lnTo>
                  <a:lnTo>
                    <a:pt x="380" y="1241"/>
                  </a:lnTo>
                  <a:lnTo>
                    <a:pt x="371" y="1257"/>
                  </a:lnTo>
                  <a:lnTo>
                    <a:pt x="364" y="1275"/>
                  </a:lnTo>
                  <a:lnTo>
                    <a:pt x="355" y="1294"/>
                  </a:lnTo>
                  <a:lnTo>
                    <a:pt x="345" y="1312"/>
                  </a:lnTo>
                  <a:lnTo>
                    <a:pt x="336" y="1330"/>
                  </a:lnTo>
                  <a:lnTo>
                    <a:pt x="334" y="1332"/>
                  </a:lnTo>
                  <a:lnTo>
                    <a:pt x="334" y="1334"/>
                  </a:lnTo>
                  <a:lnTo>
                    <a:pt x="332" y="1335"/>
                  </a:lnTo>
                  <a:lnTo>
                    <a:pt x="332" y="1337"/>
                  </a:lnTo>
                  <a:lnTo>
                    <a:pt x="331" y="1337"/>
                  </a:lnTo>
                  <a:lnTo>
                    <a:pt x="331" y="1340"/>
                  </a:lnTo>
                  <a:lnTo>
                    <a:pt x="329" y="1342"/>
                  </a:lnTo>
                  <a:lnTo>
                    <a:pt x="326" y="1342"/>
                  </a:lnTo>
                  <a:lnTo>
                    <a:pt x="325" y="1343"/>
                  </a:lnTo>
                  <a:lnTo>
                    <a:pt x="323" y="1345"/>
                  </a:lnTo>
                  <a:lnTo>
                    <a:pt x="321" y="1345"/>
                  </a:lnTo>
                  <a:lnTo>
                    <a:pt x="319" y="1347"/>
                  </a:lnTo>
                  <a:lnTo>
                    <a:pt x="318" y="1347"/>
                  </a:lnTo>
                  <a:lnTo>
                    <a:pt x="316" y="1349"/>
                  </a:lnTo>
                  <a:lnTo>
                    <a:pt x="314" y="1349"/>
                  </a:lnTo>
                  <a:lnTo>
                    <a:pt x="312" y="1349"/>
                  </a:lnTo>
                  <a:lnTo>
                    <a:pt x="311" y="1350"/>
                  </a:lnTo>
                  <a:lnTo>
                    <a:pt x="309" y="1350"/>
                  </a:lnTo>
                  <a:lnTo>
                    <a:pt x="307" y="1350"/>
                  </a:lnTo>
                  <a:lnTo>
                    <a:pt x="305" y="1350"/>
                  </a:lnTo>
                  <a:lnTo>
                    <a:pt x="304" y="1350"/>
                  </a:lnTo>
                  <a:lnTo>
                    <a:pt x="302" y="1350"/>
                  </a:lnTo>
                  <a:lnTo>
                    <a:pt x="300" y="1350"/>
                  </a:lnTo>
                  <a:lnTo>
                    <a:pt x="297" y="1350"/>
                  </a:lnTo>
                  <a:lnTo>
                    <a:pt x="295" y="1350"/>
                  </a:lnTo>
                  <a:lnTo>
                    <a:pt x="293" y="1349"/>
                  </a:lnTo>
                  <a:lnTo>
                    <a:pt x="292" y="1349"/>
                  </a:lnTo>
                  <a:lnTo>
                    <a:pt x="290" y="1349"/>
                  </a:lnTo>
                  <a:lnTo>
                    <a:pt x="288" y="1349"/>
                  </a:lnTo>
                  <a:lnTo>
                    <a:pt x="266" y="1342"/>
                  </a:lnTo>
                  <a:lnTo>
                    <a:pt x="249" y="1337"/>
                  </a:lnTo>
                  <a:lnTo>
                    <a:pt x="235" y="1332"/>
                  </a:lnTo>
                  <a:lnTo>
                    <a:pt x="220" y="1328"/>
                  </a:lnTo>
                  <a:lnTo>
                    <a:pt x="208" y="1323"/>
                  </a:lnTo>
                  <a:lnTo>
                    <a:pt x="196" y="1320"/>
                  </a:lnTo>
                  <a:lnTo>
                    <a:pt x="185" y="1315"/>
                  </a:lnTo>
                  <a:lnTo>
                    <a:pt x="172" y="1314"/>
                  </a:lnTo>
                  <a:lnTo>
                    <a:pt x="162" y="1310"/>
                  </a:lnTo>
                  <a:lnTo>
                    <a:pt x="150" y="1307"/>
                  </a:lnTo>
                  <a:lnTo>
                    <a:pt x="143" y="1305"/>
                  </a:lnTo>
                  <a:lnTo>
                    <a:pt x="135" y="1303"/>
                  </a:lnTo>
                  <a:lnTo>
                    <a:pt x="128" y="1301"/>
                  </a:lnTo>
                  <a:lnTo>
                    <a:pt x="121" y="1300"/>
                  </a:lnTo>
                  <a:lnTo>
                    <a:pt x="113" y="1297"/>
                  </a:lnTo>
                  <a:lnTo>
                    <a:pt x="104" y="1295"/>
                  </a:lnTo>
                  <a:lnTo>
                    <a:pt x="95" y="1294"/>
                  </a:lnTo>
                  <a:lnTo>
                    <a:pt x="86" y="1292"/>
                  </a:lnTo>
                  <a:lnTo>
                    <a:pt x="63" y="1288"/>
                  </a:lnTo>
                  <a:lnTo>
                    <a:pt x="38" y="1283"/>
                  </a:lnTo>
                  <a:lnTo>
                    <a:pt x="34" y="1283"/>
                  </a:lnTo>
                  <a:lnTo>
                    <a:pt x="31" y="1281"/>
                  </a:lnTo>
                  <a:lnTo>
                    <a:pt x="29" y="1281"/>
                  </a:lnTo>
                  <a:lnTo>
                    <a:pt x="26" y="1280"/>
                  </a:lnTo>
                  <a:lnTo>
                    <a:pt x="22" y="1280"/>
                  </a:lnTo>
                  <a:lnTo>
                    <a:pt x="20" y="1277"/>
                  </a:lnTo>
                  <a:lnTo>
                    <a:pt x="17" y="1275"/>
                  </a:lnTo>
                  <a:lnTo>
                    <a:pt x="15" y="1275"/>
                  </a:lnTo>
                  <a:lnTo>
                    <a:pt x="14" y="1273"/>
                  </a:lnTo>
                  <a:lnTo>
                    <a:pt x="12" y="1272"/>
                  </a:lnTo>
                  <a:lnTo>
                    <a:pt x="10" y="1270"/>
                  </a:lnTo>
                  <a:lnTo>
                    <a:pt x="8" y="1270"/>
                  </a:lnTo>
                  <a:lnTo>
                    <a:pt x="7" y="1268"/>
                  </a:lnTo>
                  <a:lnTo>
                    <a:pt x="5" y="1267"/>
                  </a:lnTo>
                  <a:lnTo>
                    <a:pt x="5" y="1265"/>
                  </a:lnTo>
                  <a:lnTo>
                    <a:pt x="3" y="1261"/>
                  </a:lnTo>
                  <a:lnTo>
                    <a:pt x="3" y="1260"/>
                  </a:lnTo>
                  <a:lnTo>
                    <a:pt x="3" y="1257"/>
                  </a:lnTo>
                  <a:lnTo>
                    <a:pt x="0" y="1255"/>
                  </a:lnTo>
                  <a:lnTo>
                    <a:pt x="0" y="1253"/>
                  </a:lnTo>
                  <a:lnTo>
                    <a:pt x="0" y="1250"/>
                  </a:lnTo>
                  <a:lnTo>
                    <a:pt x="0" y="1248"/>
                  </a:lnTo>
                  <a:lnTo>
                    <a:pt x="3" y="1245"/>
                  </a:lnTo>
                  <a:lnTo>
                    <a:pt x="3" y="1243"/>
                  </a:lnTo>
                  <a:lnTo>
                    <a:pt x="3" y="1240"/>
                  </a:lnTo>
                  <a:lnTo>
                    <a:pt x="5" y="1237"/>
                  </a:lnTo>
                  <a:lnTo>
                    <a:pt x="5" y="1233"/>
                  </a:lnTo>
                  <a:lnTo>
                    <a:pt x="7" y="1232"/>
                  </a:lnTo>
                  <a:lnTo>
                    <a:pt x="8" y="1228"/>
                  </a:lnTo>
                  <a:lnTo>
                    <a:pt x="10" y="1225"/>
                  </a:lnTo>
                  <a:lnTo>
                    <a:pt x="12" y="1221"/>
                  </a:lnTo>
                  <a:lnTo>
                    <a:pt x="14" y="1217"/>
                  </a:lnTo>
                  <a:lnTo>
                    <a:pt x="20" y="1203"/>
                  </a:lnTo>
                  <a:lnTo>
                    <a:pt x="27" y="1188"/>
                  </a:lnTo>
                  <a:lnTo>
                    <a:pt x="34" y="1171"/>
                  </a:lnTo>
                  <a:lnTo>
                    <a:pt x="43" y="1157"/>
                  </a:lnTo>
                  <a:lnTo>
                    <a:pt x="51" y="1141"/>
                  </a:lnTo>
                  <a:lnTo>
                    <a:pt x="58" y="1124"/>
                  </a:lnTo>
                  <a:lnTo>
                    <a:pt x="65" y="1108"/>
                  </a:lnTo>
                  <a:lnTo>
                    <a:pt x="72" y="1089"/>
                  </a:lnTo>
                  <a:lnTo>
                    <a:pt x="80" y="1073"/>
                  </a:lnTo>
                  <a:lnTo>
                    <a:pt x="87" y="1056"/>
                  </a:lnTo>
                  <a:lnTo>
                    <a:pt x="95" y="1039"/>
                  </a:lnTo>
                  <a:lnTo>
                    <a:pt x="102" y="1021"/>
                  </a:lnTo>
                  <a:lnTo>
                    <a:pt x="111" y="1004"/>
                  </a:lnTo>
                  <a:lnTo>
                    <a:pt x="118" y="986"/>
                  </a:lnTo>
                  <a:lnTo>
                    <a:pt x="125" y="967"/>
                  </a:lnTo>
                  <a:lnTo>
                    <a:pt x="132" y="949"/>
                  </a:lnTo>
                  <a:lnTo>
                    <a:pt x="139" y="929"/>
                  </a:lnTo>
                  <a:lnTo>
                    <a:pt x="148" y="911"/>
                  </a:lnTo>
                  <a:lnTo>
                    <a:pt x="155" y="892"/>
                  </a:lnTo>
                  <a:lnTo>
                    <a:pt x="162" y="872"/>
                  </a:lnTo>
                  <a:lnTo>
                    <a:pt x="169" y="854"/>
                  </a:lnTo>
                  <a:lnTo>
                    <a:pt x="176" y="834"/>
                  </a:lnTo>
                  <a:lnTo>
                    <a:pt x="183" y="815"/>
                  </a:lnTo>
                  <a:lnTo>
                    <a:pt x="191" y="795"/>
                  </a:lnTo>
                  <a:lnTo>
                    <a:pt x="198" y="777"/>
                  </a:lnTo>
                  <a:lnTo>
                    <a:pt x="205" y="757"/>
                  </a:lnTo>
                  <a:lnTo>
                    <a:pt x="212" y="737"/>
                  </a:lnTo>
                  <a:lnTo>
                    <a:pt x="219" y="717"/>
                  </a:lnTo>
                  <a:lnTo>
                    <a:pt x="225" y="697"/>
                  </a:lnTo>
                  <a:lnTo>
                    <a:pt x="231" y="680"/>
                  </a:lnTo>
                  <a:lnTo>
                    <a:pt x="239" y="658"/>
                  </a:lnTo>
                  <a:lnTo>
                    <a:pt x="246" y="638"/>
                  </a:lnTo>
                  <a:lnTo>
                    <a:pt x="249" y="625"/>
                  </a:lnTo>
                  <a:lnTo>
                    <a:pt x="254" y="610"/>
                  </a:lnTo>
                  <a:lnTo>
                    <a:pt x="258" y="597"/>
                  </a:lnTo>
                  <a:lnTo>
                    <a:pt x="261" y="583"/>
                  </a:lnTo>
                  <a:lnTo>
                    <a:pt x="265" y="568"/>
                  </a:lnTo>
                  <a:lnTo>
                    <a:pt x="268" y="553"/>
                  </a:lnTo>
                  <a:lnTo>
                    <a:pt x="272" y="541"/>
                  </a:lnTo>
                  <a:lnTo>
                    <a:pt x="275" y="526"/>
                  </a:lnTo>
                  <a:lnTo>
                    <a:pt x="278" y="511"/>
                  </a:lnTo>
                  <a:lnTo>
                    <a:pt x="285" y="494"/>
                  </a:lnTo>
                  <a:lnTo>
                    <a:pt x="288" y="481"/>
                  </a:lnTo>
                  <a:lnTo>
                    <a:pt x="292" y="466"/>
                  </a:lnTo>
                  <a:lnTo>
                    <a:pt x="295" y="449"/>
                  </a:lnTo>
                  <a:lnTo>
                    <a:pt x="300" y="433"/>
                  </a:lnTo>
                  <a:lnTo>
                    <a:pt x="305" y="416"/>
                  </a:lnTo>
                  <a:lnTo>
                    <a:pt x="309" y="399"/>
                  </a:lnTo>
                  <a:lnTo>
                    <a:pt x="316" y="384"/>
                  </a:lnTo>
                  <a:lnTo>
                    <a:pt x="321" y="365"/>
                  </a:lnTo>
                  <a:lnTo>
                    <a:pt x="326" y="347"/>
                  </a:lnTo>
                  <a:lnTo>
                    <a:pt x="334" y="327"/>
                  </a:lnTo>
                  <a:lnTo>
                    <a:pt x="343" y="309"/>
                  </a:lnTo>
                  <a:lnTo>
                    <a:pt x="350" y="289"/>
                  </a:lnTo>
                  <a:lnTo>
                    <a:pt x="358" y="267"/>
                  </a:lnTo>
                  <a:lnTo>
                    <a:pt x="367" y="245"/>
                  </a:lnTo>
                  <a:lnTo>
                    <a:pt x="379" y="223"/>
                  </a:lnTo>
                  <a:lnTo>
                    <a:pt x="389" y="199"/>
                  </a:lnTo>
                  <a:lnTo>
                    <a:pt x="399" y="175"/>
                  </a:lnTo>
                  <a:lnTo>
                    <a:pt x="411" y="150"/>
                  </a:lnTo>
                  <a:lnTo>
                    <a:pt x="426" y="125"/>
                  </a:lnTo>
                  <a:lnTo>
                    <a:pt x="440" y="98"/>
                  </a:lnTo>
                  <a:lnTo>
                    <a:pt x="454" y="70"/>
                  </a:lnTo>
                  <a:lnTo>
                    <a:pt x="472" y="43"/>
                  </a:lnTo>
                  <a:close/>
                </a:path>
              </a:pathLst>
            </a:custGeom>
            <a:solidFill>
              <a:srgbClr val="666666"/>
            </a:solidFill>
            <a:ln w="9525">
              <a:noFill/>
              <a:round/>
              <a:headEnd/>
              <a:tailEnd/>
            </a:ln>
          </p:spPr>
          <p:txBody>
            <a:bodyPr/>
            <a:lstStyle/>
            <a:p>
              <a:endParaRPr lang="en-US" b="1"/>
            </a:p>
          </p:txBody>
        </p:sp>
        <p:sp>
          <p:nvSpPr>
            <p:cNvPr id="82973" name="Freeform 128"/>
            <p:cNvSpPr>
              <a:spLocks/>
            </p:cNvSpPr>
            <p:nvPr/>
          </p:nvSpPr>
          <p:spPr bwMode="auto">
            <a:xfrm>
              <a:off x="5211" y="3328"/>
              <a:ext cx="46" cy="64"/>
            </a:xfrm>
            <a:custGeom>
              <a:avLst/>
              <a:gdLst>
                <a:gd name="T0" fmla="*/ 333 w 431"/>
                <a:gd name="T1" fmla="*/ 0 h 656"/>
                <a:gd name="T2" fmla="*/ 359 w 431"/>
                <a:gd name="T3" fmla="*/ 6 h 656"/>
                <a:gd name="T4" fmla="*/ 379 w 431"/>
                <a:gd name="T5" fmla="*/ 11 h 656"/>
                <a:gd name="T6" fmla="*/ 398 w 431"/>
                <a:gd name="T7" fmla="*/ 19 h 656"/>
                <a:gd name="T8" fmla="*/ 410 w 431"/>
                <a:gd name="T9" fmla="*/ 29 h 656"/>
                <a:gd name="T10" fmla="*/ 418 w 431"/>
                <a:gd name="T11" fmla="*/ 40 h 656"/>
                <a:gd name="T12" fmla="*/ 425 w 431"/>
                <a:gd name="T13" fmla="*/ 53 h 656"/>
                <a:gd name="T14" fmla="*/ 429 w 431"/>
                <a:gd name="T15" fmla="*/ 66 h 656"/>
                <a:gd name="T16" fmla="*/ 431 w 431"/>
                <a:gd name="T17" fmla="*/ 81 h 656"/>
                <a:gd name="T18" fmla="*/ 429 w 431"/>
                <a:gd name="T19" fmla="*/ 94 h 656"/>
                <a:gd name="T20" fmla="*/ 427 w 431"/>
                <a:gd name="T21" fmla="*/ 111 h 656"/>
                <a:gd name="T22" fmla="*/ 425 w 431"/>
                <a:gd name="T23" fmla="*/ 126 h 656"/>
                <a:gd name="T24" fmla="*/ 420 w 431"/>
                <a:gd name="T25" fmla="*/ 141 h 656"/>
                <a:gd name="T26" fmla="*/ 417 w 431"/>
                <a:gd name="T27" fmla="*/ 153 h 656"/>
                <a:gd name="T28" fmla="*/ 413 w 431"/>
                <a:gd name="T29" fmla="*/ 168 h 656"/>
                <a:gd name="T30" fmla="*/ 410 w 431"/>
                <a:gd name="T31" fmla="*/ 179 h 656"/>
                <a:gd name="T32" fmla="*/ 406 w 431"/>
                <a:gd name="T33" fmla="*/ 191 h 656"/>
                <a:gd name="T34" fmla="*/ 401 w 431"/>
                <a:gd name="T35" fmla="*/ 206 h 656"/>
                <a:gd name="T36" fmla="*/ 391 w 431"/>
                <a:gd name="T37" fmla="*/ 233 h 656"/>
                <a:gd name="T38" fmla="*/ 378 w 431"/>
                <a:gd name="T39" fmla="*/ 280 h 656"/>
                <a:gd name="T40" fmla="*/ 360 w 431"/>
                <a:gd name="T41" fmla="*/ 330 h 656"/>
                <a:gd name="T42" fmla="*/ 332 w 431"/>
                <a:gd name="T43" fmla="*/ 409 h 656"/>
                <a:gd name="T44" fmla="*/ 309 w 431"/>
                <a:gd name="T45" fmla="*/ 477 h 656"/>
                <a:gd name="T46" fmla="*/ 296 w 431"/>
                <a:gd name="T47" fmla="*/ 509 h 656"/>
                <a:gd name="T48" fmla="*/ 285 w 431"/>
                <a:gd name="T49" fmla="*/ 534 h 656"/>
                <a:gd name="T50" fmla="*/ 270 w 431"/>
                <a:gd name="T51" fmla="*/ 562 h 656"/>
                <a:gd name="T52" fmla="*/ 252 w 431"/>
                <a:gd name="T53" fmla="*/ 586 h 656"/>
                <a:gd name="T54" fmla="*/ 229 w 431"/>
                <a:gd name="T55" fmla="*/ 607 h 656"/>
                <a:gd name="T56" fmla="*/ 204 w 431"/>
                <a:gd name="T57" fmla="*/ 626 h 656"/>
                <a:gd name="T58" fmla="*/ 178 w 431"/>
                <a:gd name="T59" fmla="*/ 639 h 656"/>
                <a:gd name="T60" fmla="*/ 151 w 431"/>
                <a:gd name="T61" fmla="*/ 649 h 656"/>
                <a:gd name="T62" fmla="*/ 125 w 431"/>
                <a:gd name="T63" fmla="*/ 653 h 656"/>
                <a:gd name="T64" fmla="*/ 100 w 431"/>
                <a:gd name="T65" fmla="*/ 653 h 656"/>
                <a:gd name="T66" fmla="*/ 75 w 431"/>
                <a:gd name="T67" fmla="*/ 648 h 656"/>
                <a:gd name="T68" fmla="*/ 52 w 431"/>
                <a:gd name="T69" fmla="*/ 637 h 656"/>
                <a:gd name="T70" fmla="*/ 33 w 431"/>
                <a:gd name="T71" fmla="*/ 621 h 656"/>
                <a:gd name="T72" fmla="*/ 18 w 431"/>
                <a:gd name="T73" fmla="*/ 599 h 656"/>
                <a:gd name="T74" fmla="*/ 7 w 431"/>
                <a:gd name="T75" fmla="*/ 567 h 656"/>
                <a:gd name="T76" fmla="*/ 0 w 431"/>
                <a:gd name="T77" fmla="*/ 531 h 656"/>
                <a:gd name="T78" fmla="*/ 2 w 431"/>
                <a:gd name="T79" fmla="*/ 487 h 656"/>
                <a:gd name="T80" fmla="*/ 6 w 431"/>
                <a:gd name="T81" fmla="*/ 452 h 656"/>
                <a:gd name="T82" fmla="*/ 9 w 431"/>
                <a:gd name="T83" fmla="*/ 430 h 656"/>
                <a:gd name="T84" fmla="*/ 16 w 431"/>
                <a:gd name="T85" fmla="*/ 402 h 656"/>
                <a:gd name="T86" fmla="*/ 24 w 431"/>
                <a:gd name="T87" fmla="*/ 368 h 656"/>
                <a:gd name="T88" fmla="*/ 34 w 431"/>
                <a:gd name="T89" fmla="*/ 332 h 656"/>
                <a:gd name="T90" fmla="*/ 47 w 431"/>
                <a:gd name="T91" fmla="*/ 293 h 656"/>
                <a:gd name="T92" fmla="*/ 60 w 431"/>
                <a:gd name="T93" fmla="*/ 255 h 656"/>
                <a:gd name="T94" fmla="*/ 77 w 431"/>
                <a:gd name="T95" fmla="*/ 213 h 656"/>
                <a:gd name="T96" fmla="*/ 96 w 431"/>
                <a:gd name="T97" fmla="*/ 175 h 656"/>
                <a:gd name="T98" fmla="*/ 118 w 431"/>
                <a:gd name="T99" fmla="*/ 136 h 656"/>
                <a:gd name="T100" fmla="*/ 140 w 431"/>
                <a:gd name="T101" fmla="*/ 102 h 656"/>
                <a:gd name="T102" fmla="*/ 167 w 431"/>
                <a:gd name="T103" fmla="*/ 69 h 656"/>
                <a:gd name="T104" fmla="*/ 195 w 431"/>
                <a:gd name="T105" fmla="*/ 42 h 656"/>
                <a:gd name="T106" fmla="*/ 227 w 431"/>
                <a:gd name="T107" fmla="*/ 22 h 656"/>
                <a:gd name="T108" fmla="*/ 263 w 431"/>
                <a:gd name="T109" fmla="*/ 7 h 656"/>
                <a:gd name="T110" fmla="*/ 299 w 431"/>
                <a:gd name="T111" fmla="*/ 0 h 6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656"/>
                <a:gd name="T170" fmla="*/ 431 w 431"/>
                <a:gd name="T171" fmla="*/ 656 h 6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656">
                  <a:moveTo>
                    <a:pt x="319" y="0"/>
                  </a:moveTo>
                  <a:lnTo>
                    <a:pt x="333" y="0"/>
                  </a:lnTo>
                  <a:lnTo>
                    <a:pt x="345" y="2"/>
                  </a:lnTo>
                  <a:lnTo>
                    <a:pt x="359" y="6"/>
                  </a:lnTo>
                  <a:lnTo>
                    <a:pt x="371" y="7"/>
                  </a:lnTo>
                  <a:lnTo>
                    <a:pt x="379" y="11"/>
                  </a:lnTo>
                  <a:lnTo>
                    <a:pt x="388" y="14"/>
                  </a:lnTo>
                  <a:lnTo>
                    <a:pt x="398" y="19"/>
                  </a:lnTo>
                  <a:lnTo>
                    <a:pt x="403" y="24"/>
                  </a:lnTo>
                  <a:lnTo>
                    <a:pt x="410" y="29"/>
                  </a:lnTo>
                  <a:lnTo>
                    <a:pt x="415" y="34"/>
                  </a:lnTo>
                  <a:lnTo>
                    <a:pt x="418" y="40"/>
                  </a:lnTo>
                  <a:lnTo>
                    <a:pt x="422" y="46"/>
                  </a:lnTo>
                  <a:lnTo>
                    <a:pt x="425" y="53"/>
                  </a:lnTo>
                  <a:lnTo>
                    <a:pt x="427" y="61"/>
                  </a:lnTo>
                  <a:lnTo>
                    <a:pt x="429" y="66"/>
                  </a:lnTo>
                  <a:lnTo>
                    <a:pt x="429" y="73"/>
                  </a:lnTo>
                  <a:lnTo>
                    <a:pt x="431" y="81"/>
                  </a:lnTo>
                  <a:lnTo>
                    <a:pt x="431" y="88"/>
                  </a:lnTo>
                  <a:lnTo>
                    <a:pt x="429" y="94"/>
                  </a:lnTo>
                  <a:lnTo>
                    <a:pt x="429" y="102"/>
                  </a:lnTo>
                  <a:lnTo>
                    <a:pt x="427" y="111"/>
                  </a:lnTo>
                  <a:lnTo>
                    <a:pt x="425" y="119"/>
                  </a:lnTo>
                  <a:lnTo>
                    <a:pt x="425" y="126"/>
                  </a:lnTo>
                  <a:lnTo>
                    <a:pt x="422" y="133"/>
                  </a:lnTo>
                  <a:lnTo>
                    <a:pt x="420" y="141"/>
                  </a:lnTo>
                  <a:lnTo>
                    <a:pt x="418" y="148"/>
                  </a:lnTo>
                  <a:lnTo>
                    <a:pt x="417" y="153"/>
                  </a:lnTo>
                  <a:lnTo>
                    <a:pt x="415" y="161"/>
                  </a:lnTo>
                  <a:lnTo>
                    <a:pt x="413" y="168"/>
                  </a:lnTo>
                  <a:lnTo>
                    <a:pt x="412" y="173"/>
                  </a:lnTo>
                  <a:lnTo>
                    <a:pt x="410" y="179"/>
                  </a:lnTo>
                  <a:lnTo>
                    <a:pt x="408" y="184"/>
                  </a:lnTo>
                  <a:lnTo>
                    <a:pt x="406" y="191"/>
                  </a:lnTo>
                  <a:lnTo>
                    <a:pt x="405" y="198"/>
                  </a:lnTo>
                  <a:lnTo>
                    <a:pt x="401" y="206"/>
                  </a:lnTo>
                  <a:lnTo>
                    <a:pt x="399" y="213"/>
                  </a:lnTo>
                  <a:lnTo>
                    <a:pt x="391" y="233"/>
                  </a:lnTo>
                  <a:lnTo>
                    <a:pt x="385" y="255"/>
                  </a:lnTo>
                  <a:lnTo>
                    <a:pt x="378" y="280"/>
                  </a:lnTo>
                  <a:lnTo>
                    <a:pt x="369" y="305"/>
                  </a:lnTo>
                  <a:lnTo>
                    <a:pt x="360" y="330"/>
                  </a:lnTo>
                  <a:lnTo>
                    <a:pt x="352" y="355"/>
                  </a:lnTo>
                  <a:lnTo>
                    <a:pt x="332" y="409"/>
                  </a:lnTo>
                  <a:lnTo>
                    <a:pt x="316" y="457"/>
                  </a:lnTo>
                  <a:lnTo>
                    <a:pt x="309" y="477"/>
                  </a:lnTo>
                  <a:lnTo>
                    <a:pt x="302" y="494"/>
                  </a:lnTo>
                  <a:lnTo>
                    <a:pt x="296" y="509"/>
                  </a:lnTo>
                  <a:lnTo>
                    <a:pt x="292" y="520"/>
                  </a:lnTo>
                  <a:lnTo>
                    <a:pt x="285" y="534"/>
                  </a:lnTo>
                  <a:lnTo>
                    <a:pt x="279" y="549"/>
                  </a:lnTo>
                  <a:lnTo>
                    <a:pt x="270" y="562"/>
                  </a:lnTo>
                  <a:lnTo>
                    <a:pt x="261" y="574"/>
                  </a:lnTo>
                  <a:lnTo>
                    <a:pt x="252" y="586"/>
                  </a:lnTo>
                  <a:lnTo>
                    <a:pt x="239" y="597"/>
                  </a:lnTo>
                  <a:lnTo>
                    <a:pt x="229" y="607"/>
                  </a:lnTo>
                  <a:lnTo>
                    <a:pt x="217" y="617"/>
                  </a:lnTo>
                  <a:lnTo>
                    <a:pt x="204" y="626"/>
                  </a:lnTo>
                  <a:lnTo>
                    <a:pt x="192" y="633"/>
                  </a:lnTo>
                  <a:lnTo>
                    <a:pt x="178" y="639"/>
                  </a:lnTo>
                  <a:lnTo>
                    <a:pt x="166" y="644"/>
                  </a:lnTo>
                  <a:lnTo>
                    <a:pt x="151" y="649"/>
                  </a:lnTo>
                  <a:lnTo>
                    <a:pt x="139" y="651"/>
                  </a:lnTo>
                  <a:lnTo>
                    <a:pt x="125" y="653"/>
                  </a:lnTo>
                  <a:lnTo>
                    <a:pt x="112" y="656"/>
                  </a:lnTo>
                  <a:lnTo>
                    <a:pt x="100" y="653"/>
                  </a:lnTo>
                  <a:lnTo>
                    <a:pt x="87" y="651"/>
                  </a:lnTo>
                  <a:lnTo>
                    <a:pt x="75" y="648"/>
                  </a:lnTo>
                  <a:lnTo>
                    <a:pt x="62" y="644"/>
                  </a:lnTo>
                  <a:lnTo>
                    <a:pt x="52" y="637"/>
                  </a:lnTo>
                  <a:lnTo>
                    <a:pt x="43" y="629"/>
                  </a:lnTo>
                  <a:lnTo>
                    <a:pt x="33" y="621"/>
                  </a:lnTo>
                  <a:lnTo>
                    <a:pt x="26" y="609"/>
                  </a:lnTo>
                  <a:lnTo>
                    <a:pt x="18" y="599"/>
                  </a:lnTo>
                  <a:lnTo>
                    <a:pt x="11" y="584"/>
                  </a:lnTo>
                  <a:lnTo>
                    <a:pt x="7" y="567"/>
                  </a:lnTo>
                  <a:lnTo>
                    <a:pt x="4" y="551"/>
                  </a:lnTo>
                  <a:lnTo>
                    <a:pt x="0" y="531"/>
                  </a:lnTo>
                  <a:lnTo>
                    <a:pt x="0" y="509"/>
                  </a:lnTo>
                  <a:lnTo>
                    <a:pt x="2" y="487"/>
                  </a:lnTo>
                  <a:lnTo>
                    <a:pt x="4" y="462"/>
                  </a:lnTo>
                  <a:lnTo>
                    <a:pt x="6" y="452"/>
                  </a:lnTo>
                  <a:lnTo>
                    <a:pt x="7" y="442"/>
                  </a:lnTo>
                  <a:lnTo>
                    <a:pt x="9" y="430"/>
                  </a:lnTo>
                  <a:lnTo>
                    <a:pt x="13" y="415"/>
                  </a:lnTo>
                  <a:lnTo>
                    <a:pt x="16" y="402"/>
                  </a:lnTo>
                  <a:lnTo>
                    <a:pt x="20" y="385"/>
                  </a:lnTo>
                  <a:lnTo>
                    <a:pt x="24" y="368"/>
                  </a:lnTo>
                  <a:lnTo>
                    <a:pt x="29" y="352"/>
                  </a:lnTo>
                  <a:lnTo>
                    <a:pt x="34" y="332"/>
                  </a:lnTo>
                  <a:lnTo>
                    <a:pt x="40" y="313"/>
                  </a:lnTo>
                  <a:lnTo>
                    <a:pt x="47" y="293"/>
                  </a:lnTo>
                  <a:lnTo>
                    <a:pt x="53" y="275"/>
                  </a:lnTo>
                  <a:lnTo>
                    <a:pt x="60" y="255"/>
                  </a:lnTo>
                  <a:lnTo>
                    <a:pt x="67" y="235"/>
                  </a:lnTo>
                  <a:lnTo>
                    <a:pt x="77" y="213"/>
                  </a:lnTo>
                  <a:lnTo>
                    <a:pt x="86" y="195"/>
                  </a:lnTo>
                  <a:lnTo>
                    <a:pt x="96" y="175"/>
                  </a:lnTo>
                  <a:lnTo>
                    <a:pt x="106" y="155"/>
                  </a:lnTo>
                  <a:lnTo>
                    <a:pt x="118" y="136"/>
                  </a:lnTo>
                  <a:lnTo>
                    <a:pt x="128" y="119"/>
                  </a:lnTo>
                  <a:lnTo>
                    <a:pt x="140" y="102"/>
                  </a:lnTo>
                  <a:lnTo>
                    <a:pt x="153" y="86"/>
                  </a:lnTo>
                  <a:lnTo>
                    <a:pt x="167" y="69"/>
                  </a:lnTo>
                  <a:lnTo>
                    <a:pt x="181" y="54"/>
                  </a:lnTo>
                  <a:lnTo>
                    <a:pt x="195" y="42"/>
                  </a:lnTo>
                  <a:lnTo>
                    <a:pt x="212" y="31"/>
                  </a:lnTo>
                  <a:lnTo>
                    <a:pt x="227" y="22"/>
                  </a:lnTo>
                  <a:lnTo>
                    <a:pt x="245" y="12"/>
                  </a:lnTo>
                  <a:lnTo>
                    <a:pt x="263" y="7"/>
                  </a:lnTo>
                  <a:lnTo>
                    <a:pt x="280" y="2"/>
                  </a:lnTo>
                  <a:lnTo>
                    <a:pt x="299" y="0"/>
                  </a:lnTo>
                  <a:lnTo>
                    <a:pt x="319" y="0"/>
                  </a:lnTo>
                  <a:close/>
                </a:path>
              </a:pathLst>
            </a:custGeom>
            <a:solidFill>
              <a:srgbClr val="4C4C4C"/>
            </a:solidFill>
            <a:ln w="9525">
              <a:noFill/>
              <a:round/>
              <a:headEnd/>
              <a:tailEnd/>
            </a:ln>
          </p:spPr>
          <p:txBody>
            <a:bodyPr/>
            <a:lstStyle/>
            <a:p>
              <a:endParaRPr lang="en-US" b="1"/>
            </a:p>
          </p:txBody>
        </p:sp>
        <p:sp>
          <p:nvSpPr>
            <p:cNvPr id="82974" name="Freeform 129"/>
            <p:cNvSpPr>
              <a:spLocks/>
            </p:cNvSpPr>
            <p:nvPr/>
          </p:nvSpPr>
          <p:spPr bwMode="auto">
            <a:xfrm>
              <a:off x="5212" y="3341"/>
              <a:ext cx="42" cy="37"/>
            </a:xfrm>
            <a:custGeom>
              <a:avLst/>
              <a:gdLst>
                <a:gd name="T0" fmla="*/ 186 w 399"/>
                <a:gd name="T1" fmla="*/ 0 h 379"/>
                <a:gd name="T2" fmla="*/ 228 w 399"/>
                <a:gd name="T3" fmla="*/ 1 h 379"/>
                <a:gd name="T4" fmla="*/ 269 w 399"/>
                <a:gd name="T5" fmla="*/ 6 h 379"/>
                <a:gd name="T6" fmla="*/ 290 w 399"/>
                <a:gd name="T7" fmla="*/ 9 h 379"/>
                <a:gd name="T8" fmla="*/ 312 w 399"/>
                <a:gd name="T9" fmla="*/ 13 h 379"/>
                <a:gd name="T10" fmla="*/ 332 w 399"/>
                <a:gd name="T11" fmla="*/ 16 h 379"/>
                <a:gd name="T12" fmla="*/ 354 w 399"/>
                <a:gd name="T13" fmla="*/ 20 h 379"/>
                <a:gd name="T14" fmla="*/ 375 w 399"/>
                <a:gd name="T15" fmla="*/ 26 h 379"/>
                <a:gd name="T16" fmla="*/ 385 w 399"/>
                <a:gd name="T17" fmla="*/ 28 h 379"/>
                <a:gd name="T18" fmla="*/ 392 w 399"/>
                <a:gd name="T19" fmla="*/ 29 h 379"/>
                <a:gd name="T20" fmla="*/ 395 w 399"/>
                <a:gd name="T21" fmla="*/ 33 h 379"/>
                <a:gd name="T22" fmla="*/ 397 w 399"/>
                <a:gd name="T23" fmla="*/ 35 h 379"/>
                <a:gd name="T24" fmla="*/ 399 w 399"/>
                <a:gd name="T25" fmla="*/ 36 h 379"/>
                <a:gd name="T26" fmla="*/ 399 w 399"/>
                <a:gd name="T27" fmla="*/ 40 h 379"/>
                <a:gd name="T28" fmla="*/ 399 w 399"/>
                <a:gd name="T29" fmla="*/ 44 h 379"/>
                <a:gd name="T30" fmla="*/ 397 w 399"/>
                <a:gd name="T31" fmla="*/ 51 h 379"/>
                <a:gd name="T32" fmla="*/ 380 w 399"/>
                <a:gd name="T33" fmla="*/ 96 h 379"/>
                <a:gd name="T34" fmla="*/ 354 w 399"/>
                <a:gd name="T35" fmla="*/ 177 h 379"/>
                <a:gd name="T36" fmla="*/ 327 w 399"/>
                <a:gd name="T37" fmla="*/ 253 h 379"/>
                <a:gd name="T38" fmla="*/ 310 w 399"/>
                <a:gd name="T39" fmla="*/ 302 h 379"/>
                <a:gd name="T40" fmla="*/ 300 w 399"/>
                <a:gd name="T41" fmla="*/ 332 h 379"/>
                <a:gd name="T42" fmla="*/ 286 w 399"/>
                <a:gd name="T43" fmla="*/ 362 h 379"/>
                <a:gd name="T44" fmla="*/ 281 w 399"/>
                <a:gd name="T45" fmla="*/ 374 h 379"/>
                <a:gd name="T46" fmla="*/ 279 w 399"/>
                <a:gd name="T47" fmla="*/ 377 h 379"/>
                <a:gd name="T48" fmla="*/ 276 w 399"/>
                <a:gd name="T49" fmla="*/ 377 h 379"/>
                <a:gd name="T50" fmla="*/ 273 w 399"/>
                <a:gd name="T51" fmla="*/ 379 h 379"/>
                <a:gd name="T52" fmla="*/ 266 w 399"/>
                <a:gd name="T53" fmla="*/ 379 h 379"/>
                <a:gd name="T54" fmla="*/ 242 w 399"/>
                <a:gd name="T55" fmla="*/ 377 h 379"/>
                <a:gd name="T56" fmla="*/ 218 w 399"/>
                <a:gd name="T57" fmla="*/ 377 h 379"/>
                <a:gd name="T58" fmla="*/ 194 w 399"/>
                <a:gd name="T59" fmla="*/ 376 h 379"/>
                <a:gd name="T60" fmla="*/ 170 w 399"/>
                <a:gd name="T61" fmla="*/ 372 h 379"/>
                <a:gd name="T62" fmla="*/ 145 w 399"/>
                <a:gd name="T63" fmla="*/ 370 h 379"/>
                <a:gd name="T64" fmla="*/ 121 w 399"/>
                <a:gd name="T65" fmla="*/ 367 h 379"/>
                <a:gd name="T66" fmla="*/ 97 w 399"/>
                <a:gd name="T67" fmla="*/ 363 h 379"/>
                <a:gd name="T68" fmla="*/ 73 w 399"/>
                <a:gd name="T69" fmla="*/ 359 h 379"/>
                <a:gd name="T70" fmla="*/ 47 w 399"/>
                <a:gd name="T71" fmla="*/ 354 h 379"/>
                <a:gd name="T72" fmla="*/ 25 w 399"/>
                <a:gd name="T73" fmla="*/ 349 h 379"/>
                <a:gd name="T74" fmla="*/ 7 w 399"/>
                <a:gd name="T75" fmla="*/ 345 h 379"/>
                <a:gd name="T76" fmla="*/ 3 w 399"/>
                <a:gd name="T77" fmla="*/ 343 h 379"/>
                <a:gd name="T78" fmla="*/ 1 w 399"/>
                <a:gd name="T79" fmla="*/ 342 h 379"/>
                <a:gd name="T80" fmla="*/ 1 w 399"/>
                <a:gd name="T81" fmla="*/ 337 h 379"/>
                <a:gd name="T82" fmla="*/ 0 w 399"/>
                <a:gd name="T83" fmla="*/ 334 h 379"/>
                <a:gd name="T84" fmla="*/ 0 w 399"/>
                <a:gd name="T85" fmla="*/ 330 h 379"/>
                <a:gd name="T86" fmla="*/ 5 w 399"/>
                <a:gd name="T87" fmla="*/ 295 h 379"/>
                <a:gd name="T88" fmla="*/ 10 w 399"/>
                <a:gd name="T89" fmla="*/ 260 h 379"/>
                <a:gd name="T90" fmla="*/ 18 w 399"/>
                <a:gd name="T91" fmla="*/ 230 h 379"/>
                <a:gd name="T92" fmla="*/ 25 w 399"/>
                <a:gd name="T93" fmla="*/ 198 h 379"/>
                <a:gd name="T94" fmla="*/ 34 w 399"/>
                <a:gd name="T95" fmla="*/ 170 h 379"/>
                <a:gd name="T96" fmla="*/ 44 w 399"/>
                <a:gd name="T97" fmla="*/ 143 h 379"/>
                <a:gd name="T98" fmla="*/ 56 w 399"/>
                <a:gd name="T99" fmla="*/ 115 h 379"/>
                <a:gd name="T100" fmla="*/ 71 w 399"/>
                <a:gd name="T101" fmla="*/ 88 h 379"/>
                <a:gd name="T102" fmla="*/ 85 w 399"/>
                <a:gd name="T103" fmla="*/ 63 h 379"/>
                <a:gd name="T104" fmla="*/ 102 w 399"/>
                <a:gd name="T105" fmla="*/ 36 h 379"/>
                <a:gd name="T106" fmla="*/ 115 w 399"/>
                <a:gd name="T107" fmla="*/ 18 h 379"/>
                <a:gd name="T108" fmla="*/ 119 w 399"/>
                <a:gd name="T109" fmla="*/ 13 h 379"/>
                <a:gd name="T110" fmla="*/ 122 w 399"/>
                <a:gd name="T111" fmla="*/ 9 h 379"/>
                <a:gd name="T112" fmla="*/ 127 w 399"/>
                <a:gd name="T113" fmla="*/ 8 h 379"/>
                <a:gd name="T114" fmla="*/ 131 w 399"/>
                <a:gd name="T115" fmla="*/ 4 h 379"/>
                <a:gd name="T116" fmla="*/ 136 w 399"/>
                <a:gd name="T117" fmla="*/ 1 h 379"/>
                <a:gd name="T118" fmla="*/ 143 w 399"/>
                <a:gd name="T119" fmla="*/ 0 h 379"/>
                <a:gd name="T120" fmla="*/ 152 w 399"/>
                <a:gd name="T121" fmla="*/ 0 h 3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9"/>
                <a:gd name="T184" fmla="*/ 0 h 379"/>
                <a:gd name="T185" fmla="*/ 399 w 399"/>
                <a:gd name="T186" fmla="*/ 379 h 3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9" h="379">
                  <a:moveTo>
                    <a:pt x="158" y="0"/>
                  </a:moveTo>
                  <a:lnTo>
                    <a:pt x="172" y="0"/>
                  </a:lnTo>
                  <a:lnTo>
                    <a:pt x="186" y="0"/>
                  </a:lnTo>
                  <a:lnTo>
                    <a:pt x="199" y="1"/>
                  </a:lnTo>
                  <a:lnTo>
                    <a:pt x="214" y="1"/>
                  </a:lnTo>
                  <a:lnTo>
                    <a:pt x="228" y="1"/>
                  </a:lnTo>
                  <a:lnTo>
                    <a:pt x="240" y="4"/>
                  </a:lnTo>
                  <a:lnTo>
                    <a:pt x="255" y="6"/>
                  </a:lnTo>
                  <a:lnTo>
                    <a:pt x="269" y="6"/>
                  </a:lnTo>
                  <a:lnTo>
                    <a:pt x="276" y="8"/>
                  </a:lnTo>
                  <a:lnTo>
                    <a:pt x="283" y="8"/>
                  </a:lnTo>
                  <a:lnTo>
                    <a:pt x="290" y="9"/>
                  </a:lnTo>
                  <a:lnTo>
                    <a:pt x="298" y="9"/>
                  </a:lnTo>
                  <a:lnTo>
                    <a:pt x="305" y="11"/>
                  </a:lnTo>
                  <a:lnTo>
                    <a:pt x="312" y="13"/>
                  </a:lnTo>
                  <a:lnTo>
                    <a:pt x="319" y="13"/>
                  </a:lnTo>
                  <a:lnTo>
                    <a:pt x="326" y="14"/>
                  </a:lnTo>
                  <a:lnTo>
                    <a:pt x="332" y="16"/>
                  </a:lnTo>
                  <a:lnTo>
                    <a:pt x="339" y="16"/>
                  </a:lnTo>
                  <a:lnTo>
                    <a:pt x="347" y="18"/>
                  </a:lnTo>
                  <a:lnTo>
                    <a:pt x="354" y="20"/>
                  </a:lnTo>
                  <a:lnTo>
                    <a:pt x="361" y="21"/>
                  </a:lnTo>
                  <a:lnTo>
                    <a:pt x="368" y="24"/>
                  </a:lnTo>
                  <a:lnTo>
                    <a:pt x="375" y="26"/>
                  </a:lnTo>
                  <a:lnTo>
                    <a:pt x="382" y="28"/>
                  </a:lnTo>
                  <a:lnTo>
                    <a:pt x="384" y="28"/>
                  </a:lnTo>
                  <a:lnTo>
                    <a:pt x="385" y="28"/>
                  </a:lnTo>
                  <a:lnTo>
                    <a:pt x="387" y="29"/>
                  </a:lnTo>
                  <a:lnTo>
                    <a:pt x="390" y="29"/>
                  </a:lnTo>
                  <a:lnTo>
                    <a:pt x="392" y="29"/>
                  </a:lnTo>
                  <a:lnTo>
                    <a:pt x="392" y="31"/>
                  </a:lnTo>
                  <a:lnTo>
                    <a:pt x="393" y="31"/>
                  </a:lnTo>
                  <a:lnTo>
                    <a:pt x="395" y="33"/>
                  </a:lnTo>
                  <a:lnTo>
                    <a:pt x="397" y="35"/>
                  </a:lnTo>
                  <a:lnTo>
                    <a:pt x="399" y="36"/>
                  </a:lnTo>
                  <a:lnTo>
                    <a:pt x="399" y="38"/>
                  </a:lnTo>
                  <a:lnTo>
                    <a:pt x="399" y="40"/>
                  </a:lnTo>
                  <a:lnTo>
                    <a:pt x="399" y="41"/>
                  </a:lnTo>
                  <a:lnTo>
                    <a:pt x="399" y="44"/>
                  </a:lnTo>
                  <a:lnTo>
                    <a:pt x="399" y="46"/>
                  </a:lnTo>
                  <a:lnTo>
                    <a:pt x="399" y="48"/>
                  </a:lnTo>
                  <a:lnTo>
                    <a:pt x="397" y="51"/>
                  </a:lnTo>
                  <a:lnTo>
                    <a:pt x="395" y="56"/>
                  </a:lnTo>
                  <a:lnTo>
                    <a:pt x="387" y="76"/>
                  </a:lnTo>
                  <a:lnTo>
                    <a:pt x="380" y="96"/>
                  </a:lnTo>
                  <a:lnTo>
                    <a:pt x="373" y="117"/>
                  </a:lnTo>
                  <a:lnTo>
                    <a:pt x="368" y="137"/>
                  </a:lnTo>
                  <a:lnTo>
                    <a:pt x="354" y="177"/>
                  </a:lnTo>
                  <a:lnTo>
                    <a:pt x="341" y="215"/>
                  </a:lnTo>
                  <a:lnTo>
                    <a:pt x="334" y="233"/>
                  </a:lnTo>
                  <a:lnTo>
                    <a:pt x="327" y="253"/>
                  </a:lnTo>
                  <a:lnTo>
                    <a:pt x="320" y="272"/>
                  </a:lnTo>
                  <a:lnTo>
                    <a:pt x="313" y="292"/>
                  </a:lnTo>
                  <a:lnTo>
                    <a:pt x="310" y="302"/>
                  </a:lnTo>
                  <a:lnTo>
                    <a:pt x="306" y="312"/>
                  </a:lnTo>
                  <a:lnTo>
                    <a:pt x="303" y="322"/>
                  </a:lnTo>
                  <a:lnTo>
                    <a:pt x="300" y="332"/>
                  </a:lnTo>
                  <a:lnTo>
                    <a:pt x="296" y="342"/>
                  </a:lnTo>
                  <a:lnTo>
                    <a:pt x="290" y="352"/>
                  </a:lnTo>
                  <a:lnTo>
                    <a:pt x="286" y="362"/>
                  </a:lnTo>
                  <a:lnTo>
                    <a:pt x="283" y="372"/>
                  </a:lnTo>
                  <a:lnTo>
                    <a:pt x="281" y="374"/>
                  </a:lnTo>
                  <a:lnTo>
                    <a:pt x="279" y="376"/>
                  </a:lnTo>
                  <a:lnTo>
                    <a:pt x="279" y="377"/>
                  </a:lnTo>
                  <a:lnTo>
                    <a:pt x="278" y="377"/>
                  </a:lnTo>
                  <a:lnTo>
                    <a:pt x="276" y="377"/>
                  </a:lnTo>
                  <a:lnTo>
                    <a:pt x="276" y="379"/>
                  </a:lnTo>
                  <a:lnTo>
                    <a:pt x="274" y="379"/>
                  </a:lnTo>
                  <a:lnTo>
                    <a:pt x="273" y="379"/>
                  </a:lnTo>
                  <a:lnTo>
                    <a:pt x="269" y="379"/>
                  </a:lnTo>
                  <a:lnTo>
                    <a:pt x="266" y="379"/>
                  </a:lnTo>
                  <a:lnTo>
                    <a:pt x="259" y="377"/>
                  </a:lnTo>
                  <a:lnTo>
                    <a:pt x="250" y="377"/>
                  </a:lnTo>
                  <a:lnTo>
                    <a:pt x="242" y="377"/>
                  </a:lnTo>
                  <a:lnTo>
                    <a:pt x="233" y="377"/>
                  </a:lnTo>
                  <a:lnTo>
                    <a:pt x="226" y="377"/>
                  </a:lnTo>
                  <a:lnTo>
                    <a:pt x="218" y="377"/>
                  </a:lnTo>
                  <a:lnTo>
                    <a:pt x="211" y="376"/>
                  </a:lnTo>
                  <a:lnTo>
                    <a:pt x="201" y="376"/>
                  </a:lnTo>
                  <a:lnTo>
                    <a:pt x="194" y="376"/>
                  </a:lnTo>
                  <a:lnTo>
                    <a:pt x="186" y="374"/>
                  </a:lnTo>
                  <a:lnTo>
                    <a:pt x="179" y="374"/>
                  </a:lnTo>
                  <a:lnTo>
                    <a:pt x="170" y="372"/>
                  </a:lnTo>
                  <a:lnTo>
                    <a:pt x="161" y="372"/>
                  </a:lnTo>
                  <a:lnTo>
                    <a:pt x="153" y="370"/>
                  </a:lnTo>
                  <a:lnTo>
                    <a:pt x="145" y="370"/>
                  </a:lnTo>
                  <a:lnTo>
                    <a:pt x="138" y="369"/>
                  </a:lnTo>
                  <a:lnTo>
                    <a:pt x="129" y="369"/>
                  </a:lnTo>
                  <a:lnTo>
                    <a:pt x="121" y="367"/>
                  </a:lnTo>
                  <a:lnTo>
                    <a:pt x="114" y="365"/>
                  </a:lnTo>
                  <a:lnTo>
                    <a:pt x="104" y="365"/>
                  </a:lnTo>
                  <a:lnTo>
                    <a:pt x="97" y="363"/>
                  </a:lnTo>
                  <a:lnTo>
                    <a:pt x="88" y="362"/>
                  </a:lnTo>
                  <a:lnTo>
                    <a:pt x="80" y="359"/>
                  </a:lnTo>
                  <a:lnTo>
                    <a:pt x="73" y="359"/>
                  </a:lnTo>
                  <a:lnTo>
                    <a:pt x="64" y="357"/>
                  </a:lnTo>
                  <a:lnTo>
                    <a:pt x="56" y="356"/>
                  </a:lnTo>
                  <a:lnTo>
                    <a:pt x="47" y="354"/>
                  </a:lnTo>
                  <a:lnTo>
                    <a:pt x="41" y="352"/>
                  </a:lnTo>
                  <a:lnTo>
                    <a:pt x="32" y="350"/>
                  </a:lnTo>
                  <a:lnTo>
                    <a:pt x="25" y="349"/>
                  </a:lnTo>
                  <a:lnTo>
                    <a:pt x="15" y="347"/>
                  </a:lnTo>
                  <a:lnTo>
                    <a:pt x="8" y="345"/>
                  </a:lnTo>
                  <a:lnTo>
                    <a:pt x="7" y="345"/>
                  </a:lnTo>
                  <a:lnTo>
                    <a:pt x="7" y="343"/>
                  </a:lnTo>
                  <a:lnTo>
                    <a:pt x="5" y="343"/>
                  </a:lnTo>
                  <a:lnTo>
                    <a:pt x="3" y="343"/>
                  </a:lnTo>
                  <a:lnTo>
                    <a:pt x="3" y="342"/>
                  </a:lnTo>
                  <a:lnTo>
                    <a:pt x="1" y="342"/>
                  </a:lnTo>
                  <a:lnTo>
                    <a:pt x="1" y="339"/>
                  </a:lnTo>
                  <a:lnTo>
                    <a:pt x="1" y="337"/>
                  </a:lnTo>
                  <a:lnTo>
                    <a:pt x="0" y="335"/>
                  </a:lnTo>
                  <a:lnTo>
                    <a:pt x="0" y="334"/>
                  </a:lnTo>
                  <a:lnTo>
                    <a:pt x="0" y="332"/>
                  </a:lnTo>
                  <a:lnTo>
                    <a:pt x="0" y="330"/>
                  </a:lnTo>
                  <a:lnTo>
                    <a:pt x="1" y="319"/>
                  </a:lnTo>
                  <a:lnTo>
                    <a:pt x="3" y="307"/>
                  </a:lnTo>
                  <a:lnTo>
                    <a:pt x="5" y="295"/>
                  </a:lnTo>
                  <a:lnTo>
                    <a:pt x="7" y="283"/>
                  </a:lnTo>
                  <a:lnTo>
                    <a:pt x="8" y="272"/>
                  </a:lnTo>
                  <a:lnTo>
                    <a:pt x="10" y="260"/>
                  </a:lnTo>
                  <a:lnTo>
                    <a:pt x="12" y="250"/>
                  </a:lnTo>
                  <a:lnTo>
                    <a:pt x="14" y="239"/>
                  </a:lnTo>
                  <a:lnTo>
                    <a:pt x="18" y="230"/>
                  </a:lnTo>
                  <a:lnTo>
                    <a:pt x="20" y="219"/>
                  </a:lnTo>
                  <a:lnTo>
                    <a:pt x="21" y="210"/>
                  </a:lnTo>
                  <a:lnTo>
                    <a:pt x="25" y="198"/>
                  </a:lnTo>
                  <a:lnTo>
                    <a:pt x="28" y="190"/>
                  </a:lnTo>
                  <a:lnTo>
                    <a:pt x="32" y="178"/>
                  </a:lnTo>
                  <a:lnTo>
                    <a:pt x="34" y="170"/>
                  </a:lnTo>
                  <a:lnTo>
                    <a:pt x="37" y="160"/>
                  </a:lnTo>
                  <a:lnTo>
                    <a:pt x="41" y="151"/>
                  </a:lnTo>
                  <a:lnTo>
                    <a:pt x="44" y="143"/>
                  </a:lnTo>
                  <a:lnTo>
                    <a:pt x="49" y="133"/>
                  </a:lnTo>
                  <a:lnTo>
                    <a:pt x="53" y="124"/>
                  </a:lnTo>
                  <a:lnTo>
                    <a:pt x="56" y="115"/>
                  </a:lnTo>
                  <a:lnTo>
                    <a:pt x="61" y="106"/>
                  </a:lnTo>
                  <a:lnTo>
                    <a:pt x="66" y="96"/>
                  </a:lnTo>
                  <a:lnTo>
                    <a:pt x="71" y="88"/>
                  </a:lnTo>
                  <a:lnTo>
                    <a:pt x="76" y="78"/>
                  </a:lnTo>
                  <a:lnTo>
                    <a:pt x="80" y="71"/>
                  </a:lnTo>
                  <a:lnTo>
                    <a:pt x="85" y="63"/>
                  </a:lnTo>
                  <a:lnTo>
                    <a:pt x="90" y="53"/>
                  </a:lnTo>
                  <a:lnTo>
                    <a:pt x="95" y="46"/>
                  </a:lnTo>
                  <a:lnTo>
                    <a:pt x="102" y="36"/>
                  </a:lnTo>
                  <a:lnTo>
                    <a:pt x="107" y="28"/>
                  </a:lnTo>
                  <a:lnTo>
                    <a:pt x="114" y="20"/>
                  </a:lnTo>
                  <a:lnTo>
                    <a:pt x="115" y="18"/>
                  </a:lnTo>
                  <a:lnTo>
                    <a:pt x="117" y="16"/>
                  </a:lnTo>
                  <a:lnTo>
                    <a:pt x="117" y="14"/>
                  </a:lnTo>
                  <a:lnTo>
                    <a:pt x="119" y="13"/>
                  </a:lnTo>
                  <a:lnTo>
                    <a:pt x="121" y="13"/>
                  </a:lnTo>
                  <a:lnTo>
                    <a:pt x="122" y="11"/>
                  </a:lnTo>
                  <a:lnTo>
                    <a:pt x="122" y="9"/>
                  </a:lnTo>
                  <a:lnTo>
                    <a:pt x="124" y="9"/>
                  </a:lnTo>
                  <a:lnTo>
                    <a:pt x="126" y="8"/>
                  </a:lnTo>
                  <a:lnTo>
                    <a:pt x="127" y="8"/>
                  </a:lnTo>
                  <a:lnTo>
                    <a:pt x="127" y="6"/>
                  </a:lnTo>
                  <a:lnTo>
                    <a:pt x="129" y="6"/>
                  </a:lnTo>
                  <a:lnTo>
                    <a:pt x="131" y="4"/>
                  </a:lnTo>
                  <a:lnTo>
                    <a:pt x="133" y="4"/>
                  </a:lnTo>
                  <a:lnTo>
                    <a:pt x="134" y="4"/>
                  </a:lnTo>
                  <a:lnTo>
                    <a:pt x="136" y="1"/>
                  </a:lnTo>
                  <a:lnTo>
                    <a:pt x="138" y="1"/>
                  </a:lnTo>
                  <a:lnTo>
                    <a:pt x="141" y="0"/>
                  </a:lnTo>
                  <a:lnTo>
                    <a:pt x="143" y="0"/>
                  </a:lnTo>
                  <a:lnTo>
                    <a:pt x="147" y="0"/>
                  </a:lnTo>
                  <a:lnTo>
                    <a:pt x="150" y="0"/>
                  </a:lnTo>
                  <a:lnTo>
                    <a:pt x="152" y="0"/>
                  </a:lnTo>
                  <a:lnTo>
                    <a:pt x="156" y="0"/>
                  </a:lnTo>
                  <a:lnTo>
                    <a:pt x="158" y="0"/>
                  </a:lnTo>
                  <a:close/>
                </a:path>
              </a:pathLst>
            </a:custGeom>
            <a:solidFill>
              <a:srgbClr val="000000"/>
            </a:solidFill>
            <a:ln w="9525">
              <a:noFill/>
              <a:round/>
              <a:headEnd/>
              <a:tailEnd/>
            </a:ln>
          </p:spPr>
          <p:txBody>
            <a:bodyPr/>
            <a:lstStyle/>
            <a:p>
              <a:endParaRPr lang="en-US" b="1"/>
            </a:p>
          </p:txBody>
        </p:sp>
        <p:sp>
          <p:nvSpPr>
            <p:cNvPr id="82975" name="Freeform 130"/>
            <p:cNvSpPr>
              <a:spLocks/>
            </p:cNvSpPr>
            <p:nvPr/>
          </p:nvSpPr>
          <p:spPr bwMode="auto">
            <a:xfrm>
              <a:off x="5214" y="3348"/>
              <a:ext cx="37" cy="28"/>
            </a:xfrm>
            <a:custGeom>
              <a:avLst/>
              <a:gdLst>
                <a:gd name="T0" fmla="*/ 108 w 345"/>
                <a:gd name="T1" fmla="*/ 0 h 285"/>
                <a:gd name="T2" fmla="*/ 133 w 345"/>
                <a:gd name="T3" fmla="*/ 0 h 285"/>
                <a:gd name="T4" fmla="*/ 155 w 345"/>
                <a:gd name="T5" fmla="*/ 2 h 285"/>
                <a:gd name="T6" fmla="*/ 179 w 345"/>
                <a:gd name="T7" fmla="*/ 4 h 285"/>
                <a:gd name="T8" fmla="*/ 201 w 345"/>
                <a:gd name="T9" fmla="*/ 6 h 285"/>
                <a:gd name="T10" fmla="*/ 227 w 345"/>
                <a:gd name="T11" fmla="*/ 9 h 285"/>
                <a:gd name="T12" fmla="*/ 249 w 345"/>
                <a:gd name="T13" fmla="*/ 11 h 285"/>
                <a:gd name="T14" fmla="*/ 273 w 345"/>
                <a:gd name="T15" fmla="*/ 15 h 285"/>
                <a:gd name="T16" fmla="*/ 295 w 345"/>
                <a:gd name="T17" fmla="*/ 21 h 285"/>
                <a:gd name="T18" fmla="*/ 319 w 345"/>
                <a:gd name="T19" fmla="*/ 24 h 285"/>
                <a:gd name="T20" fmla="*/ 340 w 345"/>
                <a:gd name="T21" fmla="*/ 29 h 285"/>
                <a:gd name="T22" fmla="*/ 341 w 345"/>
                <a:gd name="T23" fmla="*/ 31 h 285"/>
                <a:gd name="T24" fmla="*/ 343 w 345"/>
                <a:gd name="T25" fmla="*/ 34 h 285"/>
                <a:gd name="T26" fmla="*/ 345 w 345"/>
                <a:gd name="T27" fmla="*/ 35 h 285"/>
                <a:gd name="T28" fmla="*/ 345 w 345"/>
                <a:gd name="T29" fmla="*/ 37 h 285"/>
                <a:gd name="T30" fmla="*/ 345 w 345"/>
                <a:gd name="T31" fmla="*/ 41 h 285"/>
                <a:gd name="T32" fmla="*/ 334 w 345"/>
                <a:gd name="T33" fmla="*/ 71 h 285"/>
                <a:gd name="T34" fmla="*/ 319 w 345"/>
                <a:gd name="T35" fmla="*/ 117 h 285"/>
                <a:gd name="T36" fmla="*/ 302 w 345"/>
                <a:gd name="T37" fmla="*/ 161 h 285"/>
                <a:gd name="T38" fmla="*/ 285 w 345"/>
                <a:gd name="T39" fmla="*/ 205 h 285"/>
                <a:gd name="T40" fmla="*/ 265 w 345"/>
                <a:gd name="T41" fmla="*/ 248 h 285"/>
                <a:gd name="T42" fmla="*/ 251 w 345"/>
                <a:gd name="T43" fmla="*/ 280 h 285"/>
                <a:gd name="T44" fmla="*/ 249 w 345"/>
                <a:gd name="T45" fmla="*/ 283 h 285"/>
                <a:gd name="T46" fmla="*/ 248 w 345"/>
                <a:gd name="T47" fmla="*/ 285 h 285"/>
                <a:gd name="T48" fmla="*/ 246 w 345"/>
                <a:gd name="T49" fmla="*/ 285 h 285"/>
                <a:gd name="T50" fmla="*/ 234 w 345"/>
                <a:gd name="T51" fmla="*/ 285 h 285"/>
                <a:gd name="T52" fmla="*/ 212 w 345"/>
                <a:gd name="T53" fmla="*/ 283 h 285"/>
                <a:gd name="T54" fmla="*/ 168 w 345"/>
                <a:gd name="T55" fmla="*/ 281 h 285"/>
                <a:gd name="T56" fmla="*/ 123 w 345"/>
                <a:gd name="T57" fmla="*/ 276 h 285"/>
                <a:gd name="T58" fmla="*/ 79 w 345"/>
                <a:gd name="T59" fmla="*/ 270 h 285"/>
                <a:gd name="T60" fmla="*/ 35 w 345"/>
                <a:gd name="T61" fmla="*/ 263 h 285"/>
                <a:gd name="T62" fmla="*/ 7 w 345"/>
                <a:gd name="T63" fmla="*/ 260 h 285"/>
                <a:gd name="T64" fmla="*/ 3 w 345"/>
                <a:gd name="T65" fmla="*/ 258 h 285"/>
                <a:gd name="T66" fmla="*/ 2 w 345"/>
                <a:gd name="T67" fmla="*/ 256 h 285"/>
                <a:gd name="T68" fmla="*/ 0 w 345"/>
                <a:gd name="T69" fmla="*/ 254 h 285"/>
                <a:gd name="T70" fmla="*/ 0 w 345"/>
                <a:gd name="T71" fmla="*/ 253 h 285"/>
                <a:gd name="T72" fmla="*/ 0 w 345"/>
                <a:gd name="T73" fmla="*/ 248 h 285"/>
                <a:gd name="T74" fmla="*/ 5 w 345"/>
                <a:gd name="T75" fmla="*/ 225 h 285"/>
                <a:gd name="T76" fmla="*/ 10 w 345"/>
                <a:gd name="T77" fmla="*/ 201 h 285"/>
                <a:gd name="T78" fmla="*/ 17 w 345"/>
                <a:gd name="T79" fmla="*/ 179 h 285"/>
                <a:gd name="T80" fmla="*/ 24 w 345"/>
                <a:gd name="T81" fmla="*/ 156 h 285"/>
                <a:gd name="T82" fmla="*/ 31 w 345"/>
                <a:gd name="T83" fmla="*/ 134 h 285"/>
                <a:gd name="T84" fmla="*/ 39 w 345"/>
                <a:gd name="T85" fmla="*/ 109 h 285"/>
                <a:gd name="T86" fmla="*/ 48 w 345"/>
                <a:gd name="T87" fmla="*/ 88 h 285"/>
                <a:gd name="T88" fmla="*/ 56 w 345"/>
                <a:gd name="T89" fmla="*/ 66 h 285"/>
                <a:gd name="T90" fmla="*/ 67 w 345"/>
                <a:gd name="T91" fmla="*/ 44 h 285"/>
                <a:gd name="T92" fmla="*/ 75 w 345"/>
                <a:gd name="T93" fmla="*/ 22 h 285"/>
                <a:gd name="T94" fmla="*/ 85 w 345"/>
                <a:gd name="T95" fmla="*/ 6 h 285"/>
                <a:gd name="T96" fmla="*/ 87 w 345"/>
                <a:gd name="T97" fmla="*/ 2 h 285"/>
                <a:gd name="T98" fmla="*/ 89 w 345"/>
                <a:gd name="T99" fmla="*/ 2 h 285"/>
                <a:gd name="T100" fmla="*/ 90 w 345"/>
                <a:gd name="T101" fmla="*/ 0 h 285"/>
                <a:gd name="T102" fmla="*/ 92 w 345"/>
                <a:gd name="T103" fmla="*/ 0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5"/>
                <a:gd name="T157" fmla="*/ 0 h 285"/>
                <a:gd name="T158" fmla="*/ 345 w 345"/>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5" h="285">
                  <a:moveTo>
                    <a:pt x="94" y="0"/>
                  </a:moveTo>
                  <a:lnTo>
                    <a:pt x="101" y="0"/>
                  </a:lnTo>
                  <a:lnTo>
                    <a:pt x="108" y="0"/>
                  </a:lnTo>
                  <a:lnTo>
                    <a:pt x="116" y="0"/>
                  </a:lnTo>
                  <a:lnTo>
                    <a:pt x="123" y="0"/>
                  </a:lnTo>
                  <a:lnTo>
                    <a:pt x="133" y="0"/>
                  </a:lnTo>
                  <a:lnTo>
                    <a:pt x="140" y="0"/>
                  </a:lnTo>
                  <a:lnTo>
                    <a:pt x="147" y="2"/>
                  </a:lnTo>
                  <a:lnTo>
                    <a:pt x="155" y="2"/>
                  </a:lnTo>
                  <a:lnTo>
                    <a:pt x="162" y="2"/>
                  </a:lnTo>
                  <a:lnTo>
                    <a:pt x="171" y="4"/>
                  </a:lnTo>
                  <a:lnTo>
                    <a:pt x="179" y="4"/>
                  </a:lnTo>
                  <a:lnTo>
                    <a:pt x="188" y="4"/>
                  </a:lnTo>
                  <a:lnTo>
                    <a:pt x="195" y="6"/>
                  </a:lnTo>
                  <a:lnTo>
                    <a:pt x="201" y="6"/>
                  </a:lnTo>
                  <a:lnTo>
                    <a:pt x="210" y="7"/>
                  </a:lnTo>
                  <a:lnTo>
                    <a:pt x="217" y="7"/>
                  </a:lnTo>
                  <a:lnTo>
                    <a:pt x="227" y="9"/>
                  </a:lnTo>
                  <a:lnTo>
                    <a:pt x="234" y="9"/>
                  </a:lnTo>
                  <a:lnTo>
                    <a:pt x="242" y="11"/>
                  </a:lnTo>
                  <a:lnTo>
                    <a:pt x="249" y="11"/>
                  </a:lnTo>
                  <a:lnTo>
                    <a:pt x="258" y="14"/>
                  </a:lnTo>
                  <a:lnTo>
                    <a:pt x="265" y="15"/>
                  </a:lnTo>
                  <a:lnTo>
                    <a:pt x="273" y="15"/>
                  </a:lnTo>
                  <a:lnTo>
                    <a:pt x="280" y="17"/>
                  </a:lnTo>
                  <a:lnTo>
                    <a:pt x="288" y="19"/>
                  </a:lnTo>
                  <a:lnTo>
                    <a:pt x="295" y="21"/>
                  </a:lnTo>
                  <a:lnTo>
                    <a:pt x="302" y="22"/>
                  </a:lnTo>
                  <a:lnTo>
                    <a:pt x="309" y="22"/>
                  </a:lnTo>
                  <a:lnTo>
                    <a:pt x="319" y="24"/>
                  </a:lnTo>
                  <a:lnTo>
                    <a:pt x="326" y="26"/>
                  </a:lnTo>
                  <a:lnTo>
                    <a:pt x="333" y="27"/>
                  </a:lnTo>
                  <a:lnTo>
                    <a:pt x="340" y="29"/>
                  </a:lnTo>
                  <a:lnTo>
                    <a:pt x="341" y="29"/>
                  </a:lnTo>
                  <a:lnTo>
                    <a:pt x="341" y="31"/>
                  </a:lnTo>
                  <a:lnTo>
                    <a:pt x="343" y="31"/>
                  </a:lnTo>
                  <a:lnTo>
                    <a:pt x="343" y="34"/>
                  </a:lnTo>
                  <a:lnTo>
                    <a:pt x="345" y="34"/>
                  </a:lnTo>
                  <a:lnTo>
                    <a:pt x="345" y="35"/>
                  </a:lnTo>
                  <a:lnTo>
                    <a:pt x="345" y="37"/>
                  </a:lnTo>
                  <a:lnTo>
                    <a:pt x="345" y="39"/>
                  </a:lnTo>
                  <a:lnTo>
                    <a:pt x="345" y="41"/>
                  </a:lnTo>
                  <a:lnTo>
                    <a:pt x="343" y="42"/>
                  </a:lnTo>
                  <a:lnTo>
                    <a:pt x="340" y="57"/>
                  </a:lnTo>
                  <a:lnTo>
                    <a:pt x="334" y="71"/>
                  </a:lnTo>
                  <a:lnTo>
                    <a:pt x="329" y="86"/>
                  </a:lnTo>
                  <a:lnTo>
                    <a:pt x="324" y="103"/>
                  </a:lnTo>
                  <a:lnTo>
                    <a:pt x="319" y="117"/>
                  </a:lnTo>
                  <a:lnTo>
                    <a:pt x="313" y="131"/>
                  </a:lnTo>
                  <a:lnTo>
                    <a:pt x="307" y="146"/>
                  </a:lnTo>
                  <a:lnTo>
                    <a:pt x="302" y="161"/>
                  </a:lnTo>
                  <a:lnTo>
                    <a:pt x="295" y="176"/>
                  </a:lnTo>
                  <a:lnTo>
                    <a:pt x="290" y="190"/>
                  </a:lnTo>
                  <a:lnTo>
                    <a:pt x="285" y="205"/>
                  </a:lnTo>
                  <a:lnTo>
                    <a:pt x="278" y="219"/>
                  </a:lnTo>
                  <a:lnTo>
                    <a:pt x="273" y="234"/>
                  </a:lnTo>
                  <a:lnTo>
                    <a:pt x="265" y="248"/>
                  </a:lnTo>
                  <a:lnTo>
                    <a:pt x="258" y="263"/>
                  </a:lnTo>
                  <a:lnTo>
                    <a:pt x="253" y="278"/>
                  </a:lnTo>
                  <a:lnTo>
                    <a:pt x="251" y="280"/>
                  </a:lnTo>
                  <a:lnTo>
                    <a:pt x="251" y="281"/>
                  </a:lnTo>
                  <a:lnTo>
                    <a:pt x="249" y="283"/>
                  </a:lnTo>
                  <a:lnTo>
                    <a:pt x="248" y="283"/>
                  </a:lnTo>
                  <a:lnTo>
                    <a:pt x="248" y="285"/>
                  </a:lnTo>
                  <a:lnTo>
                    <a:pt x="246" y="285"/>
                  </a:lnTo>
                  <a:lnTo>
                    <a:pt x="244" y="285"/>
                  </a:lnTo>
                  <a:lnTo>
                    <a:pt x="241" y="285"/>
                  </a:lnTo>
                  <a:lnTo>
                    <a:pt x="234" y="285"/>
                  </a:lnTo>
                  <a:lnTo>
                    <a:pt x="227" y="285"/>
                  </a:lnTo>
                  <a:lnTo>
                    <a:pt x="219" y="285"/>
                  </a:lnTo>
                  <a:lnTo>
                    <a:pt x="212" y="283"/>
                  </a:lnTo>
                  <a:lnTo>
                    <a:pt x="198" y="283"/>
                  </a:lnTo>
                  <a:lnTo>
                    <a:pt x="182" y="281"/>
                  </a:lnTo>
                  <a:lnTo>
                    <a:pt x="168" y="281"/>
                  </a:lnTo>
                  <a:lnTo>
                    <a:pt x="154" y="280"/>
                  </a:lnTo>
                  <a:lnTo>
                    <a:pt x="138" y="278"/>
                  </a:lnTo>
                  <a:lnTo>
                    <a:pt x="123" y="276"/>
                  </a:lnTo>
                  <a:lnTo>
                    <a:pt x="108" y="274"/>
                  </a:lnTo>
                  <a:lnTo>
                    <a:pt x="94" y="273"/>
                  </a:lnTo>
                  <a:lnTo>
                    <a:pt x="79" y="270"/>
                  </a:lnTo>
                  <a:lnTo>
                    <a:pt x="63" y="268"/>
                  </a:lnTo>
                  <a:lnTo>
                    <a:pt x="49" y="266"/>
                  </a:lnTo>
                  <a:lnTo>
                    <a:pt x="35" y="263"/>
                  </a:lnTo>
                  <a:lnTo>
                    <a:pt x="21" y="261"/>
                  </a:lnTo>
                  <a:lnTo>
                    <a:pt x="9" y="260"/>
                  </a:lnTo>
                  <a:lnTo>
                    <a:pt x="7" y="260"/>
                  </a:lnTo>
                  <a:lnTo>
                    <a:pt x="5" y="258"/>
                  </a:lnTo>
                  <a:lnTo>
                    <a:pt x="3" y="258"/>
                  </a:lnTo>
                  <a:lnTo>
                    <a:pt x="2" y="258"/>
                  </a:lnTo>
                  <a:lnTo>
                    <a:pt x="2" y="256"/>
                  </a:lnTo>
                  <a:lnTo>
                    <a:pt x="0" y="256"/>
                  </a:lnTo>
                  <a:lnTo>
                    <a:pt x="0" y="254"/>
                  </a:lnTo>
                  <a:lnTo>
                    <a:pt x="0" y="253"/>
                  </a:lnTo>
                  <a:lnTo>
                    <a:pt x="0" y="250"/>
                  </a:lnTo>
                  <a:lnTo>
                    <a:pt x="0" y="248"/>
                  </a:lnTo>
                  <a:lnTo>
                    <a:pt x="2" y="241"/>
                  </a:lnTo>
                  <a:lnTo>
                    <a:pt x="3" y="233"/>
                  </a:lnTo>
                  <a:lnTo>
                    <a:pt x="5" y="225"/>
                  </a:lnTo>
                  <a:lnTo>
                    <a:pt x="7" y="218"/>
                  </a:lnTo>
                  <a:lnTo>
                    <a:pt x="9" y="210"/>
                  </a:lnTo>
                  <a:lnTo>
                    <a:pt x="10" y="201"/>
                  </a:lnTo>
                  <a:lnTo>
                    <a:pt x="12" y="194"/>
                  </a:lnTo>
                  <a:lnTo>
                    <a:pt x="14" y="186"/>
                  </a:lnTo>
                  <a:lnTo>
                    <a:pt x="17" y="179"/>
                  </a:lnTo>
                  <a:lnTo>
                    <a:pt x="19" y="170"/>
                  </a:lnTo>
                  <a:lnTo>
                    <a:pt x="21" y="163"/>
                  </a:lnTo>
                  <a:lnTo>
                    <a:pt x="24" y="156"/>
                  </a:lnTo>
                  <a:lnTo>
                    <a:pt x="26" y="148"/>
                  </a:lnTo>
                  <a:lnTo>
                    <a:pt x="28" y="141"/>
                  </a:lnTo>
                  <a:lnTo>
                    <a:pt x="31" y="134"/>
                  </a:lnTo>
                  <a:lnTo>
                    <a:pt x="33" y="124"/>
                  </a:lnTo>
                  <a:lnTo>
                    <a:pt x="36" y="117"/>
                  </a:lnTo>
                  <a:lnTo>
                    <a:pt x="39" y="109"/>
                  </a:lnTo>
                  <a:lnTo>
                    <a:pt x="43" y="103"/>
                  </a:lnTo>
                  <a:lnTo>
                    <a:pt x="44" y="96"/>
                  </a:lnTo>
                  <a:lnTo>
                    <a:pt x="48" y="88"/>
                  </a:lnTo>
                  <a:lnTo>
                    <a:pt x="51" y="81"/>
                  </a:lnTo>
                  <a:lnTo>
                    <a:pt x="53" y="74"/>
                  </a:lnTo>
                  <a:lnTo>
                    <a:pt x="56" y="66"/>
                  </a:lnTo>
                  <a:lnTo>
                    <a:pt x="60" y="59"/>
                  </a:lnTo>
                  <a:lnTo>
                    <a:pt x="63" y="51"/>
                  </a:lnTo>
                  <a:lnTo>
                    <a:pt x="67" y="44"/>
                  </a:lnTo>
                  <a:lnTo>
                    <a:pt x="69" y="37"/>
                  </a:lnTo>
                  <a:lnTo>
                    <a:pt x="72" y="29"/>
                  </a:lnTo>
                  <a:lnTo>
                    <a:pt x="75" y="22"/>
                  </a:lnTo>
                  <a:lnTo>
                    <a:pt x="79" y="15"/>
                  </a:lnTo>
                  <a:lnTo>
                    <a:pt x="82" y="7"/>
                  </a:lnTo>
                  <a:lnTo>
                    <a:pt x="85" y="6"/>
                  </a:lnTo>
                  <a:lnTo>
                    <a:pt x="85" y="4"/>
                  </a:lnTo>
                  <a:lnTo>
                    <a:pt x="87" y="4"/>
                  </a:lnTo>
                  <a:lnTo>
                    <a:pt x="87" y="2"/>
                  </a:lnTo>
                  <a:lnTo>
                    <a:pt x="89" y="2"/>
                  </a:lnTo>
                  <a:lnTo>
                    <a:pt x="89" y="0"/>
                  </a:lnTo>
                  <a:lnTo>
                    <a:pt x="90" y="0"/>
                  </a:lnTo>
                  <a:lnTo>
                    <a:pt x="92" y="0"/>
                  </a:lnTo>
                  <a:lnTo>
                    <a:pt x="94" y="0"/>
                  </a:lnTo>
                  <a:close/>
                </a:path>
              </a:pathLst>
            </a:custGeom>
            <a:solidFill>
              <a:srgbClr val="666666"/>
            </a:solidFill>
            <a:ln w="9525">
              <a:noFill/>
              <a:round/>
              <a:headEnd/>
              <a:tailEnd/>
            </a:ln>
          </p:spPr>
          <p:txBody>
            <a:bodyPr/>
            <a:lstStyle/>
            <a:p>
              <a:endParaRPr lang="en-US" b="1"/>
            </a:p>
          </p:txBody>
        </p:sp>
        <p:sp>
          <p:nvSpPr>
            <p:cNvPr id="82976" name="Freeform 131"/>
            <p:cNvSpPr>
              <a:spLocks/>
            </p:cNvSpPr>
            <p:nvPr/>
          </p:nvSpPr>
          <p:spPr bwMode="auto">
            <a:xfrm>
              <a:off x="5217" y="3350"/>
              <a:ext cx="34" cy="26"/>
            </a:xfrm>
            <a:custGeom>
              <a:avLst/>
              <a:gdLst>
                <a:gd name="T0" fmla="*/ 131 w 310"/>
                <a:gd name="T1" fmla="*/ 2 h 263"/>
                <a:gd name="T2" fmla="*/ 170 w 310"/>
                <a:gd name="T3" fmla="*/ 5 h 263"/>
                <a:gd name="T4" fmla="*/ 207 w 310"/>
                <a:gd name="T5" fmla="*/ 12 h 263"/>
                <a:gd name="T6" fmla="*/ 247 w 310"/>
                <a:gd name="T7" fmla="*/ 19 h 263"/>
                <a:gd name="T8" fmla="*/ 283 w 310"/>
                <a:gd name="T9" fmla="*/ 26 h 263"/>
                <a:gd name="T10" fmla="*/ 308 w 310"/>
                <a:gd name="T11" fmla="*/ 32 h 263"/>
                <a:gd name="T12" fmla="*/ 310 w 310"/>
                <a:gd name="T13" fmla="*/ 32 h 263"/>
                <a:gd name="T14" fmla="*/ 310 w 310"/>
                <a:gd name="T15" fmla="*/ 33 h 263"/>
                <a:gd name="T16" fmla="*/ 310 w 310"/>
                <a:gd name="T17" fmla="*/ 35 h 263"/>
                <a:gd name="T18" fmla="*/ 310 w 310"/>
                <a:gd name="T19" fmla="*/ 37 h 263"/>
                <a:gd name="T20" fmla="*/ 301 w 310"/>
                <a:gd name="T21" fmla="*/ 66 h 263"/>
                <a:gd name="T22" fmla="*/ 286 w 310"/>
                <a:gd name="T23" fmla="*/ 107 h 263"/>
                <a:gd name="T24" fmla="*/ 271 w 310"/>
                <a:gd name="T25" fmla="*/ 148 h 263"/>
                <a:gd name="T26" fmla="*/ 253 w 310"/>
                <a:gd name="T27" fmla="*/ 189 h 263"/>
                <a:gd name="T28" fmla="*/ 235 w 310"/>
                <a:gd name="T29" fmla="*/ 231 h 263"/>
                <a:gd name="T30" fmla="*/ 223 w 310"/>
                <a:gd name="T31" fmla="*/ 258 h 263"/>
                <a:gd name="T32" fmla="*/ 221 w 310"/>
                <a:gd name="T33" fmla="*/ 261 h 263"/>
                <a:gd name="T34" fmla="*/ 220 w 310"/>
                <a:gd name="T35" fmla="*/ 263 h 263"/>
                <a:gd name="T36" fmla="*/ 218 w 310"/>
                <a:gd name="T37" fmla="*/ 263 h 263"/>
                <a:gd name="T38" fmla="*/ 200 w 310"/>
                <a:gd name="T39" fmla="*/ 263 h 263"/>
                <a:gd name="T40" fmla="*/ 163 w 310"/>
                <a:gd name="T41" fmla="*/ 261 h 263"/>
                <a:gd name="T42" fmla="*/ 124 w 310"/>
                <a:gd name="T43" fmla="*/ 258 h 263"/>
                <a:gd name="T44" fmla="*/ 85 w 310"/>
                <a:gd name="T45" fmla="*/ 254 h 263"/>
                <a:gd name="T46" fmla="*/ 46 w 310"/>
                <a:gd name="T47" fmla="*/ 248 h 263"/>
                <a:gd name="T48" fmla="*/ 8 w 310"/>
                <a:gd name="T49" fmla="*/ 243 h 263"/>
                <a:gd name="T50" fmla="*/ 5 w 310"/>
                <a:gd name="T51" fmla="*/ 241 h 263"/>
                <a:gd name="T52" fmla="*/ 3 w 310"/>
                <a:gd name="T53" fmla="*/ 239 h 263"/>
                <a:gd name="T54" fmla="*/ 1 w 310"/>
                <a:gd name="T55" fmla="*/ 238 h 263"/>
                <a:gd name="T56" fmla="*/ 0 w 310"/>
                <a:gd name="T57" fmla="*/ 234 h 263"/>
                <a:gd name="T58" fmla="*/ 0 w 310"/>
                <a:gd name="T59" fmla="*/ 231 h 263"/>
                <a:gd name="T60" fmla="*/ 1 w 310"/>
                <a:gd name="T61" fmla="*/ 214 h 263"/>
                <a:gd name="T62" fmla="*/ 5 w 310"/>
                <a:gd name="T63" fmla="*/ 192 h 263"/>
                <a:gd name="T64" fmla="*/ 11 w 310"/>
                <a:gd name="T65" fmla="*/ 169 h 263"/>
                <a:gd name="T66" fmla="*/ 16 w 310"/>
                <a:gd name="T67" fmla="*/ 149 h 263"/>
                <a:gd name="T68" fmla="*/ 21 w 310"/>
                <a:gd name="T69" fmla="*/ 129 h 263"/>
                <a:gd name="T70" fmla="*/ 28 w 310"/>
                <a:gd name="T71" fmla="*/ 107 h 263"/>
                <a:gd name="T72" fmla="*/ 35 w 310"/>
                <a:gd name="T73" fmla="*/ 87 h 263"/>
                <a:gd name="T74" fmla="*/ 44 w 310"/>
                <a:gd name="T75" fmla="*/ 69 h 263"/>
                <a:gd name="T76" fmla="*/ 53 w 310"/>
                <a:gd name="T77" fmla="*/ 49 h 263"/>
                <a:gd name="T78" fmla="*/ 64 w 310"/>
                <a:gd name="T79" fmla="*/ 32 h 263"/>
                <a:gd name="T80" fmla="*/ 74 w 310"/>
                <a:gd name="T81" fmla="*/ 13 h 263"/>
                <a:gd name="T82" fmla="*/ 76 w 310"/>
                <a:gd name="T83" fmla="*/ 9 h 263"/>
                <a:gd name="T84" fmla="*/ 81 w 310"/>
                <a:gd name="T85" fmla="*/ 5 h 263"/>
                <a:gd name="T86" fmla="*/ 87 w 310"/>
                <a:gd name="T87" fmla="*/ 4 h 263"/>
                <a:gd name="T88" fmla="*/ 92 w 310"/>
                <a:gd name="T89" fmla="*/ 2 h 263"/>
                <a:gd name="T90" fmla="*/ 100 w 310"/>
                <a:gd name="T91" fmla="*/ 0 h 26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10"/>
                <a:gd name="T139" fmla="*/ 0 h 263"/>
                <a:gd name="T140" fmla="*/ 310 w 310"/>
                <a:gd name="T141" fmla="*/ 263 h 26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10" h="263">
                  <a:moveTo>
                    <a:pt x="105" y="0"/>
                  </a:moveTo>
                  <a:lnTo>
                    <a:pt x="117" y="2"/>
                  </a:lnTo>
                  <a:lnTo>
                    <a:pt x="131" y="2"/>
                  </a:lnTo>
                  <a:lnTo>
                    <a:pt x="143" y="4"/>
                  </a:lnTo>
                  <a:lnTo>
                    <a:pt x="158" y="5"/>
                  </a:lnTo>
                  <a:lnTo>
                    <a:pt x="170" y="5"/>
                  </a:lnTo>
                  <a:lnTo>
                    <a:pt x="182" y="7"/>
                  </a:lnTo>
                  <a:lnTo>
                    <a:pt x="194" y="9"/>
                  </a:lnTo>
                  <a:lnTo>
                    <a:pt x="207" y="12"/>
                  </a:lnTo>
                  <a:lnTo>
                    <a:pt x="221" y="13"/>
                  </a:lnTo>
                  <a:lnTo>
                    <a:pt x="233" y="15"/>
                  </a:lnTo>
                  <a:lnTo>
                    <a:pt x="247" y="19"/>
                  </a:lnTo>
                  <a:lnTo>
                    <a:pt x="259" y="20"/>
                  </a:lnTo>
                  <a:lnTo>
                    <a:pt x="271" y="22"/>
                  </a:lnTo>
                  <a:lnTo>
                    <a:pt x="283" y="26"/>
                  </a:lnTo>
                  <a:lnTo>
                    <a:pt x="296" y="27"/>
                  </a:lnTo>
                  <a:lnTo>
                    <a:pt x="308" y="32"/>
                  </a:lnTo>
                  <a:lnTo>
                    <a:pt x="310" y="32"/>
                  </a:lnTo>
                  <a:lnTo>
                    <a:pt x="310" y="33"/>
                  </a:lnTo>
                  <a:lnTo>
                    <a:pt x="310" y="35"/>
                  </a:lnTo>
                  <a:lnTo>
                    <a:pt x="310" y="37"/>
                  </a:lnTo>
                  <a:lnTo>
                    <a:pt x="310" y="39"/>
                  </a:lnTo>
                  <a:lnTo>
                    <a:pt x="305" y="54"/>
                  </a:lnTo>
                  <a:lnTo>
                    <a:pt x="301" y="66"/>
                  </a:lnTo>
                  <a:lnTo>
                    <a:pt x="296" y="81"/>
                  </a:lnTo>
                  <a:lnTo>
                    <a:pt x="291" y="94"/>
                  </a:lnTo>
                  <a:lnTo>
                    <a:pt x="286" y="107"/>
                  </a:lnTo>
                  <a:lnTo>
                    <a:pt x="281" y="121"/>
                  </a:lnTo>
                  <a:lnTo>
                    <a:pt x="276" y="135"/>
                  </a:lnTo>
                  <a:lnTo>
                    <a:pt x="271" y="148"/>
                  </a:lnTo>
                  <a:lnTo>
                    <a:pt x="266" y="162"/>
                  </a:lnTo>
                  <a:lnTo>
                    <a:pt x="259" y="176"/>
                  </a:lnTo>
                  <a:lnTo>
                    <a:pt x="253" y="189"/>
                  </a:lnTo>
                  <a:lnTo>
                    <a:pt x="248" y="203"/>
                  </a:lnTo>
                  <a:lnTo>
                    <a:pt x="243" y="216"/>
                  </a:lnTo>
                  <a:lnTo>
                    <a:pt x="235" y="231"/>
                  </a:lnTo>
                  <a:lnTo>
                    <a:pt x="230" y="243"/>
                  </a:lnTo>
                  <a:lnTo>
                    <a:pt x="225" y="256"/>
                  </a:lnTo>
                  <a:lnTo>
                    <a:pt x="223" y="258"/>
                  </a:lnTo>
                  <a:lnTo>
                    <a:pt x="223" y="259"/>
                  </a:lnTo>
                  <a:lnTo>
                    <a:pt x="221" y="261"/>
                  </a:lnTo>
                  <a:lnTo>
                    <a:pt x="220" y="261"/>
                  </a:lnTo>
                  <a:lnTo>
                    <a:pt x="220" y="263"/>
                  </a:lnTo>
                  <a:lnTo>
                    <a:pt x="218" y="263"/>
                  </a:lnTo>
                  <a:lnTo>
                    <a:pt x="216" y="263"/>
                  </a:lnTo>
                  <a:lnTo>
                    <a:pt x="214" y="263"/>
                  </a:lnTo>
                  <a:lnTo>
                    <a:pt x="200" y="263"/>
                  </a:lnTo>
                  <a:lnTo>
                    <a:pt x="187" y="263"/>
                  </a:lnTo>
                  <a:lnTo>
                    <a:pt x="175" y="261"/>
                  </a:lnTo>
                  <a:lnTo>
                    <a:pt x="163" y="261"/>
                  </a:lnTo>
                  <a:lnTo>
                    <a:pt x="148" y="259"/>
                  </a:lnTo>
                  <a:lnTo>
                    <a:pt x="136" y="259"/>
                  </a:lnTo>
                  <a:lnTo>
                    <a:pt x="124" y="258"/>
                  </a:lnTo>
                  <a:lnTo>
                    <a:pt x="110" y="258"/>
                  </a:lnTo>
                  <a:lnTo>
                    <a:pt x="97" y="256"/>
                  </a:lnTo>
                  <a:lnTo>
                    <a:pt x="85" y="254"/>
                  </a:lnTo>
                  <a:lnTo>
                    <a:pt x="71" y="252"/>
                  </a:lnTo>
                  <a:lnTo>
                    <a:pt x="59" y="251"/>
                  </a:lnTo>
                  <a:lnTo>
                    <a:pt x="46" y="248"/>
                  </a:lnTo>
                  <a:lnTo>
                    <a:pt x="34" y="246"/>
                  </a:lnTo>
                  <a:lnTo>
                    <a:pt x="21" y="244"/>
                  </a:lnTo>
                  <a:lnTo>
                    <a:pt x="8" y="243"/>
                  </a:lnTo>
                  <a:lnTo>
                    <a:pt x="7" y="243"/>
                  </a:lnTo>
                  <a:lnTo>
                    <a:pt x="7" y="241"/>
                  </a:lnTo>
                  <a:lnTo>
                    <a:pt x="5" y="241"/>
                  </a:lnTo>
                  <a:lnTo>
                    <a:pt x="3" y="241"/>
                  </a:lnTo>
                  <a:lnTo>
                    <a:pt x="3" y="239"/>
                  </a:lnTo>
                  <a:lnTo>
                    <a:pt x="1" y="238"/>
                  </a:lnTo>
                  <a:lnTo>
                    <a:pt x="0" y="236"/>
                  </a:lnTo>
                  <a:lnTo>
                    <a:pt x="0" y="234"/>
                  </a:lnTo>
                  <a:lnTo>
                    <a:pt x="0" y="232"/>
                  </a:lnTo>
                  <a:lnTo>
                    <a:pt x="0" y="231"/>
                  </a:lnTo>
                  <a:lnTo>
                    <a:pt x="0" y="228"/>
                  </a:lnTo>
                  <a:lnTo>
                    <a:pt x="0" y="221"/>
                  </a:lnTo>
                  <a:lnTo>
                    <a:pt x="1" y="214"/>
                  </a:lnTo>
                  <a:lnTo>
                    <a:pt x="3" y="206"/>
                  </a:lnTo>
                  <a:lnTo>
                    <a:pt x="5" y="199"/>
                  </a:lnTo>
                  <a:lnTo>
                    <a:pt x="5" y="192"/>
                  </a:lnTo>
                  <a:lnTo>
                    <a:pt x="7" y="184"/>
                  </a:lnTo>
                  <a:lnTo>
                    <a:pt x="8" y="177"/>
                  </a:lnTo>
                  <a:lnTo>
                    <a:pt x="11" y="169"/>
                  </a:lnTo>
                  <a:lnTo>
                    <a:pt x="13" y="164"/>
                  </a:lnTo>
                  <a:lnTo>
                    <a:pt x="15" y="157"/>
                  </a:lnTo>
                  <a:lnTo>
                    <a:pt x="16" y="149"/>
                  </a:lnTo>
                  <a:lnTo>
                    <a:pt x="18" y="142"/>
                  </a:lnTo>
                  <a:lnTo>
                    <a:pt x="20" y="135"/>
                  </a:lnTo>
                  <a:lnTo>
                    <a:pt x="21" y="129"/>
                  </a:lnTo>
                  <a:lnTo>
                    <a:pt x="23" y="122"/>
                  </a:lnTo>
                  <a:lnTo>
                    <a:pt x="27" y="115"/>
                  </a:lnTo>
                  <a:lnTo>
                    <a:pt x="28" y="107"/>
                  </a:lnTo>
                  <a:lnTo>
                    <a:pt x="30" y="102"/>
                  </a:lnTo>
                  <a:lnTo>
                    <a:pt x="34" y="95"/>
                  </a:lnTo>
                  <a:lnTo>
                    <a:pt x="35" y="87"/>
                  </a:lnTo>
                  <a:lnTo>
                    <a:pt x="39" y="82"/>
                  </a:lnTo>
                  <a:lnTo>
                    <a:pt x="41" y="75"/>
                  </a:lnTo>
                  <a:lnTo>
                    <a:pt x="44" y="69"/>
                  </a:lnTo>
                  <a:lnTo>
                    <a:pt x="47" y="62"/>
                  </a:lnTo>
                  <a:lnTo>
                    <a:pt x="49" y="57"/>
                  </a:lnTo>
                  <a:lnTo>
                    <a:pt x="53" y="49"/>
                  </a:lnTo>
                  <a:lnTo>
                    <a:pt x="57" y="44"/>
                  </a:lnTo>
                  <a:lnTo>
                    <a:pt x="61" y="37"/>
                  </a:lnTo>
                  <a:lnTo>
                    <a:pt x="64" y="32"/>
                  </a:lnTo>
                  <a:lnTo>
                    <a:pt x="68" y="24"/>
                  </a:lnTo>
                  <a:lnTo>
                    <a:pt x="71" y="19"/>
                  </a:lnTo>
                  <a:lnTo>
                    <a:pt x="74" y="13"/>
                  </a:lnTo>
                  <a:lnTo>
                    <a:pt x="74" y="12"/>
                  </a:lnTo>
                  <a:lnTo>
                    <a:pt x="76" y="12"/>
                  </a:lnTo>
                  <a:lnTo>
                    <a:pt x="76" y="9"/>
                  </a:lnTo>
                  <a:lnTo>
                    <a:pt x="78" y="9"/>
                  </a:lnTo>
                  <a:lnTo>
                    <a:pt x="80" y="7"/>
                  </a:lnTo>
                  <a:lnTo>
                    <a:pt x="81" y="5"/>
                  </a:lnTo>
                  <a:lnTo>
                    <a:pt x="83" y="5"/>
                  </a:lnTo>
                  <a:lnTo>
                    <a:pt x="85" y="4"/>
                  </a:lnTo>
                  <a:lnTo>
                    <a:pt x="87" y="4"/>
                  </a:lnTo>
                  <a:lnTo>
                    <a:pt x="88" y="2"/>
                  </a:lnTo>
                  <a:lnTo>
                    <a:pt x="90" y="2"/>
                  </a:lnTo>
                  <a:lnTo>
                    <a:pt x="92" y="2"/>
                  </a:lnTo>
                  <a:lnTo>
                    <a:pt x="95" y="2"/>
                  </a:lnTo>
                  <a:lnTo>
                    <a:pt x="97" y="0"/>
                  </a:lnTo>
                  <a:lnTo>
                    <a:pt x="100" y="0"/>
                  </a:lnTo>
                  <a:lnTo>
                    <a:pt x="105" y="0"/>
                  </a:lnTo>
                  <a:close/>
                </a:path>
              </a:pathLst>
            </a:custGeom>
            <a:solidFill>
              <a:srgbClr val="FFFFFF"/>
            </a:solidFill>
            <a:ln w="9525">
              <a:noFill/>
              <a:round/>
              <a:headEnd/>
              <a:tailEnd/>
            </a:ln>
          </p:spPr>
          <p:txBody>
            <a:bodyPr/>
            <a:lstStyle/>
            <a:p>
              <a:endParaRPr lang="en-US" b="1"/>
            </a:p>
          </p:txBody>
        </p:sp>
        <p:sp>
          <p:nvSpPr>
            <p:cNvPr id="82977" name="Freeform 132"/>
            <p:cNvSpPr>
              <a:spLocks/>
            </p:cNvSpPr>
            <p:nvPr/>
          </p:nvSpPr>
          <p:spPr bwMode="auto">
            <a:xfrm>
              <a:off x="5254" y="3334"/>
              <a:ext cx="6" cy="5"/>
            </a:xfrm>
            <a:custGeom>
              <a:avLst/>
              <a:gdLst>
                <a:gd name="T0" fmla="*/ 19 w 53"/>
                <a:gd name="T1" fmla="*/ 54 h 54"/>
                <a:gd name="T2" fmla="*/ 22 w 53"/>
                <a:gd name="T3" fmla="*/ 54 h 54"/>
                <a:gd name="T4" fmla="*/ 24 w 53"/>
                <a:gd name="T5" fmla="*/ 54 h 54"/>
                <a:gd name="T6" fmla="*/ 26 w 53"/>
                <a:gd name="T7" fmla="*/ 52 h 54"/>
                <a:gd name="T8" fmla="*/ 29 w 53"/>
                <a:gd name="T9" fmla="*/ 52 h 54"/>
                <a:gd name="T10" fmla="*/ 35 w 53"/>
                <a:gd name="T11" fmla="*/ 48 h 54"/>
                <a:gd name="T12" fmla="*/ 39 w 53"/>
                <a:gd name="T13" fmla="*/ 45 h 54"/>
                <a:gd name="T14" fmla="*/ 42 w 53"/>
                <a:gd name="T15" fmla="*/ 41 h 54"/>
                <a:gd name="T16" fmla="*/ 44 w 53"/>
                <a:gd name="T17" fmla="*/ 40 h 54"/>
                <a:gd name="T18" fmla="*/ 46 w 53"/>
                <a:gd name="T19" fmla="*/ 38 h 54"/>
                <a:gd name="T20" fmla="*/ 48 w 53"/>
                <a:gd name="T21" fmla="*/ 33 h 54"/>
                <a:gd name="T22" fmla="*/ 49 w 53"/>
                <a:gd name="T23" fmla="*/ 32 h 54"/>
                <a:gd name="T24" fmla="*/ 51 w 53"/>
                <a:gd name="T25" fmla="*/ 28 h 54"/>
                <a:gd name="T26" fmla="*/ 53 w 53"/>
                <a:gd name="T27" fmla="*/ 27 h 54"/>
                <a:gd name="T28" fmla="*/ 53 w 53"/>
                <a:gd name="T29" fmla="*/ 23 h 54"/>
                <a:gd name="T30" fmla="*/ 53 w 53"/>
                <a:gd name="T31" fmla="*/ 21 h 54"/>
                <a:gd name="T32" fmla="*/ 53 w 53"/>
                <a:gd name="T33" fmla="*/ 18 h 54"/>
                <a:gd name="T34" fmla="*/ 53 w 53"/>
                <a:gd name="T35" fmla="*/ 15 h 54"/>
                <a:gd name="T36" fmla="*/ 53 w 53"/>
                <a:gd name="T37" fmla="*/ 12 h 54"/>
                <a:gd name="T38" fmla="*/ 51 w 53"/>
                <a:gd name="T39" fmla="*/ 10 h 54"/>
                <a:gd name="T40" fmla="*/ 51 w 53"/>
                <a:gd name="T41" fmla="*/ 8 h 54"/>
                <a:gd name="T42" fmla="*/ 49 w 53"/>
                <a:gd name="T43" fmla="*/ 6 h 54"/>
                <a:gd name="T44" fmla="*/ 48 w 53"/>
                <a:gd name="T45" fmla="*/ 5 h 54"/>
                <a:gd name="T46" fmla="*/ 46 w 53"/>
                <a:gd name="T47" fmla="*/ 3 h 54"/>
                <a:gd name="T48" fmla="*/ 44 w 53"/>
                <a:gd name="T49" fmla="*/ 3 h 54"/>
                <a:gd name="T50" fmla="*/ 42 w 53"/>
                <a:gd name="T51" fmla="*/ 1 h 54"/>
                <a:gd name="T52" fmla="*/ 41 w 53"/>
                <a:gd name="T53" fmla="*/ 1 h 54"/>
                <a:gd name="T54" fmla="*/ 39 w 53"/>
                <a:gd name="T55" fmla="*/ 0 h 54"/>
                <a:gd name="T56" fmla="*/ 36 w 53"/>
                <a:gd name="T57" fmla="*/ 0 h 54"/>
                <a:gd name="T58" fmla="*/ 35 w 53"/>
                <a:gd name="T59" fmla="*/ 0 h 54"/>
                <a:gd name="T60" fmla="*/ 33 w 53"/>
                <a:gd name="T61" fmla="*/ 0 h 54"/>
                <a:gd name="T62" fmla="*/ 29 w 53"/>
                <a:gd name="T63" fmla="*/ 1 h 54"/>
                <a:gd name="T64" fmla="*/ 28 w 53"/>
                <a:gd name="T65" fmla="*/ 1 h 54"/>
                <a:gd name="T66" fmla="*/ 24 w 53"/>
                <a:gd name="T67" fmla="*/ 3 h 54"/>
                <a:gd name="T68" fmla="*/ 19 w 53"/>
                <a:gd name="T69" fmla="*/ 5 h 54"/>
                <a:gd name="T70" fmla="*/ 14 w 53"/>
                <a:gd name="T71" fmla="*/ 8 h 54"/>
                <a:gd name="T72" fmla="*/ 10 w 53"/>
                <a:gd name="T73" fmla="*/ 12 h 54"/>
                <a:gd name="T74" fmla="*/ 9 w 53"/>
                <a:gd name="T75" fmla="*/ 13 h 54"/>
                <a:gd name="T76" fmla="*/ 7 w 53"/>
                <a:gd name="T77" fmla="*/ 18 h 54"/>
                <a:gd name="T78" fmla="*/ 5 w 53"/>
                <a:gd name="T79" fmla="*/ 20 h 54"/>
                <a:gd name="T80" fmla="*/ 3 w 53"/>
                <a:gd name="T81" fmla="*/ 23 h 54"/>
                <a:gd name="T82" fmla="*/ 2 w 53"/>
                <a:gd name="T83" fmla="*/ 25 h 54"/>
                <a:gd name="T84" fmla="*/ 2 w 53"/>
                <a:gd name="T85" fmla="*/ 28 h 54"/>
                <a:gd name="T86" fmla="*/ 0 w 53"/>
                <a:gd name="T87" fmla="*/ 30 h 54"/>
                <a:gd name="T88" fmla="*/ 0 w 53"/>
                <a:gd name="T89" fmla="*/ 33 h 54"/>
                <a:gd name="T90" fmla="*/ 0 w 53"/>
                <a:gd name="T91" fmla="*/ 35 h 54"/>
                <a:gd name="T92" fmla="*/ 0 w 53"/>
                <a:gd name="T93" fmla="*/ 40 h 54"/>
                <a:gd name="T94" fmla="*/ 2 w 53"/>
                <a:gd name="T95" fmla="*/ 41 h 54"/>
                <a:gd name="T96" fmla="*/ 2 w 53"/>
                <a:gd name="T97" fmla="*/ 43 h 54"/>
                <a:gd name="T98" fmla="*/ 3 w 53"/>
                <a:gd name="T99" fmla="*/ 45 h 54"/>
                <a:gd name="T100" fmla="*/ 5 w 53"/>
                <a:gd name="T101" fmla="*/ 47 h 54"/>
                <a:gd name="T102" fmla="*/ 7 w 53"/>
                <a:gd name="T103" fmla="*/ 48 h 54"/>
                <a:gd name="T104" fmla="*/ 9 w 53"/>
                <a:gd name="T105" fmla="*/ 50 h 54"/>
                <a:gd name="T106" fmla="*/ 10 w 53"/>
                <a:gd name="T107" fmla="*/ 52 h 54"/>
                <a:gd name="T108" fmla="*/ 12 w 53"/>
                <a:gd name="T109" fmla="*/ 52 h 54"/>
                <a:gd name="T110" fmla="*/ 14 w 53"/>
                <a:gd name="T111" fmla="*/ 54 h 54"/>
                <a:gd name="T112" fmla="*/ 15 w 53"/>
                <a:gd name="T113" fmla="*/ 54 h 54"/>
                <a:gd name="T114" fmla="*/ 17 w 53"/>
                <a:gd name="T115" fmla="*/ 54 h 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
                <a:gd name="T175" fmla="*/ 0 h 54"/>
                <a:gd name="T176" fmla="*/ 53 w 53"/>
                <a:gd name="T177" fmla="*/ 54 h 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 h="54">
                  <a:moveTo>
                    <a:pt x="19" y="54"/>
                  </a:moveTo>
                  <a:lnTo>
                    <a:pt x="19" y="54"/>
                  </a:lnTo>
                  <a:lnTo>
                    <a:pt x="21" y="54"/>
                  </a:lnTo>
                  <a:lnTo>
                    <a:pt x="22" y="54"/>
                  </a:lnTo>
                  <a:lnTo>
                    <a:pt x="24" y="54"/>
                  </a:lnTo>
                  <a:lnTo>
                    <a:pt x="26" y="54"/>
                  </a:lnTo>
                  <a:lnTo>
                    <a:pt x="26" y="52"/>
                  </a:lnTo>
                  <a:lnTo>
                    <a:pt x="28" y="52"/>
                  </a:lnTo>
                  <a:lnTo>
                    <a:pt x="29" y="52"/>
                  </a:lnTo>
                  <a:lnTo>
                    <a:pt x="31" y="50"/>
                  </a:lnTo>
                  <a:lnTo>
                    <a:pt x="35" y="48"/>
                  </a:lnTo>
                  <a:lnTo>
                    <a:pt x="36" y="47"/>
                  </a:lnTo>
                  <a:lnTo>
                    <a:pt x="39" y="45"/>
                  </a:lnTo>
                  <a:lnTo>
                    <a:pt x="42" y="43"/>
                  </a:lnTo>
                  <a:lnTo>
                    <a:pt x="42" y="41"/>
                  </a:lnTo>
                  <a:lnTo>
                    <a:pt x="44" y="41"/>
                  </a:lnTo>
                  <a:lnTo>
                    <a:pt x="44" y="40"/>
                  </a:lnTo>
                  <a:lnTo>
                    <a:pt x="46" y="38"/>
                  </a:lnTo>
                  <a:lnTo>
                    <a:pt x="48" y="35"/>
                  </a:lnTo>
                  <a:lnTo>
                    <a:pt x="48" y="33"/>
                  </a:lnTo>
                  <a:lnTo>
                    <a:pt x="49" y="33"/>
                  </a:lnTo>
                  <a:lnTo>
                    <a:pt x="49" y="32"/>
                  </a:lnTo>
                  <a:lnTo>
                    <a:pt x="51" y="30"/>
                  </a:lnTo>
                  <a:lnTo>
                    <a:pt x="51" y="28"/>
                  </a:lnTo>
                  <a:lnTo>
                    <a:pt x="53" y="27"/>
                  </a:lnTo>
                  <a:lnTo>
                    <a:pt x="53" y="25"/>
                  </a:lnTo>
                  <a:lnTo>
                    <a:pt x="53" y="23"/>
                  </a:lnTo>
                  <a:lnTo>
                    <a:pt x="53" y="21"/>
                  </a:lnTo>
                  <a:lnTo>
                    <a:pt x="53" y="20"/>
                  </a:lnTo>
                  <a:lnTo>
                    <a:pt x="53" y="18"/>
                  </a:lnTo>
                  <a:lnTo>
                    <a:pt x="53" y="15"/>
                  </a:lnTo>
                  <a:lnTo>
                    <a:pt x="53" y="13"/>
                  </a:lnTo>
                  <a:lnTo>
                    <a:pt x="53" y="12"/>
                  </a:lnTo>
                  <a:lnTo>
                    <a:pt x="51" y="10"/>
                  </a:lnTo>
                  <a:lnTo>
                    <a:pt x="51" y="8"/>
                  </a:lnTo>
                  <a:lnTo>
                    <a:pt x="49" y="8"/>
                  </a:lnTo>
                  <a:lnTo>
                    <a:pt x="49" y="6"/>
                  </a:lnTo>
                  <a:lnTo>
                    <a:pt x="48" y="5"/>
                  </a:lnTo>
                  <a:lnTo>
                    <a:pt x="46" y="3"/>
                  </a:lnTo>
                  <a:lnTo>
                    <a:pt x="44" y="3"/>
                  </a:lnTo>
                  <a:lnTo>
                    <a:pt x="44" y="1"/>
                  </a:lnTo>
                  <a:lnTo>
                    <a:pt x="42" y="1"/>
                  </a:lnTo>
                  <a:lnTo>
                    <a:pt x="41" y="1"/>
                  </a:lnTo>
                  <a:lnTo>
                    <a:pt x="39" y="0"/>
                  </a:lnTo>
                  <a:lnTo>
                    <a:pt x="36" y="0"/>
                  </a:lnTo>
                  <a:lnTo>
                    <a:pt x="35" y="0"/>
                  </a:lnTo>
                  <a:lnTo>
                    <a:pt x="33" y="0"/>
                  </a:lnTo>
                  <a:lnTo>
                    <a:pt x="31" y="1"/>
                  </a:lnTo>
                  <a:lnTo>
                    <a:pt x="29" y="1"/>
                  </a:lnTo>
                  <a:lnTo>
                    <a:pt x="28" y="1"/>
                  </a:lnTo>
                  <a:lnTo>
                    <a:pt x="26" y="1"/>
                  </a:lnTo>
                  <a:lnTo>
                    <a:pt x="24" y="3"/>
                  </a:lnTo>
                  <a:lnTo>
                    <a:pt x="21" y="5"/>
                  </a:lnTo>
                  <a:lnTo>
                    <a:pt x="19" y="5"/>
                  </a:lnTo>
                  <a:lnTo>
                    <a:pt x="17" y="6"/>
                  </a:lnTo>
                  <a:lnTo>
                    <a:pt x="14" y="8"/>
                  </a:lnTo>
                  <a:lnTo>
                    <a:pt x="12" y="12"/>
                  </a:lnTo>
                  <a:lnTo>
                    <a:pt x="10" y="12"/>
                  </a:lnTo>
                  <a:lnTo>
                    <a:pt x="10" y="13"/>
                  </a:lnTo>
                  <a:lnTo>
                    <a:pt x="9" y="13"/>
                  </a:lnTo>
                  <a:lnTo>
                    <a:pt x="9" y="15"/>
                  </a:lnTo>
                  <a:lnTo>
                    <a:pt x="7" y="18"/>
                  </a:lnTo>
                  <a:lnTo>
                    <a:pt x="5" y="20"/>
                  </a:lnTo>
                  <a:lnTo>
                    <a:pt x="5" y="21"/>
                  </a:lnTo>
                  <a:lnTo>
                    <a:pt x="3" y="23"/>
                  </a:lnTo>
                  <a:lnTo>
                    <a:pt x="2" y="25"/>
                  </a:lnTo>
                  <a:lnTo>
                    <a:pt x="2" y="27"/>
                  </a:lnTo>
                  <a:lnTo>
                    <a:pt x="2" y="28"/>
                  </a:lnTo>
                  <a:lnTo>
                    <a:pt x="2" y="30"/>
                  </a:lnTo>
                  <a:lnTo>
                    <a:pt x="0" y="30"/>
                  </a:lnTo>
                  <a:lnTo>
                    <a:pt x="0" y="32"/>
                  </a:lnTo>
                  <a:lnTo>
                    <a:pt x="0" y="33"/>
                  </a:lnTo>
                  <a:lnTo>
                    <a:pt x="0" y="35"/>
                  </a:lnTo>
                  <a:lnTo>
                    <a:pt x="0" y="38"/>
                  </a:lnTo>
                  <a:lnTo>
                    <a:pt x="0" y="40"/>
                  </a:lnTo>
                  <a:lnTo>
                    <a:pt x="2" y="40"/>
                  </a:lnTo>
                  <a:lnTo>
                    <a:pt x="2" y="41"/>
                  </a:lnTo>
                  <a:lnTo>
                    <a:pt x="2" y="43"/>
                  </a:lnTo>
                  <a:lnTo>
                    <a:pt x="3" y="45"/>
                  </a:lnTo>
                  <a:lnTo>
                    <a:pt x="3" y="47"/>
                  </a:lnTo>
                  <a:lnTo>
                    <a:pt x="5" y="47"/>
                  </a:lnTo>
                  <a:lnTo>
                    <a:pt x="5" y="48"/>
                  </a:lnTo>
                  <a:lnTo>
                    <a:pt x="7" y="48"/>
                  </a:lnTo>
                  <a:lnTo>
                    <a:pt x="7" y="50"/>
                  </a:lnTo>
                  <a:lnTo>
                    <a:pt x="9" y="50"/>
                  </a:lnTo>
                  <a:lnTo>
                    <a:pt x="10" y="52"/>
                  </a:lnTo>
                  <a:lnTo>
                    <a:pt x="12" y="52"/>
                  </a:lnTo>
                  <a:lnTo>
                    <a:pt x="12" y="54"/>
                  </a:lnTo>
                  <a:lnTo>
                    <a:pt x="14" y="54"/>
                  </a:lnTo>
                  <a:lnTo>
                    <a:pt x="15" y="54"/>
                  </a:lnTo>
                  <a:lnTo>
                    <a:pt x="17" y="54"/>
                  </a:lnTo>
                  <a:lnTo>
                    <a:pt x="19" y="54"/>
                  </a:lnTo>
                  <a:close/>
                </a:path>
              </a:pathLst>
            </a:custGeom>
            <a:solidFill>
              <a:srgbClr val="666666"/>
            </a:solidFill>
            <a:ln w="9525">
              <a:noFill/>
              <a:round/>
              <a:headEnd/>
              <a:tailEnd/>
            </a:ln>
          </p:spPr>
          <p:txBody>
            <a:bodyPr/>
            <a:lstStyle/>
            <a:p>
              <a:endParaRPr lang="en-US" b="1"/>
            </a:p>
          </p:txBody>
        </p:sp>
        <p:sp>
          <p:nvSpPr>
            <p:cNvPr id="82978" name="Freeform 133"/>
            <p:cNvSpPr>
              <a:spLocks/>
            </p:cNvSpPr>
            <p:nvPr/>
          </p:nvSpPr>
          <p:spPr bwMode="auto">
            <a:xfrm>
              <a:off x="5254" y="3334"/>
              <a:ext cx="5" cy="4"/>
            </a:xfrm>
            <a:custGeom>
              <a:avLst/>
              <a:gdLst>
                <a:gd name="T0" fmla="*/ 15 w 46"/>
                <a:gd name="T1" fmla="*/ 47 h 47"/>
                <a:gd name="T2" fmla="*/ 19 w 46"/>
                <a:gd name="T3" fmla="*/ 47 h 47"/>
                <a:gd name="T4" fmla="*/ 21 w 46"/>
                <a:gd name="T5" fmla="*/ 47 h 47"/>
                <a:gd name="T6" fmla="*/ 24 w 46"/>
                <a:gd name="T7" fmla="*/ 45 h 47"/>
                <a:gd name="T8" fmla="*/ 29 w 46"/>
                <a:gd name="T9" fmla="*/ 41 h 47"/>
                <a:gd name="T10" fmla="*/ 33 w 46"/>
                <a:gd name="T11" fmla="*/ 40 h 47"/>
                <a:gd name="T12" fmla="*/ 36 w 46"/>
                <a:gd name="T13" fmla="*/ 35 h 47"/>
                <a:gd name="T14" fmla="*/ 41 w 46"/>
                <a:gd name="T15" fmla="*/ 30 h 47"/>
                <a:gd name="T16" fmla="*/ 42 w 46"/>
                <a:gd name="T17" fmla="*/ 27 h 47"/>
                <a:gd name="T18" fmla="*/ 44 w 46"/>
                <a:gd name="T19" fmla="*/ 25 h 47"/>
                <a:gd name="T20" fmla="*/ 44 w 46"/>
                <a:gd name="T21" fmla="*/ 23 h 47"/>
                <a:gd name="T22" fmla="*/ 44 w 46"/>
                <a:gd name="T23" fmla="*/ 20 h 47"/>
                <a:gd name="T24" fmla="*/ 46 w 46"/>
                <a:gd name="T25" fmla="*/ 18 h 47"/>
                <a:gd name="T26" fmla="*/ 46 w 46"/>
                <a:gd name="T27" fmla="*/ 15 h 47"/>
                <a:gd name="T28" fmla="*/ 46 w 46"/>
                <a:gd name="T29" fmla="*/ 13 h 47"/>
                <a:gd name="T30" fmla="*/ 44 w 46"/>
                <a:gd name="T31" fmla="*/ 10 h 47"/>
                <a:gd name="T32" fmla="*/ 44 w 46"/>
                <a:gd name="T33" fmla="*/ 8 h 47"/>
                <a:gd name="T34" fmla="*/ 42 w 46"/>
                <a:gd name="T35" fmla="*/ 8 h 47"/>
                <a:gd name="T36" fmla="*/ 42 w 46"/>
                <a:gd name="T37" fmla="*/ 6 h 47"/>
                <a:gd name="T38" fmla="*/ 41 w 46"/>
                <a:gd name="T39" fmla="*/ 5 h 47"/>
                <a:gd name="T40" fmla="*/ 39 w 46"/>
                <a:gd name="T41" fmla="*/ 3 h 47"/>
                <a:gd name="T42" fmla="*/ 39 w 46"/>
                <a:gd name="T43" fmla="*/ 3 h 47"/>
                <a:gd name="T44" fmla="*/ 36 w 46"/>
                <a:gd name="T45" fmla="*/ 1 h 47"/>
                <a:gd name="T46" fmla="*/ 35 w 46"/>
                <a:gd name="T47" fmla="*/ 1 h 47"/>
                <a:gd name="T48" fmla="*/ 33 w 46"/>
                <a:gd name="T49" fmla="*/ 0 h 47"/>
                <a:gd name="T50" fmla="*/ 31 w 46"/>
                <a:gd name="T51" fmla="*/ 0 h 47"/>
                <a:gd name="T52" fmla="*/ 29 w 46"/>
                <a:gd name="T53" fmla="*/ 0 h 47"/>
                <a:gd name="T54" fmla="*/ 28 w 46"/>
                <a:gd name="T55" fmla="*/ 0 h 47"/>
                <a:gd name="T56" fmla="*/ 24 w 46"/>
                <a:gd name="T57" fmla="*/ 1 h 47"/>
                <a:gd name="T58" fmla="*/ 21 w 46"/>
                <a:gd name="T59" fmla="*/ 3 h 47"/>
                <a:gd name="T60" fmla="*/ 15 w 46"/>
                <a:gd name="T61" fmla="*/ 5 h 47"/>
                <a:gd name="T62" fmla="*/ 12 w 46"/>
                <a:gd name="T63" fmla="*/ 8 h 47"/>
                <a:gd name="T64" fmla="*/ 9 w 46"/>
                <a:gd name="T65" fmla="*/ 12 h 47"/>
                <a:gd name="T66" fmla="*/ 5 w 46"/>
                <a:gd name="T67" fmla="*/ 13 h 47"/>
                <a:gd name="T68" fmla="*/ 3 w 46"/>
                <a:gd name="T69" fmla="*/ 18 h 47"/>
                <a:gd name="T70" fmla="*/ 2 w 46"/>
                <a:gd name="T71" fmla="*/ 20 h 47"/>
                <a:gd name="T72" fmla="*/ 2 w 46"/>
                <a:gd name="T73" fmla="*/ 21 h 47"/>
                <a:gd name="T74" fmla="*/ 0 w 46"/>
                <a:gd name="T75" fmla="*/ 25 h 47"/>
                <a:gd name="T76" fmla="*/ 0 w 46"/>
                <a:gd name="T77" fmla="*/ 27 h 47"/>
                <a:gd name="T78" fmla="*/ 0 w 46"/>
                <a:gd name="T79" fmla="*/ 28 h 47"/>
                <a:gd name="T80" fmla="*/ 0 w 46"/>
                <a:gd name="T81" fmla="*/ 32 h 47"/>
                <a:gd name="T82" fmla="*/ 0 w 46"/>
                <a:gd name="T83" fmla="*/ 33 h 47"/>
                <a:gd name="T84" fmla="*/ 0 w 46"/>
                <a:gd name="T85" fmla="*/ 35 h 47"/>
                <a:gd name="T86" fmla="*/ 2 w 46"/>
                <a:gd name="T87" fmla="*/ 38 h 47"/>
                <a:gd name="T88" fmla="*/ 2 w 46"/>
                <a:gd name="T89" fmla="*/ 40 h 47"/>
                <a:gd name="T90" fmla="*/ 3 w 46"/>
                <a:gd name="T91" fmla="*/ 41 h 47"/>
                <a:gd name="T92" fmla="*/ 5 w 46"/>
                <a:gd name="T93" fmla="*/ 43 h 47"/>
                <a:gd name="T94" fmla="*/ 7 w 46"/>
                <a:gd name="T95" fmla="*/ 43 h 47"/>
                <a:gd name="T96" fmla="*/ 7 w 46"/>
                <a:gd name="T97" fmla="*/ 45 h 47"/>
                <a:gd name="T98" fmla="*/ 9 w 46"/>
                <a:gd name="T99" fmla="*/ 45 h 47"/>
                <a:gd name="T100" fmla="*/ 10 w 46"/>
                <a:gd name="T101" fmla="*/ 47 h 47"/>
                <a:gd name="T102" fmla="*/ 12 w 46"/>
                <a:gd name="T103" fmla="*/ 47 h 47"/>
                <a:gd name="T104" fmla="*/ 14 w 46"/>
                <a:gd name="T105" fmla="*/ 47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
                <a:gd name="T160" fmla="*/ 0 h 47"/>
                <a:gd name="T161" fmla="*/ 46 w 46"/>
                <a:gd name="T162" fmla="*/ 47 h 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 h="47">
                  <a:moveTo>
                    <a:pt x="15" y="47"/>
                  </a:moveTo>
                  <a:lnTo>
                    <a:pt x="15" y="47"/>
                  </a:lnTo>
                  <a:lnTo>
                    <a:pt x="17" y="47"/>
                  </a:lnTo>
                  <a:lnTo>
                    <a:pt x="19" y="47"/>
                  </a:lnTo>
                  <a:lnTo>
                    <a:pt x="21" y="47"/>
                  </a:lnTo>
                  <a:lnTo>
                    <a:pt x="22" y="45"/>
                  </a:lnTo>
                  <a:lnTo>
                    <a:pt x="24" y="45"/>
                  </a:lnTo>
                  <a:lnTo>
                    <a:pt x="28" y="43"/>
                  </a:lnTo>
                  <a:lnTo>
                    <a:pt x="29" y="41"/>
                  </a:lnTo>
                  <a:lnTo>
                    <a:pt x="31" y="41"/>
                  </a:lnTo>
                  <a:lnTo>
                    <a:pt x="33" y="40"/>
                  </a:lnTo>
                  <a:lnTo>
                    <a:pt x="35" y="38"/>
                  </a:lnTo>
                  <a:lnTo>
                    <a:pt x="36" y="35"/>
                  </a:lnTo>
                  <a:lnTo>
                    <a:pt x="39" y="33"/>
                  </a:lnTo>
                  <a:lnTo>
                    <a:pt x="41" y="30"/>
                  </a:lnTo>
                  <a:lnTo>
                    <a:pt x="42" y="28"/>
                  </a:lnTo>
                  <a:lnTo>
                    <a:pt x="42" y="27"/>
                  </a:lnTo>
                  <a:lnTo>
                    <a:pt x="44" y="25"/>
                  </a:lnTo>
                  <a:lnTo>
                    <a:pt x="44" y="23"/>
                  </a:lnTo>
                  <a:lnTo>
                    <a:pt x="44" y="21"/>
                  </a:lnTo>
                  <a:lnTo>
                    <a:pt x="44" y="20"/>
                  </a:lnTo>
                  <a:lnTo>
                    <a:pt x="46" y="20"/>
                  </a:lnTo>
                  <a:lnTo>
                    <a:pt x="46" y="18"/>
                  </a:lnTo>
                  <a:lnTo>
                    <a:pt x="46" y="15"/>
                  </a:lnTo>
                  <a:lnTo>
                    <a:pt x="46" y="13"/>
                  </a:lnTo>
                  <a:lnTo>
                    <a:pt x="44" y="12"/>
                  </a:lnTo>
                  <a:lnTo>
                    <a:pt x="44" y="10"/>
                  </a:lnTo>
                  <a:lnTo>
                    <a:pt x="44" y="8"/>
                  </a:lnTo>
                  <a:lnTo>
                    <a:pt x="42" y="8"/>
                  </a:lnTo>
                  <a:lnTo>
                    <a:pt x="42" y="6"/>
                  </a:lnTo>
                  <a:lnTo>
                    <a:pt x="42" y="5"/>
                  </a:lnTo>
                  <a:lnTo>
                    <a:pt x="41" y="5"/>
                  </a:lnTo>
                  <a:lnTo>
                    <a:pt x="41" y="3"/>
                  </a:lnTo>
                  <a:lnTo>
                    <a:pt x="39" y="3"/>
                  </a:lnTo>
                  <a:lnTo>
                    <a:pt x="36" y="1"/>
                  </a:lnTo>
                  <a:lnTo>
                    <a:pt x="35" y="1"/>
                  </a:lnTo>
                  <a:lnTo>
                    <a:pt x="33" y="1"/>
                  </a:lnTo>
                  <a:lnTo>
                    <a:pt x="33" y="0"/>
                  </a:lnTo>
                  <a:lnTo>
                    <a:pt x="31" y="0"/>
                  </a:lnTo>
                  <a:lnTo>
                    <a:pt x="29" y="0"/>
                  </a:lnTo>
                  <a:lnTo>
                    <a:pt x="28" y="0"/>
                  </a:lnTo>
                  <a:lnTo>
                    <a:pt x="26" y="1"/>
                  </a:lnTo>
                  <a:lnTo>
                    <a:pt x="24" y="1"/>
                  </a:lnTo>
                  <a:lnTo>
                    <a:pt x="22" y="1"/>
                  </a:lnTo>
                  <a:lnTo>
                    <a:pt x="21" y="3"/>
                  </a:lnTo>
                  <a:lnTo>
                    <a:pt x="17" y="3"/>
                  </a:lnTo>
                  <a:lnTo>
                    <a:pt x="15" y="5"/>
                  </a:lnTo>
                  <a:lnTo>
                    <a:pt x="14" y="6"/>
                  </a:lnTo>
                  <a:lnTo>
                    <a:pt x="12" y="8"/>
                  </a:lnTo>
                  <a:lnTo>
                    <a:pt x="10" y="10"/>
                  </a:lnTo>
                  <a:lnTo>
                    <a:pt x="9" y="12"/>
                  </a:lnTo>
                  <a:lnTo>
                    <a:pt x="7" y="13"/>
                  </a:lnTo>
                  <a:lnTo>
                    <a:pt x="5" y="13"/>
                  </a:lnTo>
                  <a:lnTo>
                    <a:pt x="5" y="15"/>
                  </a:lnTo>
                  <a:lnTo>
                    <a:pt x="3" y="18"/>
                  </a:lnTo>
                  <a:lnTo>
                    <a:pt x="2" y="20"/>
                  </a:lnTo>
                  <a:lnTo>
                    <a:pt x="2" y="21"/>
                  </a:lnTo>
                  <a:lnTo>
                    <a:pt x="2" y="23"/>
                  </a:lnTo>
                  <a:lnTo>
                    <a:pt x="0" y="25"/>
                  </a:lnTo>
                  <a:lnTo>
                    <a:pt x="0" y="27"/>
                  </a:lnTo>
                  <a:lnTo>
                    <a:pt x="0" y="28"/>
                  </a:lnTo>
                  <a:lnTo>
                    <a:pt x="0" y="30"/>
                  </a:lnTo>
                  <a:lnTo>
                    <a:pt x="0" y="32"/>
                  </a:lnTo>
                  <a:lnTo>
                    <a:pt x="0" y="33"/>
                  </a:lnTo>
                  <a:lnTo>
                    <a:pt x="0" y="35"/>
                  </a:lnTo>
                  <a:lnTo>
                    <a:pt x="2" y="35"/>
                  </a:lnTo>
                  <a:lnTo>
                    <a:pt x="2" y="38"/>
                  </a:lnTo>
                  <a:lnTo>
                    <a:pt x="2" y="40"/>
                  </a:lnTo>
                  <a:lnTo>
                    <a:pt x="3" y="40"/>
                  </a:lnTo>
                  <a:lnTo>
                    <a:pt x="3" y="41"/>
                  </a:lnTo>
                  <a:lnTo>
                    <a:pt x="5" y="43"/>
                  </a:lnTo>
                  <a:lnTo>
                    <a:pt x="7" y="43"/>
                  </a:lnTo>
                  <a:lnTo>
                    <a:pt x="7" y="45"/>
                  </a:lnTo>
                  <a:lnTo>
                    <a:pt x="9" y="45"/>
                  </a:lnTo>
                  <a:lnTo>
                    <a:pt x="10" y="47"/>
                  </a:lnTo>
                  <a:lnTo>
                    <a:pt x="12" y="47"/>
                  </a:lnTo>
                  <a:lnTo>
                    <a:pt x="14" y="47"/>
                  </a:lnTo>
                  <a:lnTo>
                    <a:pt x="15" y="47"/>
                  </a:lnTo>
                  <a:close/>
                </a:path>
              </a:pathLst>
            </a:custGeom>
            <a:solidFill>
              <a:srgbClr val="191919"/>
            </a:solidFill>
            <a:ln w="9525">
              <a:noFill/>
              <a:round/>
              <a:headEnd/>
              <a:tailEnd/>
            </a:ln>
          </p:spPr>
          <p:txBody>
            <a:bodyPr/>
            <a:lstStyle/>
            <a:p>
              <a:endParaRPr lang="en-US" b="1"/>
            </a:p>
          </p:txBody>
        </p:sp>
        <p:sp>
          <p:nvSpPr>
            <p:cNvPr id="82979" name="Freeform 134"/>
            <p:cNvSpPr>
              <a:spLocks/>
            </p:cNvSpPr>
            <p:nvPr/>
          </p:nvSpPr>
          <p:spPr bwMode="auto">
            <a:xfrm>
              <a:off x="5234" y="3332"/>
              <a:ext cx="19" cy="4"/>
            </a:xfrm>
            <a:custGeom>
              <a:avLst/>
              <a:gdLst>
                <a:gd name="T0" fmla="*/ 99 w 183"/>
                <a:gd name="T1" fmla="*/ 2 h 46"/>
                <a:gd name="T2" fmla="*/ 110 w 183"/>
                <a:gd name="T3" fmla="*/ 2 h 46"/>
                <a:gd name="T4" fmla="*/ 119 w 183"/>
                <a:gd name="T5" fmla="*/ 4 h 46"/>
                <a:gd name="T6" fmla="*/ 127 w 183"/>
                <a:gd name="T7" fmla="*/ 6 h 46"/>
                <a:gd name="T8" fmla="*/ 134 w 183"/>
                <a:gd name="T9" fmla="*/ 7 h 46"/>
                <a:gd name="T10" fmla="*/ 144 w 183"/>
                <a:gd name="T11" fmla="*/ 7 h 46"/>
                <a:gd name="T12" fmla="*/ 151 w 183"/>
                <a:gd name="T13" fmla="*/ 9 h 46"/>
                <a:gd name="T14" fmla="*/ 158 w 183"/>
                <a:gd name="T15" fmla="*/ 11 h 46"/>
                <a:gd name="T16" fmla="*/ 163 w 183"/>
                <a:gd name="T17" fmla="*/ 13 h 46"/>
                <a:gd name="T18" fmla="*/ 168 w 183"/>
                <a:gd name="T19" fmla="*/ 16 h 46"/>
                <a:gd name="T20" fmla="*/ 172 w 183"/>
                <a:gd name="T21" fmla="*/ 19 h 46"/>
                <a:gd name="T22" fmla="*/ 177 w 183"/>
                <a:gd name="T23" fmla="*/ 21 h 46"/>
                <a:gd name="T24" fmla="*/ 178 w 183"/>
                <a:gd name="T25" fmla="*/ 22 h 46"/>
                <a:gd name="T26" fmla="*/ 180 w 183"/>
                <a:gd name="T27" fmla="*/ 24 h 46"/>
                <a:gd name="T28" fmla="*/ 183 w 183"/>
                <a:gd name="T29" fmla="*/ 26 h 46"/>
                <a:gd name="T30" fmla="*/ 183 w 183"/>
                <a:gd name="T31" fmla="*/ 29 h 46"/>
                <a:gd name="T32" fmla="*/ 180 w 183"/>
                <a:gd name="T33" fmla="*/ 31 h 46"/>
                <a:gd name="T34" fmla="*/ 178 w 183"/>
                <a:gd name="T35" fmla="*/ 33 h 46"/>
                <a:gd name="T36" fmla="*/ 175 w 183"/>
                <a:gd name="T37" fmla="*/ 34 h 46"/>
                <a:gd name="T38" fmla="*/ 172 w 183"/>
                <a:gd name="T39" fmla="*/ 36 h 46"/>
                <a:gd name="T40" fmla="*/ 166 w 183"/>
                <a:gd name="T41" fmla="*/ 39 h 46"/>
                <a:gd name="T42" fmla="*/ 161 w 183"/>
                <a:gd name="T43" fmla="*/ 41 h 46"/>
                <a:gd name="T44" fmla="*/ 156 w 183"/>
                <a:gd name="T45" fmla="*/ 41 h 46"/>
                <a:gd name="T46" fmla="*/ 149 w 183"/>
                <a:gd name="T47" fmla="*/ 42 h 46"/>
                <a:gd name="T48" fmla="*/ 140 w 183"/>
                <a:gd name="T49" fmla="*/ 42 h 46"/>
                <a:gd name="T50" fmla="*/ 132 w 183"/>
                <a:gd name="T51" fmla="*/ 44 h 46"/>
                <a:gd name="T52" fmla="*/ 124 w 183"/>
                <a:gd name="T53" fmla="*/ 44 h 46"/>
                <a:gd name="T54" fmla="*/ 115 w 183"/>
                <a:gd name="T55" fmla="*/ 46 h 46"/>
                <a:gd name="T56" fmla="*/ 106 w 183"/>
                <a:gd name="T57" fmla="*/ 46 h 46"/>
                <a:gd name="T58" fmla="*/ 98 w 183"/>
                <a:gd name="T59" fmla="*/ 46 h 46"/>
                <a:gd name="T60" fmla="*/ 86 w 183"/>
                <a:gd name="T61" fmla="*/ 46 h 46"/>
                <a:gd name="T62" fmla="*/ 78 w 183"/>
                <a:gd name="T63" fmla="*/ 44 h 46"/>
                <a:gd name="T64" fmla="*/ 64 w 183"/>
                <a:gd name="T65" fmla="*/ 44 h 46"/>
                <a:gd name="T66" fmla="*/ 48 w 183"/>
                <a:gd name="T67" fmla="*/ 42 h 46"/>
                <a:gd name="T68" fmla="*/ 35 w 183"/>
                <a:gd name="T69" fmla="*/ 41 h 46"/>
                <a:gd name="T70" fmla="*/ 28 w 183"/>
                <a:gd name="T71" fmla="*/ 39 h 46"/>
                <a:gd name="T72" fmla="*/ 23 w 183"/>
                <a:gd name="T73" fmla="*/ 39 h 46"/>
                <a:gd name="T74" fmla="*/ 18 w 183"/>
                <a:gd name="T75" fmla="*/ 36 h 46"/>
                <a:gd name="T76" fmla="*/ 13 w 183"/>
                <a:gd name="T77" fmla="*/ 34 h 46"/>
                <a:gd name="T78" fmla="*/ 9 w 183"/>
                <a:gd name="T79" fmla="*/ 33 h 46"/>
                <a:gd name="T80" fmla="*/ 6 w 183"/>
                <a:gd name="T81" fmla="*/ 31 h 46"/>
                <a:gd name="T82" fmla="*/ 4 w 183"/>
                <a:gd name="T83" fmla="*/ 29 h 46"/>
                <a:gd name="T84" fmla="*/ 2 w 183"/>
                <a:gd name="T85" fmla="*/ 27 h 46"/>
                <a:gd name="T86" fmla="*/ 0 w 183"/>
                <a:gd name="T87" fmla="*/ 26 h 46"/>
                <a:gd name="T88" fmla="*/ 0 w 183"/>
                <a:gd name="T89" fmla="*/ 24 h 46"/>
                <a:gd name="T90" fmla="*/ 0 w 183"/>
                <a:gd name="T91" fmla="*/ 22 h 46"/>
                <a:gd name="T92" fmla="*/ 2 w 183"/>
                <a:gd name="T93" fmla="*/ 21 h 46"/>
                <a:gd name="T94" fmla="*/ 4 w 183"/>
                <a:gd name="T95" fmla="*/ 19 h 46"/>
                <a:gd name="T96" fmla="*/ 7 w 183"/>
                <a:gd name="T97" fmla="*/ 16 h 46"/>
                <a:gd name="T98" fmla="*/ 11 w 183"/>
                <a:gd name="T99" fmla="*/ 14 h 46"/>
                <a:gd name="T100" fmla="*/ 14 w 183"/>
                <a:gd name="T101" fmla="*/ 13 h 46"/>
                <a:gd name="T102" fmla="*/ 18 w 183"/>
                <a:gd name="T103" fmla="*/ 11 h 46"/>
                <a:gd name="T104" fmla="*/ 23 w 183"/>
                <a:gd name="T105" fmla="*/ 7 h 46"/>
                <a:gd name="T106" fmla="*/ 28 w 183"/>
                <a:gd name="T107" fmla="*/ 7 h 46"/>
                <a:gd name="T108" fmla="*/ 35 w 183"/>
                <a:gd name="T109" fmla="*/ 6 h 46"/>
                <a:gd name="T110" fmla="*/ 40 w 183"/>
                <a:gd name="T111" fmla="*/ 4 h 46"/>
                <a:gd name="T112" fmla="*/ 48 w 183"/>
                <a:gd name="T113" fmla="*/ 2 h 46"/>
                <a:gd name="T114" fmla="*/ 57 w 183"/>
                <a:gd name="T115" fmla="*/ 2 h 46"/>
                <a:gd name="T116" fmla="*/ 64 w 183"/>
                <a:gd name="T117" fmla="*/ 2 h 46"/>
                <a:gd name="T118" fmla="*/ 72 w 183"/>
                <a:gd name="T119" fmla="*/ 0 h 46"/>
                <a:gd name="T120" fmla="*/ 81 w 183"/>
                <a:gd name="T121" fmla="*/ 0 h 46"/>
                <a:gd name="T122" fmla="*/ 91 w 183"/>
                <a:gd name="T123" fmla="*/ 2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46"/>
                <a:gd name="T188" fmla="*/ 183 w 183"/>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46">
                  <a:moveTo>
                    <a:pt x="96" y="2"/>
                  </a:moveTo>
                  <a:lnTo>
                    <a:pt x="99" y="2"/>
                  </a:lnTo>
                  <a:lnTo>
                    <a:pt x="105" y="2"/>
                  </a:lnTo>
                  <a:lnTo>
                    <a:pt x="110" y="2"/>
                  </a:lnTo>
                  <a:lnTo>
                    <a:pt x="113" y="4"/>
                  </a:lnTo>
                  <a:lnTo>
                    <a:pt x="119" y="4"/>
                  </a:lnTo>
                  <a:lnTo>
                    <a:pt x="122" y="4"/>
                  </a:lnTo>
                  <a:lnTo>
                    <a:pt x="127" y="6"/>
                  </a:lnTo>
                  <a:lnTo>
                    <a:pt x="131" y="6"/>
                  </a:lnTo>
                  <a:lnTo>
                    <a:pt x="134" y="7"/>
                  </a:lnTo>
                  <a:lnTo>
                    <a:pt x="140" y="7"/>
                  </a:lnTo>
                  <a:lnTo>
                    <a:pt x="144" y="7"/>
                  </a:lnTo>
                  <a:lnTo>
                    <a:pt x="147" y="9"/>
                  </a:lnTo>
                  <a:lnTo>
                    <a:pt x="151" y="9"/>
                  </a:lnTo>
                  <a:lnTo>
                    <a:pt x="154" y="11"/>
                  </a:lnTo>
                  <a:lnTo>
                    <a:pt x="158" y="11"/>
                  </a:lnTo>
                  <a:lnTo>
                    <a:pt x="159" y="13"/>
                  </a:lnTo>
                  <a:lnTo>
                    <a:pt x="163" y="13"/>
                  </a:lnTo>
                  <a:lnTo>
                    <a:pt x="165" y="14"/>
                  </a:lnTo>
                  <a:lnTo>
                    <a:pt x="168" y="16"/>
                  </a:lnTo>
                  <a:lnTo>
                    <a:pt x="170" y="16"/>
                  </a:lnTo>
                  <a:lnTo>
                    <a:pt x="172" y="19"/>
                  </a:lnTo>
                  <a:lnTo>
                    <a:pt x="175" y="19"/>
                  </a:lnTo>
                  <a:lnTo>
                    <a:pt x="177" y="21"/>
                  </a:lnTo>
                  <a:lnTo>
                    <a:pt x="178" y="22"/>
                  </a:lnTo>
                  <a:lnTo>
                    <a:pt x="180" y="24"/>
                  </a:lnTo>
                  <a:lnTo>
                    <a:pt x="183" y="26"/>
                  </a:lnTo>
                  <a:lnTo>
                    <a:pt x="183" y="27"/>
                  </a:lnTo>
                  <a:lnTo>
                    <a:pt x="183" y="29"/>
                  </a:lnTo>
                  <a:lnTo>
                    <a:pt x="180" y="31"/>
                  </a:lnTo>
                  <a:lnTo>
                    <a:pt x="178" y="33"/>
                  </a:lnTo>
                  <a:lnTo>
                    <a:pt x="177" y="33"/>
                  </a:lnTo>
                  <a:lnTo>
                    <a:pt x="175" y="34"/>
                  </a:lnTo>
                  <a:lnTo>
                    <a:pt x="173" y="34"/>
                  </a:lnTo>
                  <a:lnTo>
                    <a:pt x="172" y="36"/>
                  </a:lnTo>
                  <a:lnTo>
                    <a:pt x="170" y="36"/>
                  </a:lnTo>
                  <a:lnTo>
                    <a:pt x="166" y="39"/>
                  </a:lnTo>
                  <a:lnTo>
                    <a:pt x="165" y="39"/>
                  </a:lnTo>
                  <a:lnTo>
                    <a:pt x="161" y="41"/>
                  </a:lnTo>
                  <a:lnTo>
                    <a:pt x="158" y="41"/>
                  </a:lnTo>
                  <a:lnTo>
                    <a:pt x="156" y="41"/>
                  </a:lnTo>
                  <a:lnTo>
                    <a:pt x="152" y="42"/>
                  </a:lnTo>
                  <a:lnTo>
                    <a:pt x="149" y="42"/>
                  </a:lnTo>
                  <a:lnTo>
                    <a:pt x="146" y="42"/>
                  </a:lnTo>
                  <a:lnTo>
                    <a:pt x="140" y="42"/>
                  </a:lnTo>
                  <a:lnTo>
                    <a:pt x="137" y="44"/>
                  </a:lnTo>
                  <a:lnTo>
                    <a:pt x="132" y="44"/>
                  </a:lnTo>
                  <a:lnTo>
                    <a:pt x="129" y="44"/>
                  </a:lnTo>
                  <a:lnTo>
                    <a:pt x="124" y="44"/>
                  </a:lnTo>
                  <a:lnTo>
                    <a:pt x="120" y="44"/>
                  </a:lnTo>
                  <a:lnTo>
                    <a:pt x="115" y="46"/>
                  </a:lnTo>
                  <a:lnTo>
                    <a:pt x="112" y="46"/>
                  </a:lnTo>
                  <a:lnTo>
                    <a:pt x="106" y="46"/>
                  </a:lnTo>
                  <a:lnTo>
                    <a:pt x="101" y="46"/>
                  </a:lnTo>
                  <a:lnTo>
                    <a:pt x="98" y="46"/>
                  </a:lnTo>
                  <a:lnTo>
                    <a:pt x="93" y="46"/>
                  </a:lnTo>
                  <a:lnTo>
                    <a:pt x="86" y="46"/>
                  </a:lnTo>
                  <a:lnTo>
                    <a:pt x="83" y="46"/>
                  </a:lnTo>
                  <a:lnTo>
                    <a:pt x="78" y="44"/>
                  </a:lnTo>
                  <a:lnTo>
                    <a:pt x="72" y="44"/>
                  </a:lnTo>
                  <a:lnTo>
                    <a:pt x="64" y="44"/>
                  </a:lnTo>
                  <a:lnTo>
                    <a:pt x="55" y="42"/>
                  </a:lnTo>
                  <a:lnTo>
                    <a:pt x="48" y="42"/>
                  </a:lnTo>
                  <a:lnTo>
                    <a:pt x="39" y="41"/>
                  </a:lnTo>
                  <a:lnTo>
                    <a:pt x="35" y="41"/>
                  </a:lnTo>
                  <a:lnTo>
                    <a:pt x="32" y="41"/>
                  </a:lnTo>
                  <a:lnTo>
                    <a:pt x="28" y="39"/>
                  </a:lnTo>
                  <a:lnTo>
                    <a:pt x="26" y="39"/>
                  </a:lnTo>
                  <a:lnTo>
                    <a:pt x="23" y="39"/>
                  </a:lnTo>
                  <a:lnTo>
                    <a:pt x="19" y="36"/>
                  </a:lnTo>
                  <a:lnTo>
                    <a:pt x="18" y="36"/>
                  </a:lnTo>
                  <a:lnTo>
                    <a:pt x="16" y="34"/>
                  </a:lnTo>
                  <a:lnTo>
                    <a:pt x="13" y="34"/>
                  </a:lnTo>
                  <a:lnTo>
                    <a:pt x="11" y="34"/>
                  </a:lnTo>
                  <a:lnTo>
                    <a:pt x="9" y="33"/>
                  </a:lnTo>
                  <a:lnTo>
                    <a:pt x="7" y="33"/>
                  </a:lnTo>
                  <a:lnTo>
                    <a:pt x="6" y="31"/>
                  </a:lnTo>
                  <a:lnTo>
                    <a:pt x="4" y="31"/>
                  </a:lnTo>
                  <a:lnTo>
                    <a:pt x="4" y="29"/>
                  </a:lnTo>
                  <a:lnTo>
                    <a:pt x="2" y="29"/>
                  </a:lnTo>
                  <a:lnTo>
                    <a:pt x="2" y="27"/>
                  </a:lnTo>
                  <a:lnTo>
                    <a:pt x="0" y="27"/>
                  </a:lnTo>
                  <a:lnTo>
                    <a:pt x="0" y="26"/>
                  </a:lnTo>
                  <a:lnTo>
                    <a:pt x="0" y="24"/>
                  </a:lnTo>
                  <a:lnTo>
                    <a:pt x="0" y="22"/>
                  </a:lnTo>
                  <a:lnTo>
                    <a:pt x="2" y="22"/>
                  </a:lnTo>
                  <a:lnTo>
                    <a:pt x="2" y="21"/>
                  </a:lnTo>
                  <a:lnTo>
                    <a:pt x="4" y="21"/>
                  </a:lnTo>
                  <a:lnTo>
                    <a:pt x="4" y="19"/>
                  </a:lnTo>
                  <a:lnTo>
                    <a:pt x="6" y="16"/>
                  </a:lnTo>
                  <a:lnTo>
                    <a:pt x="7" y="16"/>
                  </a:lnTo>
                  <a:lnTo>
                    <a:pt x="9" y="14"/>
                  </a:lnTo>
                  <a:lnTo>
                    <a:pt x="11" y="14"/>
                  </a:lnTo>
                  <a:lnTo>
                    <a:pt x="13" y="13"/>
                  </a:lnTo>
                  <a:lnTo>
                    <a:pt x="14" y="13"/>
                  </a:lnTo>
                  <a:lnTo>
                    <a:pt x="16" y="11"/>
                  </a:lnTo>
                  <a:lnTo>
                    <a:pt x="18" y="11"/>
                  </a:lnTo>
                  <a:lnTo>
                    <a:pt x="21" y="9"/>
                  </a:lnTo>
                  <a:lnTo>
                    <a:pt x="23" y="7"/>
                  </a:lnTo>
                  <a:lnTo>
                    <a:pt x="26" y="7"/>
                  </a:lnTo>
                  <a:lnTo>
                    <a:pt x="28" y="7"/>
                  </a:lnTo>
                  <a:lnTo>
                    <a:pt x="32" y="6"/>
                  </a:lnTo>
                  <a:lnTo>
                    <a:pt x="35" y="6"/>
                  </a:lnTo>
                  <a:lnTo>
                    <a:pt x="39" y="4"/>
                  </a:lnTo>
                  <a:lnTo>
                    <a:pt x="40" y="4"/>
                  </a:lnTo>
                  <a:lnTo>
                    <a:pt x="45" y="4"/>
                  </a:lnTo>
                  <a:lnTo>
                    <a:pt x="48" y="2"/>
                  </a:lnTo>
                  <a:lnTo>
                    <a:pt x="52" y="2"/>
                  </a:lnTo>
                  <a:lnTo>
                    <a:pt x="57" y="2"/>
                  </a:lnTo>
                  <a:lnTo>
                    <a:pt x="60" y="2"/>
                  </a:lnTo>
                  <a:lnTo>
                    <a:pt x="64" y="2"/>
                  </a:lnTo>
                  <a:lnTo>
                    <a:pt x="69" y="0"/>
                  </a:lnTo>
                  <a:lnTo>
                    <a:pt x="72" y="0"/>
                  </a:lnTo>
                  <a:lnTo>
                    <a:pt x="76" y="0"/>
                  </a:lnTo>
                  <a:lnTo>
                    <a:pt x="81" y="0"/>
                  </a:lnTo>
                  <a:lnTo>
                    <a:pt x="85" y="0"/>
                  </a:lnTo>
                  <a:lnTo>
                    <a:pt x="91" y="2"/>
                  </a:lnTo>
                  <a:lnTo>
                    <a:pt x="96" y="2"/>
                  </a:lnTo>
                  <a:close/>
                </a:path>
              </a:pathLst>
            </a:custGeom>
            <a:solidFill>
              <a:srgbClr val="333333"/>
            </a:solidFill>
            <a:ln w="9525">
              <a:noFill/>
              <a:round/>
              <a:headEnd/>
              <a:tailEnd/>
            </a:ln>
          </p:spPr>
          <p:txBody>
            <a:bodyPr/>
            <a:lstStyle/>
            <a:p>
              <a:endParaRPr lang="en-US" b="1"/>
            </a:p>
          </p:txBody>
        </p:sp>
        <p:sp>
          <p:nvSpPr>
            <p:cNvPr id="82980" name="Freeform 135"/>
            <p:cNvSpPr>
              <a:spLocks/>
            </p:cNvSpPr>
            <p:nvPr/>
          </p:nvSpPr>
          <p:spPr bwMode="auto">
            <a:xfrm>
              <a:off x="5201" y="3402"/>
              <a:ext cx="32" cy="9"/>
            </a:xfrm>
            <a:custGeom>
              <a:avLst/>
              <a:gdLst>
                <a:gd name="T0" fmla="*/ 11 w 307"/>
                <a:gd name="T1" fmla="*/ 4 h 87"/>
                <a:gd name="T2" fmla="*/ 17 w 307"/>
                <a:gd name="T3" fmla="*/ 2 h 87"/>
                <a:gd name="T4" fmla="*/ 27 w 307"/>
                <a:gd name="T5" fmla="*/ 0 h 87"/>
                <a:gd name="T6" fmla="*/ 38 w 307"/>
                <a:gd name="T7" fmla="*/ 0 h 87"/>
                <a:gd name="T8" fmla="*/ 51 w 307"/>
                <a:gd name="T9" fmla="*/ 0 h 87"/>
                <a:gd name="T10" fmla="*/ 65 w 307"/>
                <a:gd name="T11" fmla="*/ 0 h 87"/>
                <a:gd name="T12" fmla="*/ 82 w 307"/>
                <a:gd name="T13" fmla="*/ 0 h 87"/>
                <a:gd name="T14" fmla="*/ 97 w 307"/>
                <a:gd name="T15" fmla="*/ 2 h 87"/>
                <a:gd name="T16" fmla="*/ 115 w 307"/>
                <a:gd name="T17" fmla="*/ 4 h 87"/>
                <a:gd name="T18" fmla="*/ 133 w 307"/>
                <a:gd name="T19" fmla="*/ 5 h 87"/>
                <a:gd name="T20" fmla="*/ 150 w 307"/>
                <a:gd name="T21" fmla="*/ 9 h 87"/>
                <a:gd name="T22" fmla="*/ 171 w 307"/>
                <a:gd name="T23" fmla="*/ 12 h 87"/>
                <a:gd name="T24" fmla="*/ 190 w 307"/>
                <a:gd name="T25" fmla="*/ 17 h 87"/>
                <a:gd name="T26" fmla="*/ 217 w 307"/>
                <a:gd name="T27" fmla="*/ 24 h 87"/>
                <a:gd name="T28" fmla="*/ 250 w 307"/>
                <a:gd name="T29" fmla="*/ 34 h 87"/>
                <a:gd name="T30" fmla="*/ 273 w 307"/>
                <a:gd name="T31" fmla="*/ 42 h 87"/>
                <a:gd name="T32" fmla="*/ 285 w 307"/>
                <a:gd name="T33" fmla="*/ 47 h 87"/>
                <a:gd name="T34" fmla="*/ 294 w 307"/>
                <a:gd name="T35" fmla="*/ 51 h 87"/>
                <a:gd name="T36" fmla="*/ 299 w 307"/>
                <a:gd name="T37" fmla="*/ 54 h 87"/>
                <a:gd name="T38" fmla="*/ 302 w 307"/>
                <a:gd name="T39" fmla="*/ 57 h 87"/>
                <a:gd name="T40" fmla="*/ 304 w 307"/>
                <a:gd name="T41" fmla="*/ 62 h 87"/>
                <a:gd name="T42" fmla="*/ 307 w 307"/>
                <a:gd name="T43" fmla="*/ 66 h 87"/>
                <a:gd name="T44" fmla="*/ 307 w 307"/>
                <a:gd name="T45" fmla="*/ 69 h 87"/>
                <a:gd name="T46" fmla="*/ 304 w 307"/>
                <a:gd name="T47" fmla="*/ 73 h 87"/>
                <a:gd name="T48" fmla="*/ 301 w 307"/>
                <a:gd name="T49" fmla="*/ 77 h 87"/>
                <a:gd name="T50" fmla="*/ 299 w 307"/>
                <a:gd name="T51" fmla="*/ 79 h 87"/>
                <a:gd name="T52" fmla="*/ 296 w 307"/>
                <a:gd name="T53" fmla="*/ 82 h 87"/>
                <a:gd name="T54" fmla="*/ 290 w 307"/>
                <a:gd name="T55" fmla="*/ 84 h 87"/>
                <a:gd name="T56" fmla="*/ 287 w 307"/>
                <a:gd name="T57" fmla="*/ 86 h 87"/>
                <a:gd name="T58" fmla="*/ 282 w 307"/>
                <a:gd name="T59" fmla="*/ 86 h 87"/>
                <a:gd name="T60" fmla="*/ 278 w 307"/>
                <a:gd name="T61" fmla="*/ 87 h 87"/>
                <a:gd name="T62" fmla="*/ 268 w 307"/>
                <a:gd name="T63" fmla="*/ 87 h 87"/>
                <a:gd name="T64" fmla="*/ 244 w 307"/>
                <a:gd name="T65" fmla="*/ 87 h 87"/>
                <a:gd name="T66" fmla="*/ 213 w 307"/>
                <a:gd name="T67" fmla="*/ 86 h 87"/>
                <a:gd name="T68" fmla="*/ 177 w 307"/>
                <a:gd name="T69" fmla="*/ 84 h 87"/>
                <a:gd name="T70" fmla="*/ 159 w 307"/>
                <a:gd name="T71" fmla="*/ 82 h 87"/>
                <a:gd name="T72" fmla="*/ 140 w 307"/>
                <a:gd name="T73" fmla="*/ 79 h 87"/>
                <a:gd name="T74" fmla="*/ 123 w 307"/>
                <a:gd name="T75" fmla="*/ 77 h 87"/>
                <a:gd name="T76" fmla="*/ 106 w 307"/>
                <a:gd name="T77" fmla="*/ 73 h 87"/>
                <a:gd name="T78" fmla="*/ 91 w 307"/>
                <a:gd name="T79" fmla="*/ 69 h 87"/>
                <a:gd name="T80" fmla="*/ 77 w 307"/>
                <a:gd name="T81" fmla="*/ 66 h 87"/>
                <a:gd name="T82" fmla="*/ 62 w 307"/>
                <a:gd name="T83" fmla="*/ 60 h 87"/>
                <a:gd name="T84" fmla="*/ 50 w 307"/>
                <a:gd name="T85" fmla="*/ 54 h 87"/>
                <a:gd name="T86" fmla="*/ 38 w 307"/>
                <a:gd name="T87" fmla="*/ 51 h 87"/>
                <a:gd name="T88" fmla="*/ 27 w 307"/>
                <a:gd name="T89" fmla="*/ 46 h 87"/>
                <a:gd name="T90" fmla="*/ 17 w 307"/>
                <a:gd name="T91" fmla="*/ 40 h 87"/>
                <a:gd name="T92" fmla="*/ 11 w 307"/>
                <a:gd name="T93" fmla="*/ 34 h 87"/>
                <a:gd name="T94" fmla="*/ 5 w 307"/>
                <a:gd name="T95" fmla="*/ 29 h 87"/>
                <a:gd name="T96" fmla="*/ 2 w 307"/>
                <a:gd name="T97" fmla="*/ 26 h 87"/>
                <a:gd name="T98" fmla="*/ 0 w 307"/>
                <a:gd name="T99" fmla="*/ 20 h 87"/>
                <a:gd name="T100" fmla="*/ 0 w 307"/>
                <a:gd name="T101" fmla="*/ 14 h 87"/>
                <a:gd name="T102" fmla="*/ 2 w 307"/>
                <a:gd name="T103" fmla="*/ 12 h 87"/>
                <a:gd name="T104" fmla="*/ 2 w 307"/>
                <a:gd name="T105" fmla="*/ 11 h 87"/>
                <a:gd name="T106" fmla="*/ 4 w 307"/>
                <a:gd name="T107" fmla="*/ 9 h 87"/>
                <a:gd name="T108" fmla="*/ 5 w 307"/>
                <a:gd name="T109" fmla="*/ 7 h 87"/>
                <a:gd name="T110" fmla="*/ 7 w 307"/>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87"/>
                <a:gd name="T170" fmla="*/ 307 w 307"/>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87">
                  <a:moveTo>
                    <a:pt x="9" y="4"/>
                  </a:moveTo>
                  <a:lnTo>
                    <a:pt x="9" y="4"/>
                  </a:lnTo>
                  <a:lnTo>
                    <a:pt x="11" y="4"/>
                  </a:lnTo>
                  <a:lnTo>
                    <a:pt x="12" y="2"/>
                  </a:lnTo>
                  <a:lnTo>
                    <a:pt x="16" y="2"/>
                  </a:lnTo>
                  <a:lnTo>
                    <a:pt x="17" y="2"/>
                  </a:lnTo>
                  <a:lnTo>
                    <a:pt x="19" y="2"/>
                  </a:lnTo>
                  <a:lnTo>
                    <a:pt x="23" y="0"/>
                  </a:lnTo>
                  <a:lnTo>
                    <a:pt x="27" y="0"/>
                  </a:lnTo>
                  <a:lnTo>
                    <a:pt x="31" y="0"/>
                  </a:lnTo>
                  <a:lnTo>
                    <a:pt x="34" y="0"/>
                  </a:lnTo>
                  <a:lnTo>
                    <a:pt x="38" y="0"/>
                  </a:lnTo>
                  <a:lnTo>
                    <a:pt x="43" y="0"/>
                  </a:lnTo>
                  <a:lnTo>
                    <a:pt x="46" y="0"/>
                  </a:lnTo>
                  <a:lnTo>
                    <a:pt x="51" y="0"/>
                  </a:lnTo>
                  <a:lnTo>
                    <a:pt x="55" y="0"/>
                  </a:lnTo>
                  <a:lnTo>
                    <a:pt x="60" y="0"/>
                  </a:lnTo>
                  <a:lnTo>
                    <a:pt x="65" y="0"/>
                  </a:lnTo>
                  <a:lnTo>
                    <a:pt x="70" y="0"/>
                  </a:lnTo>
                  <a:lnTo>
                    <a:pt x="77" y="0"/>
                  </a:lnTo>
                  <a:lnTo>
                    <a:pt x="82" y="0"/>
                  </a:lnTo>
                  <a:lnTo>
                    <a:pt x="87" y="0"/>
                  </a:lnTo>
                  <a:lnTo>
                    <a:pt x="92" y="2"/>
                  </a:lnTo>
                  <a:lnTo>
                    <a:pt x="97" y="2"/>
                  </a:lnTo>
                  <a:lnTo>
                    <a:pt x="104" y="2"/>
                  </a:lnTo>
                  <a:lnTo>
                    <a:pt x="110" y="2"/>
                  </a:lnTo>
                  <a:lnTo>
                    <a:pt x="115" y="4"/>
                  </a:lnTo>
                  <a:lnTo>
                    <a:pt x="121" y="4"/>
                  </a:lnTo>
                  <a:lnTo>
                    <a:pt x="128" y="5"/>
                  </a:lnTo>
                  <a:lnTo>
                    <a:pt x="133" y="5"/>
                  </a:lnTo>
                  <a:lnTo>
                    <a:pt x="138" y="5"/>
                  </a:lnTo>
                  <a:lnTo>
                    <a:pt x="144" y="7"/>
                  </a:lnTo>
                  <a:lnTo>
                    <a:pt x="150" y="9"/>
                  </a:lnTo>
                  <a:lnTo>
                    <a:pt x="156" y="9"/>
                  </a:lnTo>
                  <a:lnTo>
                    <a:pt x="163" y="11"/>
                  </a:lnTo>
                  <a:lnTo>
                    <a:pt x="171" y="12"/>
                  </a:lnTo>
                  <a:lnTo>
                    <a:pt x="177" y="14"/>
                  </a:lnTo>
                  <a:lnTo>
                    <a:pt x="184" y="14"/>
                  </a:lnTo>
                  <a:lnTo>
                    <a:pt x="190" y="17"/>
                  </a:lnTo>
                  <a:lnTo>
                    <a:pt x="197" y="19"/>
                  </a:lnTo>
                  <a:lnTo>
                    <a:pt x="203" y="20"/>
                  </a:lnTo>
                  <a:lnTo>
                    <a:pt x="217" y="24"/>
                  </a:lnTo>
                  <a:lnTo>
                    <a:pt x="229" y="27"/>
                  </a:lnTo>
                  <a:lnTo>
                    <a:pt x="239" y="31"/>
                  </a:lnTo>
                  <a:lnTo>
                    <a:pt x="250" y="34"/>
                  </a:lnTo>
                  <a:lnTo>
                    <a:pt x="261" y="37"/>
                  </a:lnTo>
                  <a:lnTo>
                    <a:pt x="270" y="40"/>
                  </a:lnTo>
                  <a:lnTo>
                    <a:pt x="273" y="42"/>
                  </a:lnTo>
                  <a:lnTo>
                    <a:pt x="278" y="44"/>
                  </a:lnTo>
                  <a:lnTo>
                    <a:pt x="282" y="46"/>
                  </a:lnTo>
                  <a:lnTo>
                    <a:pt x="285" y="47"/>
                  </a:lnTo>
                  <a:lnTo>
                    <a:pt x="287" y="47"/>
                  </a:lnTo>
                  <a:lnTo>
                    <a:pt x="290" y="49"/>
                  </a:lnTo>
                  <a:lnTo>
                    <a:pt x="294" y="51"/>
                  </a:lnTo>
                  <a:lnTo>
                    <a:pt x="296" y="51"/>
                  </a:lnTo>
                  <a:lnTo>
                    <a:pt x="297" y="53"/>
                  </a:lnTo>
                  <a:lnTo>
                    <a:pt x="299" y="54"/>
                  </a:lnTo>
                  <a:lnTo>
                    <a:pt x="301" y="54"/>
                  </a:lnTo>
                  <a:lnTo>
                    <a:pt x="301" y="57"/>
                  </a:lnTo>
                  <a:lnTo>
                    <a:pt x="302" y="57"/>
                  </a:lnTo>
                  <a:lnTo>
                    <a:pt x="302" y="59"/>
                  </a:lnTo>
                  <a:lnTo>
                    <a:pt x="304" y="60"/>
                  </a:lnTo>
                  <a:lnTo>
                    <a:pt x="304" y="62"/>
                  </a:lnTo>
                  <a:lnTo>
                    <a:pt x="307" y="62"/>
                  </a:lnTo>
                  <a:lnTo>
                    <a:pt x="307" y="64"/>
                  </a:lnTo>
                  <a:lnTo>
                    <a:pt x="307" y="66"/>
                  </a:lnTo>
                  <a:lnTo>
                    <a:pt x="307" y="67"/>
                  </a:lnTo>
                  <a:lnTo>
                    <a:pt x="307" y="69"/>
                  </a:lnTo>
                  <a:lnTo>
                    <a:pt x="304" y="71"/>
                  </a:lnTo>
                  <a:lnTo>
                    <a:pt x="304" y="73"/>
                  </a:lnTo>
                  <a:lnTo>
                    <a:pt x="302" y="73"/>
                  </a:lnTo>
                  <a:lnTo>
                    <a:pt x="302" y="74"/>
                  </a:lnTo>
                  <a:lnTo>
                    <a:pt x="301" y="77"/>
                  </a:lnTo>
                  <a:lnTo>
                    <a:pt x="299" y="79"/>
                  </a:lnTo>
                  <a:lnTo>
                    <a:pt x="297" y="81"/>
                  </a:lnTo>
                  <a:lnTo>
                    <a:pt x="296" y="81"/>
                  </a:lnTo>
                  <a:lnTo>
                    <a:pt x="296" y="82"/>
                  </a:lnTo>
                  <a:lnTo>
                    <a:pt x="294" y="82"/>
                  </a:lnTo>
                  <a:lnTo>
                    <a:pt x="292" y="82"/>
                  </a:lnTo>
                  <a:lnTo>
                    <a:pt x="290" y="84"/>
                  </a:lnTo>
                  <a:lnTo>
                    <a:pt x="289" y="84"/>
                  </a:lnTo>
                  <a:lnTo>
                    <a:pt x="287" y="86"/>
                  </a:lnTo>
                  <a:lnTo>
                    <a:pt x="285" y="86"/>
                  </a:lnTo>
                  <a:lnTo>
                    <a:pt x="283" y="86"/>
                  </a:lnTo>
                  <a:lnTo>
                    <a:pt x="282" y="86"/>
                  </a:lnTo>
                  <a:lnTo>
                    <a:pt x="280" y="87"/>
                  </a:lnTo>
                  <a:lnTo>
                    <a:pt x="278" y="87"/>
                  </a:lnTo>
                  <a:lnTo>
                    <a:pt x="276" y="87"/>
                  </a:lnTo>
                  <a:lnTo>
                    <a:pt x="273" y="87"/>
                  </a:lnTo>
                  <a:lnTo>
                    <a:pt x="268" y="87"/>
                  </a:lnTo>
                  <a:lnTo>
                    <a:pt x="261" y="87"/>
                  </a:lnTo>
                  <a:lnTo>
                    <a:pt x="253" y="87"/>
                  </a:lnTo>
                  <a:lnTo>
                    <a:pt x="244" y="87"/>
                  </a:lnTo>
                  <a:lnTo>
                    <a:pt x="234" y="87"/>
                  </a:lnTo>
                  <a:lnTo>
                    <a:pt x="225" y="87"/>
                  </a:lnTo>
                  <a:lnTo>
                    <a:pt x="213" y="86"/>
                  </a:lnTo>
                  <a:lnTo>
                    <a:pt x="202" y="86"/>
                  </a:lnTo>
                  <a:lnTo>
                    <a:pt x="190" y="84"/>
                  </a:lnTo>
                  <a:lnTo>
                    <a:pt x="177" y="84"/>
                  </a:lnTo>
                  <a:lnTo>
                    <a:pt x="172" y="82"/>
                  </a:lnTo>
                  <a:lnTo>
                    <a:pt x="164" y="82"/>
                  </a:lnTo>
                  <a:lnTo>
                    <a:pt x="159" y="82"/>
                  </a:lnTo>
                  <a:lnTo>
                    <a:pt x="152" y="81"/>
                  </a:lnTo>
                  <a:lnTo>
                    <a:pt x="147" y="81"/>
                  </a:lnTo>
                  <a:lnTo>
                    <a:pt x="140" y="79"/>
                  </a:lnTo>
                  <a:lnTo>
                    <a:pt x="135" y="79"/>
                  </a:lnTo>
                  <a:lnTo>
                    <a:pt x="128" y="77"/>
                  </a:lnTo>
                  <a:lnTo>
                    <a:pt x="123" y="77"/>
                  </a:lnTo>
                  <a:lnTo>
                    <a:pt x="117" y="74"/>
                  </a:lnTo>
                  <a:lnTo>
                    <a:pt x="111" y="73"/>
                  </a:lnTo>
                  <a:lnTo>
                    <a:pt x="106" y="73"/>
                  </a:lnTo>
                  <a:lnTo>
                    <a:pt x="101" y="71"/>
                  </a:lnTo>
                  <a:lnTo>
                    <a:pt x="96" y="69"/>
                  </a:lnTo>
                  <a:lnTo>
                    <a:pt x="91" y="69"/>
                  </a:lnTo>
                  <a:lnTo>
                    <a:pt x="87" y="67"/>
                  </a:lnTo>
                  <a:lnTo>
                    <a:pt x="82" y="66"/>
                  </a:lnTo>
                  <a:lnTo>
                    <a:pt x="77" y="66"/>
                  </a:lnTo>
                  <a:lnTo>
                    <a:pt x="70" y="64"/>
                  </a:lnTo>
                  <a:lnTo>
                    <a:pt x="67" y="62"/>
                  </a:lnTo>
                  <a:lnTo>
                    <a:pt x="62" y="60"/>
                  </a:lnTo>
                  <a:lnTo>
                    <a:pt x="57" y="59"/>
                  </a:lnTo>
                  <a:lnTo>
                    <a:pt x="53" y="57"/>
                  </a:lnTo>
                  <a:lnTo>
                    <a:pt x="50" y="54"/>
                  </a:lnTo>
                  <a:lnTo>
                    <a:pt x="44" y="54"/>
                  </a:lnTo>
                  <a:lnTo>
                    <a:pt x="41" y="53"/>
                  </a:lnTo>
                  <a:lnTo>
                    <a:pt x="38" y="51"/>
                  </a:lnTo>
                  <a:lnTo>
                    <a:pt x="34" y="49"/>
                  </a:lnTo>
                  <a:lnTo>
                    <a:pt x="31" y="47"/>
                  </a:lnTo>
                  <a:lnTo>
                    <a:pt x="27" y="46"/>
                  </a:lnTo>
                  <a:lnTo>
                    <a:pt x="23" y="44"/>
                  </a:lnTo>
                  <a:lnTo>
                    <a:pt x="21" y="42"/>
                  </a:lnTo>
                  <a:lnTo>
                    <a:pt x="17" y="40"/>
                  </a:lnTo>
                  <a:lnTo>
                    <a:pt x="16" y="39"/>
                  </a:lnTo>
                  <a:lnTo>
                    <a:pt x="12" y="37"/>
                  </a:lnTo>
                  <a:lnTo>
                    <a:pt x="11" y="34"/>
                  </a:lnTo>
                  <a:lnTo>
                    <a:pt x="9" y="32"/>
                  </a:lnTo>
                  <a:lnTo>
                    <a:pt x="7" y="31"/>
                  </a:lnTo>
                  <a:lnTo>
                    <a:pt x="5" y="29"/>
                  </a:lnTo>
                  <a:lnTo>
                    <a:pt x="4" y="27"/>
                  </a:lnTo>
                  <a:lnTo>
                    <a:pt x="4" y="26"/>
                  </a:lnTo>
                  <a:lnTo>
                    <a:pt x="2" y="26"/>
                  </a:lnTo>
                  <a:lnTo>
                    <a:pt x="2" y="24"/>
                  </a:lnTo>
                  <a:lnTo>
                    <a:pt x="2" y="22"/>
                  </a:lnTo>
                  <a:lnTo>
                    <a:pt x="0" y="20"/>
                  </a:lnTo>
                  <a:lnTo>
                    <a:pt x="0" y="19"/>
                  </a:lnTo>
                  <a:lnTo>
                    <a:pt x="0" y="17"/>
                  </a:lnTo>
                  <a:lnTo>
                    <a:pt x="0" y="14"/>
                  </a:lnTo>
                  <a:lnTo>
                    <a:pt x="2" y="14"/>
                  </a:lnTo>
                  <a:lnTo>
                    <a:pt x="2" y="12"/>
                  </a:lnTo>
                  <a:lnTo>
                    <a:pt x="2" y="11"/>
                  </a:lnTo>
                  <a:lnTo>
                    <a:pt x="4" y="9"/>
                  </a:lnTo>
                  <a:lnTo>
                    <a:pt x="4" y="7"/>
                  </a:lnTo>
                  <a:lnTo>
                    <a:pt x="5" y="7"/>
                  </a:lnTo>
                  <a:lnTo>
                    <a:pt x="5" y="5"/>
                  </a:lnTo>
                  <a:lnTo>
                    <a:pt x="7" y="5"/>
                  </a:lnTo>
                  <a:lnTo>
                    <a:pt x="9" y="4"/>
                  </a:lnTo>
                  <a:close/>
                </a:path>
              </a:pathLst>
            </a:custGeom>
            <a:solidFill>
              <a:srgbClr val="595959"/>
            </a:solidFill>
            <a:ln w="9525">
              <a:noFill/>
              <a:round/>
              <a:headEnd/>
              <a:tailEnd/>
            </a:ln>
          </p:spPr>
          <p:txBody>
            <a:bodyPr/>
            <a:lstStyle/>
            <a:p>
              <a:endParaRPr lang="en-US" b="1"/>
            </a:p>
          </p:txBody>
        </p:sp>
        <p:sp>
          <p:nvSpPr>
            <p:cNvPr id="82981" name="Freeform 136"/>
            <p:cNvSpPr>
              <a:spLocks/>
            </p:cNvSpPr>
            <p:nvPr/>
          </p:nvSpPr>
          <p:spPr bwMode="auto">
            <a:xfrm>
              <a:off x="5201" y="3402"/>
              <a:ext cx="9" cy="6"/>
            </a:xfrm>
            <a:custGeom>
              <a:avLst/>
              <a:gdLst>
                <a:gd name="T0" fmla="*/ 12 w 83"/>
                <a:gd name="T1" fmla="*/ 0 h 58"/>
                <a:gd name="T2" fmla="*/ 17 w 83"/>
                <a:gd name="T3" fmla="*/ 0 h 58"/>
                <a:gd name="T4" fmla="*/ 30 w 83"/>
                <a:gd name="T5" fmla="*/ 0 h 58"/>
                <a:gd name="T6" fmla="*/ 46 w 83"/>
                <a:gd name="T7" fmla="*/ 0 h 58"/>
                <a:gd name="T8" fmla="*/ 65 w 83"/>
                <a:gd name="T9" fmla="*/ 0 h 58"/>
                <a:gd name="T10" fmla="*/ 76 w 83"/>
                <a:gd name="T11" fmla="*/ 0 h 58"/>
                <a:gd name="T12" fmla="*/ 76 w 83"/>
                <a:gd name="T13" fmla="*/ 0 h 58"/>
                <a:gd name="T14" fmla="*/ 78 w 83"/>
                <a:gd name="T15" fmla="*/ 1 h 58"/>
                <a:gd name="T16" fmla="*/ 80 w 83"/>
                <a:gd name="T17" fmla="*/ 1 h 58"/>
                <a:gd name="T18" fmla="*/ 81 w 83"/>
                <a:gd name="T19" fmla="*/ 3 h 58"/>
                <a:gd name="T20" fmla="*/ 81 w 83"/>
                <a:gd name="T21" fmla="*/ 3 h 58"/>
                <a:gd name="T22" fmla="*/ 83 w 83"/>
                <a:gd name="T23" fmla="*/ 5 h 58"/>
                <a:gd name="T24" fmla="*/ 83 w 83"/>
                <a:gd name="T25" fmla="*/ 5 h 58"/>
                <a:gd name="T26" fmla="*/ 81 w 83"/>
                <a:gd name="T27" fmla="*/ 12 h 58"/>
                <a:gd name="T28" fmla="*/ 78 w 83"/>
                <a:gd name="T29" fmla="*/ 25 h 58"/>
                <a:gd name="T30" fmla="*/ 73 w 83"/>
                <a:gd name="T31" fmla="*/ 38 h 58"/>
                <a:gd name="T32" fmla="*/ 69 w 83"/>
                <a:gd name="T33" fmla="*/ 50 h 58"/>
                <a:gd name="T34" fmla="*/ 65 w 83"/>
                <a:gd name="T35" fmla="*/ 55 h 58"/>
                <a:gd name="T36" fmla="*/ 65 w 83"/>
                <a:gd name="T37" fmla="*/ 55 h 58"/>
                <a:gd name="T38" fmla="*/ 63 w 83"/>
                <a:gd name="T39" fmla="*/ 58 h 58"/>
                <a:gd name="T40" fmla="*/ 63 w 83"/>
                <a:gd name="T41" fmla="*/ 58 h 58"/>
                <a:gd name="T42" fmla="*/ 61 w 83"/>
                <a:gd name="T43" fmla="*/ 55 h 58"/>
                <a:gd name="T44" fmla="*/ 60 w 83"/>
                <a:gd name="T45" fmla="*/ 55 h 58"/>
                <a:gd name="T46" fmla="*/ 54 w 83"/>
                <a:gd name="T47" fmla="*/ 54 h 58"/>
                <a:gd name="T48" fmla="*/ 47 w 83"/>
                <a:gd name="T49" fmla="*/ 50 h 58"/>
                <a:gd name="T50" fmla="*/ 40 w 83"/>
                <a:gd name="T51" fmla="*/ 47 h 58"/>
                <a:gd name="T52" fmla="*/ 34 w 83"/>
                <a:gd name="T53" fmla="*/ 43 h 58"/>
                <a:gd name="T54" fmla="*/ 28 w 83"/>
                <a:gd name="T55" fmla="*/ 40 h 58"/>
                <a:gd name="T56" fmla="*/ 20 w 83"/>
                <a:gd name="T57" fmla="*/ 35 h 58"/>
                <a:gd name="T58" fmla="*/ 15 w 83"/>
                <a:gd name="T59" fmla="*/ 30 h 58"/>
                <a:gd name="T60" fmla="*/ 8 w 83"/>
                <a:gd name="T61" fmla="*/ 27 h 58"/>
                <a:gd name="T62" fmla="*/ 5 w 83"/>
                <a:gd name="T63" fmla="*/ 23 h 58"/>
                <a:gd name="T64" fmla="*/ 3 w 83"/>
                <a:gd name="T65" fmla="*/ 21 h 58"/>
                <a:gd name="T66" fmla="*/ 3 w 83"/>
                <a:gd name="T67" fmla="*/ 20 h 58"/>
                <a:gd name="T68" fmla="*/ 1 w 83"/>
                <a:gd name="T69" fmla="*/ 18 h 58"/>
                <a:gd name="T70" fmla="*/ 1 w 83"/>
                <a:gd name="T71" fmla="*/ 15 h 58"/>
                <a:gd name="T72" fmla="*/ 0 w 83"/>
                <a:gd name="T73" fmla="*/ 13 h 58"/>
                <a:gd name="T74" fmla="*/ 0 w 83"/>
                <a:gd name="T75" fmla="*/ 12 h 58"/>
                <a:gd name="T76" fmla="*/ 0 w 83"/>
                <a:gd name="T77" fmla="*/ 10 h 58"/>
                <a:gd name="T78" fmla="*/ 0 w 83"/>
                <a:gd name="T79" fmla="*/ 8 h 58"/>
                <a:gd name="T80" fmla="*/ 0 w 83"/>
                <a:gd name="T81" fmla="*/ 6 h 58"/>
                <a:gd name="T82" fmla="*/ 1 w 83"/>
                <a:gd name="T83" fmla="*/ 6 h 58"/>
                <a:gd name="T84" fmla="*/ 1 w 83"/>
                <a:gd name="T85" fmla="*/ 5 h 58"/>
                <a:gd name="T86" fmla="*/ 3 w 83"/>
                <a:gd name="T87" fmla="*/ 3 h 58"/>
                <a:gd name="T88" fmla="*/ 5 w 83"/>
                <a:gd name="T89" fmla="*/ 1 h 58"/>
                <a:gd name="T90" fmla="*/ 5 w 83"/>
                <a:gd name="T91" fmla="*/ 1 h 58"/>
                <a:gd name="T92" fmla="*/ 8 w 83"/>
                <a:gd name="T93" fmla="*/ 1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8"/>
                <a:gd name="T143" fmla="*/ 83 w 8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8">
                  <a:moveTo>
                    <a:pt x="8" y="1"/>
                  </a:moveTo>
                  <a:lnTo>
                    <a:pt x="12" y="0"/>
                  </a:lnTo>
                  <a:lnTo>
                    <a:pt x="15" y="0"/>
                  </a:lnTo>
                  <a:lnTo>
                    <a:pt x="17" y="0"/>
                  </a:lnTo>
                  <a:lnTo>
                    <a:pt x="20" y="0"/>
                  </a:lnTo>
                  <a:lnTo>
                    <a:pt x="30" y="0"/>
                  </a:lnTo>
                  <a:lnTo>
                    <a:pt x="37" y="0"/>
                  </a:lnTo>
                  <a:lnTo>
                    <a:pt x="46" y="0"/>
                  </a:lnTo>
                  <a:lnTo>
                    <a:pt x="54" y="0"/>
                  </a:lnTo>
                  <a:lnTo>
                    <a:pt x="65" y="0"/>
                  </a:lnTo>
                  <a:lnTo>
                    <a:pt x="74" y="0"/>
                  </a:lnTo>
                  <a:lnTo>
                    <a:pt x="76" y="0"/>
                  </a:lnTo>
                  <a:lnTo>
                    <a:pt x="78" y="0"/>
                  </a:lnTo>
                  <a:lnTo>
                    <a:pt x="78" y="1"/>
                  </a:lnTo>
                  <a:lnTo>
                    <a:pt x="80" y="1"/>
                  </a:lnTo>
                  <a:lnTo>
                    <a:pt x="81" y="3"/>
                  </a:lnTo>
                  <a:lnTo>
                    <a:pt x="83" y="3"/>
                  </a:lnTo>
                  <a:lnTo>
                    <a:pt x="83" y="5"/>
                  </a:lnTo>
                  <a:lnTo>
                    <a:pt x="83" y="6"/>
                  </a:lnTo>
                  <a:lnTo>
                    <a:pt x="81" y="12"/>
                  </a:lnTo>
                  <a:lnTo>
                    <a:pt x="80" y="18"/>
                  </a:lnTo>
                  <a:lnTo>
                    <a:pt x="78" y="25"/>
                  </a:lnTo>
                  <a:lnTo>
                    <a:pt x="74" y="30"/>
                  </a:lnTo>
                  <a:lnTo>
                    <a:pt x="73" y="38"/>
                  </a:lnTo>
                  <a:lnTo>
                    <a:pt x="71" y="43"/>
                  </a:lnTo>
                  <a:lnTo>
                    <a:pt x="69" y="50"/>
                  </a:lnTo>
                  <a:lnTo>
                    <a:pt x="65" y="55"/>
                  </a:lnTo>
                  <a:lnTo>
                    <a:pt x="63" y="58"/>
                  </a:lnTo>
                  <a:lnTo>
                    <a:pt x="61" y="58"/>
                  </a:lnTo>
                  <a:lnTo>
                    <a:pt x="61" y="55"/>
                  </a:lnTo>
                  <a:lnTo>
                    <a:pt x="60" y="55"/>
                  </a:lnTo>
                  <a:lnTo>
                    <a:pt x="58" y="55"/>
                  </a:lnTo>
                  <a:lnTo>
                    <a:pt x="54" y="54"/>
                  </a:lnTo>
                  <a:lnTo>
                    <a:pt x="51" y="52"/>
                  </a:lnTo>
                  <a:lnTo>
                    <a:pt x="47" y="50"/>
                  </a:lnTo>
                  <a:lnTo>
                    <a:pt x="44" y="48"/>
                  </a:lnTo>
                  <a:lnTo>
                    <a:pt x="40" y="47"/>
                  </a:lnTo>
                  <a:lnTo>
                    <a:pt x="37" y="45"/>
                  </a:lnTo>
                  <a:lnTo>
                    <a:pt x="34" y="43"/>
                  </a:lnTo>
                  <a:lnTo>
                    <a:pt x="32" y="41"/>
                  </a:lnTo>
                  <a:lnTo>
                    <a:pt x="28" y="40"/>
                  </a:lnTo>
                  <a:lnTo>
                    <a:pt x="25" y="38"/>
                  </a:lnTo>
                  <a:lnTo>
                    <a:pt x="20" y="35"/>
                  </a:lnTo>
                  <a:lnTo>
                    <a:pt x="17" y="33"/>
                  </a:lnTo>
                  <a:lnTo>
                    <a:pt x="15" y="30"/>
                  </a:lnTo>
                  <a:lnTo>
                    <a:pt x="12" y="28"/>
                  </a:lnTo>
                  <a:lnTo>
                    <a:pt x="8" y="27"/>
                  </a:lnTo>
                  <a:lnTo>
                    <a:pt x="5" y="23"/>
                  </a:lnTo>
                  <a:lnTo>
                    <a:pt x="3" y="21"/>
                  </a:lnTo>
                  <a:lnTo>
                    <a:pt x="3" y="20"/>
                  </a:lnTo>
                  <a:lnTo>
                    <a:pt x="1" y="18"/>
                  </a:lnTo>
                  <a:lnTo>
                    <a:pt x="1" y="15"/>
                  </a:lnTo>
                  <a:lnTo>
                    <a:pt x="0" y="13"/>
                  </a:lnTo>
                  <a:lnTo>
                    <a:pt x="0" y="12"/>
                  </a:lnTo>
                  <a:lnTo>
                    <a:pt x="0" y="10"/>
                  </a:lnTo>
                  <a:lnTo>
                    <a:pt x="0" y="8"/>
                  </a:lnTo>
                  <a:lnTo>
                    <a:pt x="0" y="6"/>
                  </a:lnTo>
                  <a:lnTo>
                    <a:pt x="1" y="6"/>
                  </a:lnTo>
                  <a:lnTo>
                    <a:pt x="1" y="5"/>
                  </a:lnTo>
                  <a:lnTo>
                    <a:pt x="3" y="3"/>
                  </a:lnTo>
                  <a:lnTo>
                    <a:pt x="5" y="1"/>
                  </a:lnTo>
                  <a:lnTo>
                    <a:pt x="7" y="1"/>
                  </a:lnTo>
                  <a:lnTo>
                    <a:pt x="8" y="1"/>
                  </a:lnTo>
                  <a:close/>
                </a:path>
              </a:pathLst>
            </a:custGeom>
            <a:solidFill>
              <a:srgbClr val="666666"/>
            </a:solidFill>
            <a:ln w="9525">
              <a:noFill/>
              <a:round/>
              <a:headEnd/>
              <a:tailEnd/>
            </a:ln>
          </p:spPr>
          <p:txBody>
            <a:bodyPr/>
            <a:lstStyle/>
            <a:p>
              <a:endParaRPr lang="en-US" b="1"/>
            </a:p>
          </p:txBody>
        </p:sp>
        <p:sp>
          <p:nvSpPr>
            <p:cNvPr id="82982" name="Freeform 137"/>
            <p:cNvSpPr>
              <a:spLocks/>
            </p:cNvSpPr>
            <p:nvPr/>
          </p:nvSpPr>
          <p:spPr bwMode="auto">
            <a:xfrm>
              <a:off x="5221" y="3404"/>
              <a:ext cx="12" cy="6"/>
            </a:xfrm>
            <a:custGeom>
              <a:avLst/>
              <a:gdLst>
                <a:gd name="T0" fmla="*/ 102 w 111"/>
                <a:gd name="T1" fmla="*/ 25 h 55"/>
                <a:gd name="T2" fmla="*/ 95 w 111"/>
                <a:gd name="T3" fmla="*/ 21 h 55"/>
                <a:gd name="T4" fmla="*/ 81 w 111"/>
                <a:gd name="T5" fmla="*/ 18 h 55"/>
                <a:gd name="T6" fmla="*/ 63 w 111"/>
                <a:gd name="T7" fmla="*/ 11 h 55"/>
                <a:gd name="T8" fmla="*/ 46 w 111"/>
                <a:gd name="T9" fmla="*/ 5 h 55"/>
                <a:gd name="T10" fmla="*/ 35 w 111"/>
                <a:gd name="T11" fmla="*/ 1 h 55"/>
                <a:gd name="T12" fmla="*/ 32 w 111"/>
                <a:gd name="T13" fmla="*/ 0 h 55"/>
                <a:gd name="T14" fmla="*/ 30 w 111"/>
                <a:gd name="T15" fmla="*/ 0 h 55"/>
                <a:gd name="T16" fmla="*/ 28 w 111"/>
                <a:gd name="T17" fmla="*/ 0 h 55"/>
                <a:gd name="T18" fmla="*/ 25 w 111"/>
                <a:gd name="T19" fmla="*/ 0 h 55"/>
                <a:gd name="T20" fmla="*/ 23 w 111"/>
                <a:gd name="T21" fmla="*/ 1 h 55"/>
                <a:gd name="T22" fmla="*/ 20 w 111"/>
                <a:gd name="T23" fmla="*/ 1 h 55"/>
                <a:gd name="T24" fmla="*/ 20 w 111"/>
                <a:gd name="T25" fmla="*/ 3 h 55"/>
                <a:gd name="T26" fmla="*/ 17 w 111"/>
                <a:gd name="T27" fmla="*/ 6 h 55"/>
                <a:gd name="T28" fmla="*/ 12 w 111"/>
                <a:gd name="T29" fmla="*/ 14 h 55"/>
                <a:gd name="T30" fmla="*/ 8 w 111"/>
                <a:gd name="T31" fmla="*/ 20 h 55"/>
                <a:gd name="T32" fmla="*/ 7 w 111"/>
                <a:gd name="T33" fmla="*/ 27 h 55"/>
                <a:gd name="T34" fmla="*/ 3 w 111"/>
                <a:gd name="T35" fmla="*/ 33 h 55"/>
                <a:gd name="T36" fmla="*/ 1 w 111"/>
                <a:gd name="T37" fmla="*/ 38 h 55"/>
                <a:gd name="T38" fmla="*/ 1 w 111"/>
                <a:gd name="T39" fmla="*/ 41 h 55"/>
                <a:gd name="T40" fmla="*/ 0 w 111"/>
                <a:gd name="T41" fmla="*/ 45 h 55"/>
                <a:gd name="T42" fmla="*/ 0 w 111"/>
                <a:gd name="T43" fmla="*/ 47 h 55"/>
                <a:gd name="T44" fmla="*/ 0 w 111"/>
                <a:gd name="T45" fmla="*/ 51 h 55"/>
                <a:gd name="T46" fmla="*/ 1 w 111"/>
                <a:gd name="T47" fmla="*/ 51 h 55"/>
                <a:gd name="T48" fmla="*/ 1 w 111"/>
                <a:gd name="T49" fmla="*/ 51 h 55"/>
                <a:gd name="T50" fmla="*/ 3 w 111"/>
                <a:gd name="T51" fmla="*/ 53 h 55"/>
                <a:gd name="T52" fmla="*/ 7 w 111"/>
                <a:gd name="T53" fmla="*/ 53 h 55"/>
                <a:gd name="T54" fmla="*/ 10 w 111"/>
                <a:gd name="T55" fmla="*/ 55 h 55"/>
                <a:gd name="T56" fmla="*/ 15 w 111"/>
                <a:gd name="T57" fmla="*/ 55 h 55"/>
                <a:gd name="T58" fmla="*/ 25 w 111"/>
                <a:gd name="T59" fmla="*/ 55 h 55"/>
                <a:gd name="T60" fmla="*/ 44 w 111"/>
                <a:gd name="T61" fmla="*/ 55 h 55"/>
                <a:gd name="T62" fmla="*/ 63 w 111"/>
                <a:gd name="T63" fmla="*/ 55 h 55"/>
                <a:gd name="T64" fmla="*/ 78 w 111"/>
                <a:gd name="T65" fmla="*/ 55 h 55"/>
                <a:gd name="T66" fmla="*/ 86 w 111"/>
                <a:gd name="T67" fmla="*/ 55 h 55"/>
                <a:gd name="T68" fmla="*/ 92 w 111"/>
                <a:gd name="T69" fmla="*/ 55 h 55"/>
                <a:gd name="T70" fmla="*/ 93 w 111"/>
                <a:gd name="T71" fmla="*/ 55 h 55"/>
                <a:gd name="T72" fmla="*/ 97 w 111"/>
                <a:gd name="T73" fmla="*/ 53 h 55"/>
                <a:gd name="T74" fmla="*/ 99 w 111"/>
                <a:gd name="T75" fmla="*/ 51 h 55"/>
                <a:gd name="T76" fmla="*/ 100 w 111"/>
                <a:gd name="T77" fmla="*/ 51 h 55"/>
                <a:gd name="T78" fmla="*/ 104 w 111"/>
                <a:gd name="T79" fmla="*/ 48 h 55"/>
                <a:gd name="T80" fmla="*/ 106 w 111"/>
                <a:gd name="T81" fmla="*/ 47 h 55"/>
                <a:gd name="T82" fmla="*/ 107 w 111"/>
                <a:gd name="T83" fmla="*/ 43 h 55"/>
                <a:gd name="T84" fmla="*/ 109 w 111"/>
                <a:gd name="T85" fmla="*/ 41 h 55"/>
                <a:gd name="T86" fmla="*/ 111 w 111"/>
                <a:gd name="T87" fmla="*/ 40 h 55"/>
                <a:gd name="T88" fmla="*/ 111 w 111"/>
                <a:gd name="T89" fmla="*/ 38 h 55"/>
                <a:gd name="T90" fmla="*/ 111 w 111"/>
                <a:gd name="T91" fmla="*/ 36 h 55"/>
                <a:gd name="T92" fmla="*/ 111 w 111"/>
                <a:gd name="T93" fmla="*/ 34 h 55"/>
                <a:gd name="T94" fmla="*/ 111 w 111"/>
                <a:gd name="T95" fmla="*/ 31 h 55"/>
                <a:gd name="T96" fmla="*/ 109 w 111"/>
                <a:gd name="T97" fmla="*/ 28 h 55"/>
                <a:gd name="T98" fmla="*/ 107 w 111"/>
                <a:gd name="T99" fmla="*/ 27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6" y="27"/>
                  </a:moveTo>
                  <a:lnTo>
                    <a:pt x="102" y="25"/>
                  </a:lnTo>
                  <a:lnTo>
                    <a:pt x="99" y="23"/>
                  </a:lnTo>
                  <a:lnTo>
                    <a:pt x="95" y="21"/>
                  </a:lnTo>
                  <a:lnTo>
                    <a:pt x="90" y="20"/>
                  </a:lnTo>
                  <a:lnTo>
                    <a:pt x="81" y="18"/>
                  </a:lnTo>
                  <a:lnTo>
                    <a:pt x="73" y="14"/>
                  </a:lnTo>
                  <a:lnTo>
                    <a:pt x="63" y="11"/>
                  </a:lnTo>
                  <a:lnTo>
                    <a:pt x="54" y="6"/>
                  </a:lnTo>
                  <a:lnTo>
                    <a:pt x="46" y="5"/>
                  </a:lnTo>
                  <a:lnTo>
                    <a:pt x="37" y="1"/>
                  </a:lnTo>
                  <a:lnTo>
                    <a:pt x="35" y="1"/>
                  </a:lnTo>
                  <a:lnTo>
                    <a:pt x="34" y="1"/>
                  </a:lnTo>
                  <a:lnTo>
                    <a:pt x="32" y="0"/>
                  </a:lnTo>
                  <a:lnTo>
                    <a:pt x="30" y="0"/>
                  </a:lnTo>
                  <a:lnTo>
                    <a:pt x="28" y="0"/>
                  </a:lnTo>
                  <a:lnTo>
                    <a:pt x="27" y="0"/>
                  </a:lnTo>
                  <a:lnTo>
                    <a:pt x="25" y="0"/>
                  </a:lnTo>
                  <a:lnTo>
                    <a:pt x="23" y="1"/>
                  </a:lnTo>
                  <a:lnTo>
                    <a:pt x="20" y="1"/>
                  </a:lnTo>
                  <a:lnTo>
                    <a:pt x="20" y="3"/>
                  </a:lnTo>
                  <a:lnTo>
                    <a:pt x="17" y="6"/>
                  </a:lnTo>
                  <a:lnTo>
                    <a:pt x="13" y="11"/>
                  </a:lnTo>
                  <a:lnTo>
                    <a:pt x="12" y="14"/>
                  </a:lnTo>
                  <a:lnTo>
                    <a:pt x="10" y="16"/>
                  </a:lnTo>
                  <a:lnTo>
                    <a:pt x="8" y="20"/>
                  </a:lnTo>
                  <a:lnTo>
                    <a:pt x="7" y="23"/>
                  </a:lnTo>
                  <a:lnTo>
                    <a:pt x="7" y="27"/>
                  </a:lnTo>
                  <a:lnTo>
                    <a:pt x="5" y="31"/>
                  </a:lnTo>
                  <a:lnTo>
                    <a:pt x="3" y="33"/>
                  </a:lnTo>
                  <a:lnTo>
                    <a:pt x="1" y="36"/>
                  </a:lnTo>
                  <a:lnTo>
                    <a:pt x="1" y="38"/>
                  </a:lnTo>
                  <a:lnTo>
                    <a:pt x="1" y="40"/>
                  </a:lnTo>
                  <a:lnTo>
                    <a:pt x="1" y="41"/>
                  </a:lnTo>
                  <a:lnTo>
                    <a:pt x="0" y="43"/>
                  </a:lnTo>
                  <a:lnTo>
                    <a:pt x="0" y="45"/>
                  </a:lnTo>
                  <a:lnTo>
                    <a:pt x="0" y="47"/>
                  </a:lnTo>
                  <a:lnTo>
                    <a:pt x="0" y="48"/>
                  </a:lnTo>
                  <a:lnTo>
                    <a:pt x="0" y="51"/>
                  </a:lnTo>
                  <a:lnTo>
                    <a:pt x="1" y="51"/>
                  </a:lnTo>
                  <a:lnTo>
                    <a:pt x="3" y="53"/>
                  </a:lnTo>
                  <a:lnTo>
                    <a:pt x="5" y="53"/>
                  </a:lnTo>
                  <a:lnTo>
                    <a:pt x="7" y="53"/>
                  </a:lnTo>
                  <a:lnTo>
                    <a:pt x="10" y="55"/>
                  </a:lnTo>
                  <a:lnTo>
                    <a:pt x="13" y="55"/>
                  </a:lnTo>
                  <a:lnTo>
                    <a:pt x="15" y="55"/>
                  </a:lnTo>
                  <a:lnTo>
                    <a:pt x="17" y="55"/>
                  </a:lnTo>
                  <a:lnTo>
                    <a:pt x="25" y="55"/>
                  </a:lnTo>
                  <a:lnTo>
                    <a:pt x="34" y="55"/>
                  </a:lnTo>
                  <a:lnTo>
                    <a:pt x="44" y="55"/>
                  </a:lnTo>
                  <a:lnTo>
                    <a:pt x="53" y="55"/>
                  </a:lnTo>
                  <a:lnTo>
                    <a:pt x="63" y="55"/>
                  </a:lnTo>
                  <a:lnTo>
                    <a:pt x="73" y="55"/>
                  </a:lnTo>
                  <a:lnTo>
                    <a:pt x="78" y="55"/>
                  </a:lnTo>
                  <a:lnTo>
                    <a:pt x="81" y="55"/>
                  </a:lnTo>
                  <a:lnTo>
                    <a:pt x="86" y="55"/>
                  </a:lnTo>
                  <a:lnTo>
                    <a:pt x="90" y="55"/>
                  </a:lnTo>
                  <a:lnTo>
                    <a:pt x="92" y="55"/>
                  </a:lnTo>
                  <a:lnTo>
                    <a:pt x="93" y="55"/>
                  </a:lnTo>
                  <a:lnTo>
                    <a:pt x="95" y="53"/>
                  </a:lnTo>
                  <a:lnTo>
                    <a:pt x="97" y="53"/>
                  </a:lnTo>
                  <a:lnTo>
                    <a:pt x="99" y="51"/>
                  </a:lnTo>
                  <a:lnTo>
                    <a:pt x="100" y="51"/>
                  </a:lnTo>
                  <a:lnTo>
                    <a:pt x="102" y="48"/>
                  </a:lnTo>
                  <a:lnTo>
                    <a:pt x="104" y="48"/>
                  </a:lnTo>
                  <a:lnTo>
                    <a:pt x="104" y="47"/>
                  </a:lnTo>
                  <a:lnTo>
                    <a:pt x="106" y="47"/>
                  </a:lnTo>
                  <a:lnTo>
                    <a:pt x="106" y="45"/>
                  </a:lnTo>
                  <a:lnTo>
                    <a:pt x="107" y="43"/>
                  </a:lnTo>
                  <a:lnTo>
                    <a:pt x="109" y="41"/>
                  </a:lnTo>
                  <a:lnTo>
                    <a:pt x="111" y="40"/>
                  </a:lnTo>
                  <a:lnTo>
                    <a:pt x="111" y="38"/>
                  </a:lnTo>
                  <a:lnTo>
                    <a:pt x="111" y="36"/>
                  </a:lnTo>
                  <a:lnTo>
                    <a:pt x="111" y="34"/>
                  </a:lnTo>
                  <a:lnTo>
                    <a:pt x="111" y="33"/>
                  </a:lnTo>
                  <a:lnTo>
                    <a:pt x="111" y="31"/>
                  </a:lnTo>
                  <a:lnTo>
                    <a:pt x="109" y="31"/>
                  </a:lnTo>
                  <a:lnTo>
                    <a:pt x="109" y="28"/>
                  </a:lnTo>
                  <a:lnTo>
                    <a:pt x="107" y="28"/>
                  </a:lnTo>
                  <a:lnTo>
                    <a:pt x="107" y="27"/>
                  </a:lnTo>
                  <a:lnTo>
                    <a:pt x="106" y="27"/>
                  </a:lnTo>
                  <a:close/>
                </a:path>
              </a:pathLst>
            </a:custGeom>
            <a:solidFill>
              <a:srgbClr val="666666"/>
            </a:solidFill>
            <a:ln w="9525">
              <a:noFill/>
              <a:round/>
              <a:headEnd/>
              <a:tailEnd/>
            </a:ln>
          </p:spPr>
          <p:txBody>
            <a:bodyPr/>
            <a:lstStyle/>
            <a:p>
              <a:endParaRPr lang="en-US" b="1"/>
            </a:p>
          </p:txBody>
        </p:sp>
        <p:sp>
          <p:nvSpPr>
            <p:cNvPr id="82983" name="Freeform 138"/>
            <p:cNvSpPr>
              <a:spLocks/>
            </p:cNvSpPr>
            <p:nvPr/>
          </p:nvSpPr>
          <p:spPr bwMode="auto">
            <a:xfrm>
              <a:off x="5210" y="3402"/>
              <a:ext cx="11" cy="7"/>
            </a:xfrm>
            <a:custGeom>
              <a:avLst/>
              <a:gdLst>
                <a:gd name="T0" fmla="*/ 31 w 101"/>
                <a:gd name="T1" fmla="*/ 1 h 70"/>
                <a:gd name="T2" fmla="*/ 48 w 101"/>
                <a:gd name="T3" fmla="*/ 3 h 70"/>
                <a:gd name="T4" fmla="*/ 67 w 101"/>
                <a:gd name="T5" fmla="*/ 7 h 70"/>
                <a:gd name="T6" fmla="*/ 82 w 101"/>
                <a:gd name="T7" fmla="*/ 8 h 70"/>
                <a:gd name="T8" fmla="*/ 91 w 101"/>
                <a:gd name="T9" fmla="*/ 10 h 70"/>
                <a:gd name="T10" fmla="*/ 96 w 101"/>
                <a:gd name="T11" fmla="*/ 13 h 70"/>
                <a:gd name="T12" fmla="*/ 98 w 101"/>
                <a:gd name="T13" fmla="*/ 15 h 70"/>
                <a:gd name="T14" fmla="*/ 99 w 101"/>
                <a:gd name="T15" fmla="*/ 15 h 70"/>
                <a:gd name="T16" fmla="*/ 101 w 101"/>
                <a:gd name="T17" fmla="*/ 16 h 70"/>
                <a:gd name="T18" fmla="*/ 101 w 101"/>
                <a:gd name="T19" fmla="*/ 18 h 70"/>
                <a:gd name="T20" fmla="*/ 101 w 101"/>
                <a:gd name="T21" fmla="*/ 18 h 70"/>
                <a:gd name="T22" fmla="*/ 99 w 101"/>
                <a:gd name="T23" fmla="*/ 22 h 70"/>
                <a:gd name="T24" fmla="*/ 98 w 101"/>
                <a:gd name="T25" fmla="*/ 27 h 70"/>
                <a:gd name="T26" fmla="*/ 94 w 101"/>
                <a:gd name="T27" fmla="*/ 35 h 70"/>
                <a:gd name="T28" fmla="*/ 91 w 101"/>
                <a:gd name="T29" fmla="*/ 40 h 70"/>
                <a:gd name="T30" fmla="*/ 85 w 101"/>
                <a:gd name="T31" fmla="*/ 49 h 70"/>
                <a:gd name="T32" fmla="*/ 80 w 101"/>
                <a:gd name="T33" fmla="*/ 60 h 70"/>
                <a:gd name="T34" fmla="*/ 75 w 101"/>
                <a:gd name="T35" fmla="*/ 67 h 70"/>
                <a:gd name="T36" fmla="*/ 75 w 101"/>
                <a:gd name="T37" fmla="*/ 67 h 70"/>
                <a:gd name="T38" fmla="*/ 72 w 101"/>
                <a:gd name="T39" fmla="*/ 69 h 70"/>
                <a:gd name="T40" fmla="*/ 71 w 101"/>
                <a:gd name="T41" fmla="*/ 69 h 70"/>
                <a:gd name="T42" fmla="*/ 62 w 101"/>
                <a:gd name="T43" fmla="*/ 69 h 70"/>
                <a:gd name="T44" fmla="*/ 46 w 101"/>
                <a:gd name="T45" fmla="*/ 65 h 70"/>
                <a:gd name="T46" fmla="*/ 29 w 101"/>
                <a:gd name="T47" fmla="*/ 63 h 70"/>
                <a:gd name="T48" fmla="*/ 12 w 101"/>
                <a:gd name="T49" fmla="*/ 60 h 70"/>
                <a:gd name="T50" fmla="*/ 4 w 101"/>
                <a:gd name="T51" fmla="*/ 58 h 70"/>
                <a:gd name="T52" fmla="*/ 2 w 101"/>
                <a:gd name="T53" fmla="*/ 56 h 70"/>
                <a:gd name="T54" fmla="*/ 2 w 101"/>
                <a:gd name="T55" fmla="*/ 56 h 70"/>
                <a:gd name="T56" fmla="*/ 0 w 101"/>
                <a:gd name="T57" fmla="*/ 55 h 70"/>
                <a:gd name="T58" fmla="*/ 0 w 101"/>
                <a:gd name="T59" fmla="*/ 55 h 70"/>
                <a:gd name="T60" fmla="*/ 2 w 101"/>
                <a:gd name="T61" fmla="*/ 47 h 70"/>
                <a:gd name="T62" fmla="*/ 4 w 101"/>
                <a:gd name="T63" fmla="*/ 35 h 70"/>
                <a:gd name="T64" fmla="*/ 4 w 101"/>
                <a:gd name="T65" fmla="*/ 25 h 70"/>
                <a:gd name="T66" fmla="*/ 5 w 101"/>
                <a:gd name="T67" fmla="*/ 18 h 70"/>
                <a:gd name="T68" fmla="*/ 7 w 101"/>
                <a:gd name="T69" fmla="*/ 13 h 70"/>
                <a:gd name="T70" fmla="*/ 9 w 101"/>
                <a:gd name="T71" fmla="*/ 7 h 70"/>
                <a:gd name="T72" fmla="*/ 11 w 101"/>
                <a:gd name="T73" fmla="*/ 3 h 70"/>
                <a:gd name="T74" fmla="*/ 11 w 101"/>
                <a:gd name="T75" fmla="*/ 1 h 70"/>
                <a:gd name="T76" fmla="*/ 12 w 101"/>
                <a:gd name="T77" fmla="*/ 1 h 70"/>
                <a:gd name="T78" fmla="*/ 14 w 101"/>
                <a:gd name="T79" fmla="*/ 0 h 70"/>
                <a:gd name="T80" fmla="*/ 16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31" y="1"/>
                  </a:lnTo>
                  <a:lnTo>
                    <a:pt x="39" y="1"/>
                  </a:lnTo>
                  <a:lnTo>
                    <a:pt x="48" y="3"/>
                  </a:lnTo>
                  <a:lnTo>
                    <a:pt x="58" y="5"/>
                  </a:lnTo>
                  <a:lnTo>
                    <a:pt x="67" y="7"/>
                  </a:lnTo>
                  <a:lnTo>
                    <a:pt x="77" y="8"/>
                  </a:lnTo>
                  <a:lnTo>
                    <a:pt x="82" y="8"/>
                  </a:lnTo>
                  <a:lnTo>
                    <a:pt x="85" y="10"/>
                  </a:lnTo>
                  <a:lnTo>
                    <a:pt x="91" y="10"/>
                  </a:lnTo>
                  <a:lnTo>
                    <a:pt x="94" y="13"/>
                  </a:lnTo>
                  <a:lnTo>
                    <a:pt x="96" y="13"/>
                  </a:lnTo>
                  <a:lnTo>
                    <a:pt x="98" y="13"/>
                  </a:lnTo>
                  <a:lnTo>
                    <a:pt x="98" y="15"/>
                  </a:lnTo>
                  <a:lnTo>
                    <a:pt x="99" y="15"/>
                  </a:lnTo>
                  <a:lnTo>
                    <a:pt x="99" y="16"/>
                  </a:lnTo>
                  <a:lnTo>
                    <a:pt x="101" y="16"/>
                  </a:lnTo>
                  <a:lnTo>
                    <a:pt x="101" y="18"/>
                  </a:lnTo>
                  <a:lnTo>
                    <a:pt x="99" y="22"/>
                  </a:lnTo>
                  <a:lnTo>
                    <a:pt x="99" y="25"/>
                  </a:lnTo>
                  <a:lnTo>
                    <a:pt x="98" y="27"/>
                  </a:lnTo>
                  <a:lnTo>
                    <a:pt x="96" y="30"/>
                  </a:lnTo>
                  <a:lnTo>
                    <a:pt x="94" y="35"/>
                  </a:lnTo>
                  <a:lnTo>
                    <a:pt x="92" y="36"/>
                  </a:lnTo>
                  <a:lnTo>
                    <a:pt x="91" y="40"/>
                  </a:lnTo>
                  <a:lnTo>
                    <a:pt x="89" y="43"/>
                  </a:lnTo>
                  <a:lnTo>
                    <a:pt x="85" y="49"/>
                  </a:lnTo>
                  <a:lnTo>
                    <a:pt x="84" y="55"/>
                  </a:lnTo>
                  <a:lnTo>
                    <a:pt x="80" y="60"/>
                  </a:lnTo>
                  <a:lnTo>
                    <a:pt x="77" y="65"/>
                  </a:lnTo>
                  <a:lnTo>
                    <a:pt x="75" y="67"/>
                  </a:lnTo>
                  <a:lnTo>
                    <a:pt x="72" y="69"/>
                  </a:lnTo>
                  <a:lnTo>
                    <a:pt x="71" y="69"/>
                  </a:lnTo>
                  <a:lnTo>
                    <a:pt x="71" y="70"/>
                  </a:lnTo>
                  <a:lnTo>
                    <a:pt x="62" y="69"/>
                  </a:lnTo>
                  <a:lnTo>
                    <a:pt x="55" y="67"/>
                  </a:lnTo>
                  <a:lnTo>
                    <a:pt x="46" y="65"/>
                  </a:lnTo>
                  <a:lnTo>
                    <a:pt x="38" y="65"/>
                  </a:lnTo>
                  <a:lnTo>
                    <a:pt x="29" y="63"/>
                  </a:lnTo>
                  <a:lnTo>
                    <a:pt x="21" y="62"/>
                  </a:lnTo>
                  <a:lnTo>
                    <a:pt x="12" y="60"/>
                  </a:lnTo>
                  <a:lnTo>
                    <a:pt x="4" y="58"/>
                  </a:lnTo>
                  <a:lnTo>
                    <a:pt x="2" y="56"/>
                  </a:lnTo>
                  <a:lnTo>
                    <a:pt x="0" y="55"/>
                  </a:lnTo>
                  <a:lnTo>
                    <a:pt x="0" y="53"/>
                  </a:lnTo>
                  <a:lnTo>
                    <a:pt x="2" y="47"/>
                  </a:lnTo>
                  <a:lnTo>
                    <a:pt x="2" y="42"/>
                  </a:lnTo>
                  <a:lnTo>
                    <a:pt x="4" y="35"/>
                  </a:lnTo>
                  <a:lnTo>
                    <a:pt x="4" y="28"/>
                  </a:lnTo>
                  <a:lnTo>
                    <a:pt x="4" y="25"/>
                  </a:lnTo>
                  <a:lnTo>
                    <a:pt x="5" y="22"/>
                  </a:lnTo>
                  <a:lnTo>
                    <a:pt x="5" y="18"/>
                  </a:lnTo>
                  <a:lnTo>
                    <a:pt x="7" y="16"/>
                  </a:lnTo>
                  <a:lnTo>
                    <a:pt x="7" y="13"/>
                  </a:lnTo>
                  <a:lnTo>
                    <a:pt x="9" y="8"/>
                  </a:lnTo>
                  <a:lnTo>
                    <a:pt x="9" y="7"/>
                  </a:lnTo>
                  <a:lnTo>
                    <a:pt x="11" y="3"/>
                  </a:lnTo>
                  <a:lnTo>
                    <a:pt x="11" y="1"/>
                  </a:lnTo>
                  <a:lnTo>
                    <a:pt x="12" y="1"/>
                  </a:lnTo>
                  <a:lnTo>
                    <a:pt x="14" y="0"/>
                  </a:lnTo>
                  <a:lnTo>
                    <a:pt x="16" y="0"/>
                  </a:lnTo>
                  <a:lnTo>
                    <a:pt x="18" y="0"/>
                  </a:lnTo>
                  <a:lnTo>
                    <a:pt x="19" y="0"/>
                  </a:lnTo>
                  <a:lnTo>
                    <a:pt x="21" y="0"/>
                  </a:lnTo>
                  <a:close/>
                </a:path>
              </a:pathLst>
            </a:custGeom>
            <a:solidFill>
              <a:srgbClr val="666666"/>
            </a:solidFill>
            <a:ln w="9525">
              <a:noFill/>
              <a:round/>
              <a:headEnd/>
              <a:tailEnd/>
            </a:ln>
          </p:spPr>
          <p:txBody>
            <a:bodyPr/>
            <a:lstStyle/>
            <a:p>
              <a:endParaRPr lang="en-US" b="1"/>
            </a:p>
          </p:txBody>
        </p:sp>
        <p:sp>
          <p:nvSpPr>
            <p:cNvPr id="82984" name="Freeform 139"/>
            <p:cNvSpPr>
              <a:spLocks/>
            </p:cNvSpPr>
            <p:nvPr/>
          </p:nvSpPr>
          <p:spPr bwMode="auto">
            <a:xfrm>
              <a:off x="5201" y="3402"/>
              <a:ext cx="8" cy="6"/>
            </a:xfrm>
            <a:custGeom>
              <a:avLst/>
              <a:gdLst>
                <a:gd name="T0" fmla="*/ 17 w 82"/>
                <a:gd name="T1" fmla="*/ 2 h 55"/>
                <a:gd name="T2" fmla="*/ 31 w 82"/>
                <a:gd name="T3" fmla="*/ 0 h 55"/>
                <a:gd name="T4" fmla="*/ 46 w 82"/>
                <a:gd name="T5" fmla="*/ 0 h 55"/>
                <a:gd name="T6" fmla="*/ 62 w 82"/>
                <a:gd name="T7" fmla="*/ 0 h 55"/>
                <a:gd name="T8" fmla="*/ 73 w 82"/>
                <a:gd name="T9" fmla="*/ 2 h 55"/>
                <a:gd name="T10" fmla="*/ 75 w 82"/>
                <a:gd name="T11" fmla="*/ 2 h 55"/>
                <a:gd name="T12" fmla="*/ 77 w 82"/>
                <a:gd name="T13" fmla="*/ 2 h 55"/>
                <a:gd name="T14" fmla="*/ 80 w 82"/>
                <a:gd name="T15" fmla="*/ 3 h 55"/>
                <a:gd name="T16" fmla="*/ 80 w 82"/>
                <a:gd name="T17" fmla="*/ 5 h 55"/>
                <a:gd name="T18" fmla="*/ 82 w 82"/>
                <a:gd name="T19" fmla="*/ 5 h 55"/>
                <a:gd name="T20" fmla="*/ 82 w 82"/>
                <a:gd name="T21" fmla="*/ 7 h 55"/>
                <a:gd name="T22" fmla="*/ 80 w 82"/>
                <a:gd name="T23" fmla="*/ 12 h 55"/>
                <a:gd name="T24" fmla="*/ 77 w 82"/>
                <a:gd name="T25" fmla="*/ 24 h 55"/>
                <a:gd name="T26" fmla="*/ 73 w 82"/>
                <a:gd name="T27" fmla="*/ 37 h 55"/>
                <a:gd name="T28" fmla="*/ 69 w 82"/>
                <a:gd name="T29" fmla="*/ 44 h 55"/>
                <a:gd name="T30" fmla="*/ 67 w 82"/>
                <a:gd name="T31" fmla="*/ 49 h 55"/>
                <a:gd name="T32" fmla="*/ 65 w 82"/>
                <a:gd name="T33" fmla="*/ 52 h 55"/>
                <a:gd name="T34" fmla="*/ 65 w 82"/>
                <a:gd name="T35" fmla="*/ 55 h 55"/>
                <a:gd name="T36" fmla="*/ 64 w 82"/>
                <a:gd name="T37" fmla="*/ 55 h 55"/>
                <a:gd name="T38" fmla="*/ 62 w 82"/>
                <a:gd name="T39" fmla="*/ 55 h 55"/>
                <a:gd name="T40" fmla="*/ 60 w 82"/>
                <a:gd name="T41" fmla="*/ 55 h 55"/>
                <a:gd name="T42" fmla="*/ 57 w 82"/>
                <a:gd name="T43" fmla="*/ 52 h 55"/>
                <a:gd name="T44" fmla="*/ 51 w 82"/>
                <a:gd name="T45" fmla="*/ 51 h 55"/>
                <a:gd name="T46" fmla="*/ 46 w 82"/>
                <a:gd name="T47" fmla="*/ 49 h 55"/>
                <a:gd name="T48" fmla="*/ 39 w 82"/>
                <a:gd name="T49" fmla="*/ 45 h 55"/>
                <a:gd name="T50" fmla="*/ 32 w 82"/>
                <a:gd name="T51" fmla="*/ 42 h 55"/>
                <a:gd name="T52" fmla="*/ 24 w 82"/>
                <a:gd name="T53" fmla="*/ 40 h 55"/>
                <a:gd name="T54" fmla="*/ 19 w 82"/>
                <a:gd name="T55" fmla="*/ 35 h 55"/>
                <a:gd name="T56" fmla="*/ 12 w 82"/>
                <a:gd name="T57" fmla="*/ 30 h 55"/>
                <a:gd name="T58" fmla="*/ 7 w 82"/>
                <a:gd name="T59" fmla="*/ 27 h 55"/>
                <a:gd name="T60" fmla="*/ 4 w 82"/>
                <a:gd name="T61" fmla="*/ 24 h 55"/>
                <a:gd name="T62" fmla="*/ 2 w 82"/>
                <a:gd name="T63" fmla="*/ 22 h 55"/>
                <a:gd name="T64" fmla="*/ 2 w 82"/>
                <a:gd name="T65" fmla="*/ 20 h 55"/>
                <a:gd name="T66" fmla="*/ 0 w 82"/>
                <a:gd name="T67" fmla="*/ 20 h 55"/>
                <a:gd name="T68" fmla="*/ 0 w 82"/>
                <a:gd name="T69" fmla="*/ 18 h 55"/>
                <a:gd name="T70" fmla="*/ 0 w 82"/>
                <a:gd name="T71" fmla="*/ 17 h 55"/>
                <a:gd name="T72" fmla="*/ 0 w 82"/>
                <a:gd name="T73" fmla="*/ 15 h 55"/>
                <a:gd name="T74" fmla="*/ 0 w 82"/>
                <a:gd name="T75" fmla="*/ 12 h 55"/>
                <a:gd name="T76" fmla="*/ 2 w 82"/>
                <a:gd name="T77" fmla="*/ 10 h 55"/>
                <a:gd name="T78" fmla="*/ 2 w 82"/>
                <a:gd name="T79" fmla="*/ 9 h 55"/>
                <a:gd name="T80" fmla="*/ 4 w 82"/>
                <a:gd name="T81" fmla="*/ 7 h 55"/>
                <a:gd name="T82" fmla="*/ 4 w 82"/>
                <a:gd name="T83" fmla="*/ 5 h 55"/>
                <a:gd name="T84" fmla="*/ 5 w 82"/>
                <a:gd name="T85" fmla="*/ 3 h 55"/>
                <a:gd name="T86" fmla="*/ 7 w 82"/>
                <a:gd name="T87" fmla="*/ 3 h 55"/>
                <a:gd name="T88" fmla="*/ 9 w 82"/>
                <a:gd name="T89" fmla="*/ 2 h 55"/>
                <a:gd name="T90" fmla="*/ 11 w 82"/>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55"/>
                <a:gd name="T140" fmla="*/ 82 w 82"/>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55">
                  <a:moveTo>
                    <a:pt x="12" y="2"/>
                  </a:moveTo>
                  <a:lnTo>
                    <a:pt x="17" y="2"/>
                  </a:lnTo>
                  <a:lnTo>
                    <a:pt x="24" y="2"/>
                  </a:lnTo>
                  <a:lnTo>
                    <a:pt x="31" y="0"/>
                  </a:lnTo>
                  <a:lnTo>
                    <a:pt x="38" y="0"/>
                  </a:lnTo>
                  <a:lnTo>
                    <a:pt x="46" y="0"/>
                  </a:lnTo>
                  <a:lnTo>
                    <a:pt x="53" y="0"/>
                  </a:lnTo>
                  <a:lnTo>
                    <a:pt x="62" y="0"/>
                  </a:lnTo>
                  <a:lnTo>
                    <a:pt x="73" y="2"/>
                  </a:lnTo>
                  <a:lnTo>
                    <a:pt x="75" y="2"/>
                  </a:lnTo>
                  <a:lnTo>
                    <a:pt x="77" y="2"/>
                  </a:lnTo>
                  <a:lnTo>
                    <a:pt x="78" y="3"/>
                  </a:lnTo>
                  <a:lnTo>
                    <a:pt x="80" y="3"/>
                  </a:lnTo>
                  <a:lnTo>
                    <a:pt x="80" y="5"/>
                  </a:lnTo>
                  <a:lnTo>
                    <a:pt x="82" y="5"/>
                  </a:lnTo>
                  <a:lnTo>
                    <a:pt x="82" y="7"/>
                  </a:lnTo>
                  <a:lnTo>
                    <a:pt x="80" y="12"/>
                  </a:lnTo>
                  <a:lnTo>
                    <a:pt x="78" y="18"/>
                  </a:lnTo>
                  <a:lnTo>
                    <a:pt x="77" y="24"/>
                  </a:lnTo>
                  <a:lnTo>
                    <a:pt x="75" y="30"/>
                  </a:lnTo>
                  <a:lnTo>
                    <a:pt x="73" y="37"/>
                  </a:lnTo>
                  <a:lnTo>
                    <a:pt x="70" y="42"/>
                  </a:lnTo>
                  <a:lnTo>
                    <a:pt x="69" y="44"/>
                  </a:lnTo>
                  <a:lnTo>
                    <a:pt x="69" y="47"/>
                  </a:lnTo>
                  <a:lnTo>
                    <a:pt x="67" y="49"/>
                  </a:lnTo>
                  <a:lnTo>
                    <a:pt x="65" y="52"/>
                  </a:lnTo>
                  <a:lnTo>
                    <a:pt x="65" y="55"/>
                  </a:lnTo>
                  <a:lnTo>
                    <a:pt x="64" y="55"/>
                  </a:lnTo>
                  <a:lnTo>
                    <a:pt x="62" y="55"/>
                  </a:lnTo>
                  <a:lnTo>
                    <a:pt x="60" y="55"/>
                  </a:lnTo>
                  <a:lnTo>
                    <a:pt x="58" y="55"/>
                  </a:lnTo>
                  <a:lnTo>
                    <a:pt x="57" y="52"/>
                  </a:lnTo>
                  <a:lnTo>
                    <a:pt x="55" y="52"/>
                  </a:lnTo>
                  <a:lnTo>
                    <a:pt x="51" y="51"/>
                  </a:lnTo>
                  <a:lnTo>
                    <a:pt x="48" y="51"/>
                  </a:lnTo>
                  <a:lnTo>
                    <a:pt x="46" y="49"/>
                  </a:lnTo>
                  <a:lnTo>
                    <a:pt x="43" y="47"/>
                  </a:lnTo>
                  <a:lnTo>
                    <a:pt x="39" y="45"/>
                  </a:lnTo>
                  <a:lnTo>
                    <a:pt x="36" y="44"/>
                  </a:lnTo>
                  <a:lnTo>
                    <a:pt x="32" y="42"/>
                  </a:lnTo>
                  <a:lnTo>
                    <a:pt x="29" y="40"/>
                  </a:lnTo>
                  <a:lnTo>
                    <a:pt x="24" y="40"/>
                  </a:lnTo>
                  <a:lnTo>
                    <a:pt x="23" y="38"/>
                  </a:lnTo>
                  <a:lnTo>
                    <a:pt x="19" y="35"/>
                  </a:lnTo>
                  <a:lnTo>
                    <a:pt x="16" y="32"/>
                  </a:lnTo>
                  <a:lnTo>
                    <a:pt x="12" y="30"/>
                  </a:lnTo>
                  <a:lnTo>
                    <a:pt x="11" y="29"/>
                  </a:lnTo>
                  <a:lnTo>
                    <a:pt x="7" y="27"/>
                  </a:lnTo>
                  <a:lnTo>
                    <a:pt x="4" y="24"/>
                  </a:lnTo>
                  <a:lnTo>
                    <a:pt x="2" y="22"/>
                  </a:lnTo>
                  <a:lnTo>
                    <a:pt x="2" y="20"/>
                  </a:lnTo>
                  <a:lnTo>
                    <a:pt x="0" y="20"/>
                  </a:lnTo>
                  <a:lnTo>
                    <a:pt x="0" y="18"/>
                  </a:lnTo>
                  <a:lnTo>
                    <a:pt x="0" y="17"/>
                  </a:lnTo>
                  <a:lnTo>
                    <a:pt x="0" y="15"/>
                  </a:lnTo>
                  <a:lnTo>
                    <a:pt x="0" y="12"/>
                  </a:lnTo>
                  <a:lnTo>
                    <a:pt x="0" y="10"/>
                  </a:lnTo>
                  <a:lnTo>
                    <a:pt x="2" y="10"/>
                  </a:lnTo>
                  <a:lnTo>
                    <a:pt x="2" y="9"/>
                  </a:lnTo>
                  <a:lnTo>
                    <a:pt x="2" y="7"/>
                  </a:lnTo>
                  <a:lnTo>
                    <a:pt x="4" y="7"/>
                  </a:lnTo>
                  <a:lnTo>
                    <a:pt x="4" y="5"/>
                  </a:lnTo>
                  <a:lnTo>
                    <a:pt x="5" y="5"/>
                  </a:lnTo>
                  <a:lnTo>
                    <a:pt x="5" y="3"/>
                  </a:lnTo>
                  <a:lnTo>
                    <a:pt x="7" y="3"/>
                  </a:lnTo>
                  <a:lnTo>
                    <a:pt x="9" y="3"/>
                  </a:lnTo>
                  <a:lnTo>
                    <a:pt x="9" y="2"/>
                  </a:lnTo>
                  <a:lnTo>
                    <a:pt x="11" y="2"/>
                  </a:lnTo>
                  <a:lnTo>
                    <a:pt x="12" y="2"/>
                  </a:lnTo>
                  <a:close/>
                </a:path>
              </a:pathLst>
            </a:custGeom>
            <a:solidFill>
              <a:srgbClr val="191919"/>
            </a:solidFill>
            <a:ln w="9525">
              <a:noFill/>
              <a:round/>
              <a:headEnd/>
              <a:tailEnd/>
            </a:ln>
          </p:spPr>
          <p:txBody>
            <a:bodyPr/>
            <a:lstStyle/>
            <a:p>
              <a:endParaRPr lang="en-US" b="1"/>
            </a:p>
          </p:txBody>
        </p:sp>
        <p:sp>
          <p:nvSpPr>
            <p:cNvPr id="82985" name="Freeform 140"/>
            <p:cNvSpPr>
              <a:spLocks/>
            </p:cNvSpPr>
            <p:nvPr/>
          </p:nvSpPr>
          <p:spPr bwMode="auto">
            <a:xfrm>
              <a:off x="5221" y="3405"/>
              <a:ext cx="11" cy="5"/>
            </a:xfrm>
            <a:custGeom>
              <a:avLst/>
              <a:gdLst>
                <a:gd name="T0" fmla="*/ 97 w 106"/>
                <a:gd name="T1" fmla="*/ 22 h 51"/>
                <a:gd name="T2" fmla="*/ 88 w 106"/>
                <a:gd name="T3" fmla="*/ 20 h 51"/>
                <a:gd name="T4" fmla="*/ 76 w 106"/>
                <a:gd name="T5" fmla="*/ 15 h 51"/>
                <a:gd name="T6" fmla="*/ 56 w 106"/>
                <a:gd name="T7" fmla="*/ 9 h 51"/>
                <a:gd name="T8" fmla="*/ 39 w 106"/>
                <a:gd name="T9" fmla="*/ 3 h 51"/>
                <a:gd name="T10" fmla="*/ 28 w 106"/>
                <a:gd name="T11" fmla="*/ 0 h 51"/>
                <a:gd name="T12" fmla="*/ 25 w 106"/>
                <a:gd name="T13" fmla="*/ 0 h 51"/>
                <a:gd name="T14" fmla="*/ 23 w 106"/>
                <a:gd name="T15" fmla="*/ 0 h 51"/>
                <a:gd name="T16" fmla="*/ 20 w 106"/>
                <a:gd name="T17" fmla="*/ 0 h 51"/>
                <a:gd name="T18" fmla="*/ 19 w 106"/>
                <a:gd name="T19" fmla="*/ 0 h 51"/>
                <a:gd name="T20" fmla="*/ 19 w 106"/>
                <a:gd name="T21" fmla="*/ 1 h 51"/>
                <a:gd name="T22" fmla="*/ 15 w 106"/>
                <a:gd name="T23" fmla="*/ 6 h 51"/>
                <a:gd name="T24" fmla="*/ 10 w 106"/>
                <a:gd name="T25" fmla="*/ 13 h 51"/>
                <a:gd name="T26" fmla="*/ 8 w 106"/>
                <a:gd name="T27" fmla="*/ 18 h 51"/>
                <a:gd name="T28" fmla="*/ 5 w 106"/>
                <a:gd name="T29" fmla="*/ 23 h 51"/>
                <a:gd name="T30" fmla="*/ 1 w 106"/>
                <a:gd name="T31" fmla="*/ 31 h 51"/>
                <a:gd name="T32" fmla="*/ 0 w 106"/>
                <a:gd name="T33" fmla="*/ 35 h 51"/>
                <a:gd name="T34" fmla="*/ 0 w 106"/>
                <a:gd name="T35" fmla="*/ 38 h 51"/>
                <a:gd name="T36" fmla="*/ 0 w 106"/>
                <a:gd name="T37" fmla="*/ 42 h 51"/>
                <a:gd name="T38" fmla="*/ 0 w 106"/>
                <a:gd name="T39" fmla="*/ 46 h 51"/>
                <a:gd name="T40" fmla="*/ 0 w 106"/>
                <a:gd name="T41" fmla="*/ 48 h 51"/>
                <a:gd name="T42" fmla="*/ 0 w 106"/>
                <a:gd name="T43" fmla="*/ 48 h 51"/>
                <a:gd name="T44" fmla="*/ 1 w 106"/>
                <a:gd name="T45" fmla="*/ 50 h 51"/>
                <a:gd name="T46" fmla="*/ 3 w 106"/>
                <a:gd name="T47" fmla="*/ 50 h 51"/>
                <a:gd name="T48" fmla="*/ 5 w 106"/>
                <a:gd name="T49" fmla="*/ 50 h 51"/>
                <a:gd name="T50" fmla="*/ 8 w 106"/>
                <a:gd name="T51" fmla="*/ 50 h 51"/>
                <a:gd name="T52" fmla="*/ 17 w 106"/>
                <a:gd name="T53" fmla="*/ 50 h 51"/>
                <a:gd name="T54" fmla="*/ 37 w 106"/>
                <a:gd name="T55" fmla="*/ 51 h 51"/>
                <a:gd name="T56" fmla="*/ 56 w 106"/>
                <a:gd name="T57" fmla="*/ 51 h 51"/>
                <a:gd name="T58" fmla="*/ 71 w 106"/>
                <a:gd name="T59" fmla="*/ 51 h 51"/>
                <a:gd name="T60" fmla="*/ 80 w 106"/>
                <a:gd name="T61" fmla="*/ 51 h 51"/>
                <a:gd name="T62" fmla="*/ 85 w 106"/>
                <a:gd name="T63" fmla="*/ 51 h 51"/>
                <a:gd name="T64" fmla="*/ 88 w 106"/>
                <a:gd name="T65" fmla="*/ 50 h 51"/>
                <a:gd name="T66" fmla="*/ 90 w 106"/>
                <a:gd name="T67" fmla="*/ 50 h 51"/>
                <a:gd name="T68" fmla="*/ 92 w 106"/>
                <a:gd name="T69" fmla="*/ 48 h 51"/>
                <a:gd name="T70" fmla="*/ 95 w 106"/>
                <a:gd name="T71" fmla="*/ 46 h 51"/>
                <a:gd name="T72" fmla="*/ 97 w 106"/>
                <a:gd name="T73" fmla="*/ 43 h 51"/>
                <a:gd name="T74" fmla="*/ 100 w 106"/>
                <a:gd name="T75" fmla="*/ 42 h 51"/>
                <a:gd name="T76" fmla="*/ 102 w 106"/>
                <a:gd name="T77" fmla="*/ 40 h 51"/>
                <a:gd name="T78" fmla="*/ 104 w 106"/>
                <a:gd name="T79" fmla="*/ 38 h 51"/>
                <a:gd name="T80" fmla="*/ 104 w 106"/>
                <a:gd name="T81" fmla="*/ 36 h 51"/>
                <a:gd name="T82" fmla="*/ 106 w 106"/>
                <a:gd name="T83" fmla="*/ 35 h 51"/>
                <a:gd name="T84" fmla="*/ 106 w 106"/>
                <a:gd name="T85" fmla="*/ 33 h 51"/>
                <a:gd name="T86" fmla="*/ 106 w 106"/>
                <a:gd name="T87" fmla="*/ 31 h 51"/>
                <a:gd name="T88" fmla="*/ 104 w 106"/>
                <a:gd name="T89" fmla="*/ 29 h 51"/>
                <a:gd name="T90" fmla="*/ 104 w 106"/>
                <a:gd name="T91" fmla="*/ 28 h 51"/>
                <a:gd name="T92" fmla="*/ 100 w 106"/>
                <a:gd name="T93" fmla="*/ 26 h 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1"/>
                <a:gd name="T143" fmla="*/ 106 w 106"/>
                <a:gd name="T144" fmla="*/ 51 h 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1">
                  <a:moveTo>
                    <a:pt x="100" y="23"/>
                  </a:moveTo>
                  <a:lnTo>
                    <a:pt x="97" y="22"/>
                  </a:lnTo>
                  <a:lnTo>
                    <a:pt x="92" y="22"/>
                  </a:lnTo>
                  <a:lnTo>
                    <a:pt x="88" y="20"/>
                  </a:lnTo>
                  <a:lnTo>
                    <a:pt x="85" y="18"/>
                  </a:lnTo>
                  <a:lnTo>
                    <a:pt x="76" y="15"/>
                  </a:lnTo>
                  <a:lnTo>
                    <a:pt x="65" y="11"/>
                  </a:lnTo>
                  <a:lnTo>
                    <a:pt x="56" y="9"/>
                  </a:lnTo>
                  <a:lnTo>
                    <a:pt x="47" y="6"/>
                  </a:lnTo>
                  <a:lnTo>
                    <a:pt x="39" y="3"/>
                  </a:lnTo>
                  <a:lnTo>
                    <a:pt x="30" y="0"/>
                  </a:lnTo>
                  <a:lnTo>
                    <a:pt x="28" y="0"/>
                  </a:lnTo>
                  <a:lnTo>
                    <a:pt x="27" y="0"/>
                  </a:lnTo>
                  <a:lnTo>
                    <a:pt x="25" y="0"/>
                  </a:lnTo>
                  <a:lnTo>
                    <a:pt x="23" y="0"/>
                  </a:lnTo>
                  <a:lnTo>
                    <a:pt x="20" y="0"/>
                  </a:lnTo>
                  <a:lnTo>
                    <a:pt x="19" y="0"/>
                  </a:lnTo>
                  <a:lnTo>
                    <a:pt x="19" y="1"/>
                  </a:lnTo>
                  <a:lnTo>
                    <a:pt x="15" y="6"/>
                  </a:lnTo>
                  <a:lnTo>
                    <a:pt x="12" y="11"/>
                  </a:lnTo>
                  <a:lnTo>
                    <a:pt x="10" y="13"/>
                  </a:lnTo>
                  <a:lnTo>
                    <a:pt x="10" y="15"/>
                  </a:lnTo>
                  <a:lnTo>
                    <a:pt x="8" y="18"/>
                  </a:lnTo>
                  <a:lnTo>
                    <a:pt x="7" y="22"/>
                  </a:lnTo>
                  <a:lnTo>
                    <a:pt x="5" y="23"/>
                  </a:lnTo>
                  <a:lnTo>
                    <a:pt x="3" y="28"/>
                  </a:lnTo>
                  <a:lnTo>
                    <a:pt x="1" y="31"/>
                  </a:lnTo>
                  <a:lnTo>
                    <a:pt x="1" y="35"/>
                  </a:lnTo>
                  <a:lnTo>
                    <a:pt x="0" y="35"/>
                  </a:lnTo>
                  <a:lnTo>
                    <a:pt x="0" y="36"/>
                  </a:lnTo>
                  <a:lnTo>
                    <a:pt x="0" y="38"/>
                  </a:lnTo>
                  <a:lnTo>
                    <a:pt x="0" y="40"/>
                  </a:lnTo>
                  <a:lnTo>
                    <a:pt x="0" y="42"/>
                  </a:lnTo>
                  <a:lnTo>
                    <a:pt x="0" y="43"/>
                  </a:lnTo>
                  <a:lnTo>
                    <a:pt x="0" y="46"/>
                  </a:lnTo>
                  <a:lnTo>
                    <a:pt x="0" y="48"/>
                  </a:lnTo>
                  <a:lnTo>
                    <a:pt x="1" y="50"/>
                  </a:lnTo>
                  <a:lnTo>
                    <a:pt x="3" y="50"/>
                  </a:lnTo>
                  <a:lnTo>
                    <a:pt x="5" y="50"/>
                  </a:lnTo>
                  <a:lnTo>
                    <a:pt x="7" y="50"/>
                  </a:lnTo>
                  <a:lnTo>
                    <a:pt x="8" y="50"/>
                  </a:lnTo>
                  <a:lnTo>
                    <a:pt x="10" y="50"/>
                  </a:lnTo>
                  <a:lnTo>
                    <a:pt x="17" y="50"/>
                  </a:lnTo>
                  <a:lnTo>
                    <a:pt x="27" y="50"/>
                  </a:lnTo>
                  <a:lnTo>
                    <a:pt x="37" y="51"/>
                  </a:lnTo>
                  <a:lnTo>
                    <a:pt x="46" y="51"/>
                  </a:lnTo>
                  <a:lnTo>
                    <a:pt x="56" y="51"/>
                  </a:lnTo>
                  <a:lnTo>
                    <a:pt x="66" y="51"/>
                  </a:lnTo>
                  <a:lnTo>
                    <a:pt x="71" y="51"/>
                  </a:lnTo>
                  <a:lnTo>
                    <a:pt x="76" y="51"/>
                  </a:lnTo>
                  <a:lnTo>
                    <a:pt x="80" y="51"/>
                  </a:lnTo>
                  <a:lnTo>
                    <a:pt x="83" y="51"/>
                  </a:lnTo>
                  <a:lnTo>
                    <a:pt x="85" y="51"/>
                  </a:lnTo>
                  <a:lnTo>
                    <a:pt x="86" y="50"/>
                  </a:lnTo>
                  <a:lnTo>
                    <a:pt x="88" y="50"/>
                  </a:lnTo>
                  <a:lnTo>
                    <a:pt x="90" y="50"/>
                  </a:lnTo>
                  <a:lnTo>
                    <a:pt x="92" y="48"/>
                  </a:lnTo>
                  <a:lnTo>
                    <a:pt x="93" y="48"/>
                  </a:lnTo>
                  <a:lnTo>
                    <a:pt x="95" y="46"/>
                  </a:lnTo>
                  <a:lnTo>
                    <a:pt x="97" y="46"/>
                  </a:lnTo>
                  <a:lnTo>
                    <a:pt x="97" y="43"/>
                  </a:lnTo>
                  <a:lnTo>
                    <a:pt x="99" y="43"/>
                  </a:lnTo>
                  <a:lnTo>
                    <a:pt x="100" y="42"/>
                  </a:lnTo>
                  <a:lnTo>
                    <a:pt x="102" y="40"/>
                  </a:lnTo>
                  <a:lnTo>
                    <a:pt x="104" y="38"/>
                  </a:lnTo>
                  <a:lnTo>
                    <a:pt x="104" y="36"/>
                  </a:lnTo>
                  <a:lnTo>
                    <a:pt x="106" y="36"/>
                  </a:lnTo>
                  <a:lnTo>
                    <a:pt x="106" y="35"/>
                  </a:lnTo>
                  <a:lnTo>
                    <a:pt x="106" y="33"/>
                  </a:lnTo>
                  <a:lnTo>
                    <a:pt x="106" y="31"/>
                  </a:lnTo>
                  <a:lnTo>
                    <a:pt x="106" y="29"/>
                  </a:lnTo>
                  <a:lnTo>
                    <a:pt x="104" y="29"/>
                  </a:lnTo>
                  <a:lnTo>
                    <a:pt x="104" y="28"/>
                  </a:lnTo>
                  <a:lnTo>
                    <a:pt x="102" y="26"/>
                  </a:lnTo>
                  <a:lnTo>
                    <a:pt x="100" y="26"/>
                  </a:lnTo>
                  <a:lnTo>
                    <a:pt x="100" y="23"/>
                  </a:lnTo>
                  <a:close/>
                </a:path>
              </a:pathLst>
            </a:custGeom>
            <a:solidFill>
              <a:srgbClr val="191919"/>
            </a:solidFill>
            <a:ln w="9525">
              <a:noFill/>
              <a:round/>
              <a:headEnd/>
              <a:tailEnd/>
            </a:ln>
          </p:spPr>
          <p:txBody>
            <a:bodyPr/>
            <a:lstStyle/>
            <a:p>
              <a:endParaRPr lang="en-US" b="1"/>
            </a:p>
          </p:txBody>
        </p:sp>
        <p:sp>
          <p:nvSpPr>
            <p:cNvPr id="82986" name="Freeform 141"/>
            <p:cNvSpPr>
              <a:spLocks/>
            </p:cNvSpPr>
            <p:nvPr/>
          </p:nvSpPr>
          <p:spPr bwMode="auto">
            <a:xfrm>
              <a:off x="5210" y="3403"/>
              <a:ext cx="11" cy="6"/>
            </a:xfrm>
            <a:custGeom>
              <a:avLst/>
              <a:gdLst>
                <a:gd name="T0" fmla="*/ 29 w 96"/>
                <a:gd name="T1" fmla="*/ 2 h 67"/>
                <a:gd name="T2" fmla="*/ 46 w 96"/>
                <a:gd name="T3" fmla="*/ 4 h 67"/>
                <a:gd name="T4" fmla="*/ 64 w 96"/>
                <a:gd name="T5" fmla="*/ 7 h 67"/>
                <a:gd name="T6" fmla="*/ 80 w 96"/>
                <a:gd name="T7" fmla="*/ 12 h 67"/>
                <a:gd name="T8" fmla="*/ 91 w 96"/>
                <a:gd name="T9" fmla="*/ 13 h 67"/>
                <a:gd name="T10" fmla="*/ 92 w 96"/>
                <a:gd name="T11" fmla="*/ 15 h 67"/>
                <a:gd name="T12" fmla="*/ 94 w 96"/>
                <a:gd name="T13" fmla="*/ 17 h 67"/>
                <a:gd name="T14" fmla="*/ 94 w 96"/>
                <a:gd name="T15" fmla="*/ 17 h 67"/>
                <a:gd name="T16" fmla="*/ 96 w 96"/>
                <a:gd name="T17" fmla="*/ 19 h 67"/>
                <a:gd name="T18" fmla="*/ 96 w 96"/>
                <a:gd name="T19" fmla="*/ 19 h 67"/>
                <a:gd name="T20" fmla="*/ 94 w 96"/>
                <a:gd name="T21" fmla="*/ 22 h 67"/>
                <a:gd name="T22" fmla="*/ 92 w 96"/>
                <a:gd name="T23" fmla="*/ 27 h 67"/>
                <a:gd name="T24" fmla="*/ 89 w 96"/>
                <a:gd name="T25" fmla="*/ 33 h 67"/>
                <a:gd name="T26" fmla="*/ 85 w 96"/>
                <a:gd name="T27" fmla="*/ 40 h 67"/>
                <a:gd name="T28" fmla="*/ 80 w 96"/>
                <a:gd name="T29" fmla="*/ 47 h 67"/>
                <a:gd name="T30" fmla="*/ 72 w 96"/>
                <a:gd name="T31" fmla="*/ 59 h 67"/>
                <a:gd name="T32" fmla="*/ 69 w 96"/>
                <a:gd name="T33" fmla="*/ 66 h 67"/>
                <a:gd name="T34" fmla="*/ 69 w 96"/>
                <a:gd name="T35" fmla="*/ 66 h 67"/>
                <a:gd name="T36" fmla="*/ 67 w 96"/>
                <a:gd name="T37" fmla="*/ 67 h 67"/>
                <a:gd name="T38" fmla="*/ 65 w 96"/>
                <a:gd name="T39" fmla="*/ 67 h 67"/>
                <a:gd name="T40" fmla="*/ 57 w 96"/>
                <a:gd name="T41" fmla="*/ 67 h 67"/>
                <a:gd name="T42" fmla="*/ 43 w 96"/>
                <a:gd name="T43" fmla="*/ 64 h 67"/>
                <a:gd name="T44" fmla="*/ 26 w 96"/>
                <a:gd name="T45" fmla="*/ 62 h 67"/>
                <a:gd name="T46" fmla="*/ 12 w 96"/>
                <a:gd name="T47" fmla="*/ 59 h 67"/>
                <a:gd name="T48" fmla="*/ 4 w 96"/>
                <a:gd name="T49" fmla="*/ 57 h 67"/>
                <a:gd name="T50" fmla="*/ 2 w 96"/>
                <a:gd name="T51" fmla="*/ 57 h 67"/>
                <a:gd name="T52" fmla="*/ 2 w 96"/>
                <a:gd name="T53" fmla="*/ 55 h 67"/>
                <a:gd name="T54" fmla="*/ 0 w 96"/>
                <a:gd name="T55" fmla="*/ 53 h 67"/>
                <a:gd name="T56" fmla="*/ 0 w 96"/>
                <a:gd name="T57" fmla="*/ 53 h 67"/>
                <a:gd name="T58" fmla="*/ 0 w 96"/>
                <a:gd name="T59" fmla="*/ 47 h 67"/>
                <a:gd name="T60" fmla="*/ 2 w 96"/>
                <a:gd name="T61" fmla="*/ 35 h 67"/>
                <a:gd name="T62" fmla="*/ 4 w 96"/>
                <a:gd name="T63" fmla="*/ 25 h 67"/>
                <a:gd name="T64" fmla="*/ 5 w 96"/>
                <a:gd name="T65" fmla="*/ 20 h 67"/>
                <a:gd name="T66" fmla="*/ 7 w 96"/>
                <a:gd name="T67" fmla="*/ 13 h 67"/>
                <a:gd name="T68" fmla="*/ 9 w 96"/>
                <a:gd name="T69" fmla="*/ 7 h 67"/>
                <a:gd name="T70" fmla="*/ 9 w 96"/>
                <a:gd name="T71" fmla="*/ 4 h 67"/>
                <a:gd name="T72" fmla="*/ 11 w 96"/>
                <a:gd name="T73" fmla="*/ 4 h 67"/>
                <a:gd name="T74" fmla="*/ 11 w 96"/>
                <a:gd name="T75" fmla="*/ 2 h 67"/>
                <a:gd name="T76" fmla="*/ 12 w 96"/>
                <a:gd name="T77" fmla="*/ 2 h 67"/>
                <a:gd name="T78" fmla="*/ 14 w 96"/>
                <a:gd name="T79" fmla="*/ 0 h 67"/>
                <a:gd name="T80" fmla="*/ 18 w 96"/>
                <a:gd name="T81" fmla="*/ 0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7"/>
                <a:gd name="T125" fmla="*/ 96 w 96"/>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7">
                  <a:moveTo>
                    <a:pt x="19" y="0"/>
                  </a:moveTo>
                  <a:lnTo>
                    <a:pt x="29" y="2"/>
                  </a:lnTo>
                  <a:lnTo>
                    <a:pt x="38" y="4"/>
                  </a:lnTo>
                  <a:lnTo>
                    <a:pt x="46" y="4"/>
                  </a:lnTo>
                  <a:lnTo>
                    <a:pt x="55" y="5"/>
                  </a:lnTo>
                  <a:lnTo>
                    <a:pt x="64" y="7"/>
                  </a:lnTo>
                  <a:lnTo>
                    <a:pt x="71" y="10"/>
                  </a:lnTo>
                  <a:lnTo>
                    <a:pt x="80" y="12"/>
                  </a:lnTo>
                  <a:lnTo>
                    <a:pt x="89" y="13"/>
                  </a:lnTo>
                  <a:lnTo>
                    <a:pt x="91" y="13"/>
                  </a:lnTo>
                  <a:lnTo>
                    <a:pt x="91" y="15"/>
                  </a:lnTo>
                  <a:lnTo>
                    <a:pt x="92" y="15"/>
                  </a:lnTo>
                  <a:lnTo>
                    <a:pt x="94" y="15"/>
                  </a:lnTo>
                  <a:lnTo>
                    <a:pt x="94" y="17"/>
                  </a:lnTo>
                  <a:lnTo>
                    <a:pt x="96" y="17"/>
                  </a:lnTo>
                  <a:lnTo>
                    <a:pt x="96" y="19"/>
                  </a:lnTo>
                  <a:lnTo>
                    <a:pt x="94" y="22"/>
                  </a:lnTo>
                  <a:lnTo>
                    <a:pt x="92" y="25"/>
                  </a:lnTo>
                  <a:lnTo>
                    <a:pt x="92" y="27"/>
                  </a:lnTo>
                  <a:lnTo>
                    <a:pt x="91" y="32"/>
                  </a:lnTo>
                  <a:lnTo>
                    <a:pt x="89" y="33"/>
                  </a:lnTo>
                  <a:lnTo>
                    <a:pt x="87" y="37"/>
                  </a:lnTo>
                  <a:lnTo>
                    <a:pt x="85" y="40"/>
                  </a:lnTo>
                  <a:lnTo>
                    <a:pt x="84" y="42"/>
                  </a:lnTo>
                  <a:lnTo>
                    <a:pt x="80" y="47"/>
                  </a:lnTo>
                  <a:lnTo>
                    <a:pt x="77" y="53"/>
                  </a:lnTo>
                  <a:lnTo>
                    <a:pt x="72" y="59"/>
                  </a:lnTo>
                  <a:lnTo>
                    <a:pt x="69" y="64"/>
                  </a:lnTo>
                  <a:lnTo>
                    <a:pt x="69" y="66"/>
                  </a:lnTo>
                  <a:lnTo>
                    <a:pt x="67" y="67"/>
                  </a:lnTo>
                  <a:lnTo>
                    <a:pt x="65" y="67"/>
                  </a:lnTo>
                  <a:lnTo>
                    <a:pt x="64" y="67"/>
                  </a:lnTo>
                  <a:lnTo>
                    <a:pt x="57" y="67"/>
                  </a:lnTo>
                  <a:lnTo>
                    <a:pt x="50" y="66"/>
                  </a:lnTo>
                  <a:lnTo>
                    <a:pt x="43" y="64"/>
                  </a:lnTo>
                  <a:lnTo>
                    <a:pt x="34" y="64"/>
                  </a:lnTo>
                  <a:lnTo>
                    <a:pt x="26" y="62"/>
                  </a:lnTo>
                  <a:lnTo>
                    <a:pt x="19" y="60"/>
                  </a:lnTo>
                  <a:lnTo>
                    <a:pt x="12" y="59"/>
                  </a:lnTo>
                  <a:lnTo>
                    <a:pt x="4" y="57"/>
                  </a:lnTo>
                  <a:lnTo>
                    <a:pt x="2" y="57"/>
                  </a:lnTo>
                  <a:lnTo>
                    <a:pt x="2" y="55"/>
                  </a:lnTo>
                  <a:lnTo>
                    <a:pt x="0" y="55"/>
                  </a:lnTo>
                  <a:lnTo>
                    <a:pt x="0" y="53"/>
                  </a:lnTo>
                  <a:lnTo>
                    <a:pt x="0" y="47"/>
                  </a:lnTo>
                  <a:lnTo>
                    <a:pt x="2" y="40"/>
                  </a:lnTo>
                  <a:lnTo>
                    <a:pt x="2" y="35"/>
                  </a:lnTo>
                  <a:lnTo>
                    <a:pt x="4" y="30"/>
                  </a:lnTo>
                  <a:lnTo>
                    <a:pt x="4" y="25"/>
                  </a:lnTo>
                  <a:lnTo>
                    <a:pt x="4" y="22"/>
                  </a:lnTo>
                  <a:lnTo>
                    <a:pt x="5" y="20"/>
                  </a:lnTo>
                  <a:lnTo>
                    <a:pt x="5" y="17"/>
                  </a:lnTo>
                  <a:lnTo>
                    <a:pt x="7" y="13"/>
                  </a:lnTo>
                  <a:lnTo>
                    <a:pt x="7" y="12"/>
                  </a:lnTo>
                  <a:lnTo>
                    <a:pt x="9" y="7"/>
                  </a:lnTo>
                  <a:lnTo>
                    <a:pt x="9" y="5"/>
                  </a:lnTo>
                  <a:lnTo>
                    <a:pt x="9" y="4"/>
                  </a:lnTo>
                  <a:lnTo>
                    <a:pt x="11" y="4"/>
                  </a:lnTo>
                  <a:lnTo>
                    <a:pt x="11" y="2"/>
                  </a:lnTo>
                  <a:lnTo>
                    <a:pt x="12" y="2"/>
                  </a:lnTo>
                  <a:lnTo>
                    <a:pt x="14" y="2"/>
                  </a:lnTo>
                  <a:lnTo>
                    <a:pt x="14" y="0"/>
                  </a:lnTo>
                  <a:lnTo>
                    <a:pt x="16" y="0"/>
                  </a:lnTo>
                  <a:lnTo>
                    <a:pt x="18" y="0"/>
                  </a:lnTo>
                  <a:lnTo>
                    <a:pt x="19" y="0"/>
                  </a:lnTo>
                  <a:close/>
                </a:path>
              </a:pathLst>
            </a:custGeom>
            <a:solidFill>
              <a:srgbClr val="191919"/>
            </a:solidFill>
            <a:ln w="9525">
              <a:noFill/>
              <a:round/>
              <a:headEnd/>
              <a:tailEnd/>
            </a:ln>
          </p:spPr>
          <p:txBody>
            <a:bodyPr/>
            <a:lstStyle/>
            <a:p>
              <a:endParaRPr lang="en-US" b="1"/>
            </a:p>
          </p:txBody>
        </p:sp>
        <p:sp>
          <p:nvSpPr>
            <p:cNvPr id="82987" name="Freeform 142"/>
            <p:cNvSpPr>
              <a:spLocks/>
            </p:cNvSpPr>
            <p:nvPr/>
          </p:nvSpPr>
          <p:spPr bwMode="auto">
            <a:xfrm>
              <a:off x="5197" y="3410"/>
              <a:ext cx="33" cy="9"/>
            </a:xfrm>
            <a:custGeom>
              <a:avLst/>
              <a:gdLst>
                <a:gd name="T0" fmla="*/ 11 w 305"/>
                <a:gd name="T1" fmla="*/ 3 h 87"/>
                <a:gd name="T2" fmla="*/ 18 w 305"/>
                <a:gd name="T3" fmla="*/ 2 h 87"/>
                <a:gd name="T4" fmla="*/ 27 w 305"/>
                <a:gd name="T5" fmla="*/ 0 h 87"/>
                <a:gd name="T6" fmla="*/ 37 w 305"/>
                <a:gd name="T7" fmla="*/ 0 h 87"/>
                <a:gd name="T8" fmla="*/ 49 w 305"/>
                <a:gd name="T9" fmla="*/ 0 h 87"/>
                <a:gd name="T10" fmla="*/ 66 w 305"/>
                <a:gd name="T11" fmla="*/ 0 h 87"/>
                <a:gd name="T12" fmla="*/ 81 w 305"/>
                <a:gd name="T13" fmla="*/ 0 h 87"/>
                <a:gd name="T14" fmla="*/ 97 w 305"/>
                <a:gd name="T15" fmla="*/ 2 h 87"/>
                <a:gd name="T16" fmla="*/ 115 w 305"/>
                <a:gd name="T17" fmla="*/ 3 h 87"/>
                <a:gd name="T18" fmla="*/ 133 w 305"/>
                <a:gd name="T19" fmla="*/ 5 h 87"/>
                <a:gd name="T20" fmla="*/ 148 w 305"/>
                <a:gd name="T21" fmla="*/ 9 h 87"/>
                <a:gd name="T22" fmla="*/ 170 w 305"/>
                <a:gd name="T23" fmla="*/ 13 h 87"/>
                <a:gd name="T24" fmla="*/ 189 w 305"/>
                <a:gd name="T25" fmla="*/ 17 h 87"/>
                <a:gd name="T26" fmla="*/ 216 w 305"/>
                <a:gd name="T27" fmla="*/ 24 h 87"/>
                <a:gd name="T28" fmla="*/ 250 w 305"/>
                <a:gd name="T29" fmla="*/ 35 h 87"/>
                <a:gd name="T30" fmla="*/ 273 w 305"/>
                <a:gd name="T31" fmla="*/ 42 h 87"/>
                <a:gd name="T32" fmla="*/ 283 w 305"/>
                <a:gd name="T33" fmla="*/ 47 h 87"/>
                <a:gd name="T34" fmla="*/ 293 w 305"/>
                <a:gd name="T35" fmla="*/ 51 h 87"/>
                <a:gd name="T36" fmla="*/ 300 w 305"/>
                <a:gd name="T37" fmla="*/ 55 h 87"/>
                <a:gd name="T38" fmla="*/ 301 w 305"/>
                <a:gd name="T39" fmla="*/ 57 h 87"/>
                <a:gd name="T40" fmla="*/ 305 w 305"/>
                <a:gd name="T41" fmla="*/ 62 h 87"/>
                <a:gd name="T42" fmla="*/ 305 w 305"/>
                <a:gd name="T43" fmla="*/ 65 h 87"/>
                <a:gd name="T44" fmla="*/ 305 w 305"/>
                <a:gd name="T45" fmla="*/ 69 h 87"/>
                <a:gd name="T46" fmla="*/ 303 w 305"/>
                <a:gd name="T47" fmla="*/ 73 h 87"/>
                <a:gd name="T48" fmla="*/ 301 w 305"/>
                <a:gd name="T49" fmla="*/ 77 h 87"/>
                <a:gd name="T50" fmla="*/ 298 w 305"/>
                <a:gd name="T51" fmla="*/ 79 h 87"/>
                <a:gd name="T52" fmla="*/ 294 w 305"/>
                <a:gd name="T53" fmla="*/ 82 h 87"/>
                <a:gd name="T54" fmla="*/ 291 w 305"/>
                <a:gd name="T55" fmla="*/ 84 h 87"/>
                <a:gd name="T56" fmla="*/ 285 w 305"/>
                <a:gd name="T57" fmla="*/ 85 h 87"/>
                <a:gd name="T58" fmla="*/ 281 w 305"/>
                <a:gd name="T59" fmla="*/ 85 h 87"/>
                <a:gd name="T60" fmla="*/ 278 w 305"/>
                <a:gd name="T61" fmla="*/ 87 h 87"/>
                <a:gd name="T62" fmla="*/ 267 w 305"/>
                <a:gd name="T63" fmla="*/ 87 h 87"/>
                <a:gd name="T64" fmla="*/ 245 w 305"/>
                <a:gd name="T65" fmla="*/ 87 h 87"/>
                <a:gd name="T66" fmla="*/ 213 w 305"/>
                <a:gd name="T67" fmla="*/ 85 h 87"/>
                <a:gd name="T68" fmla="*/ 177 w 305"/>
                <a:gd name="T69" fmla="*/ 84 h 87"/>
                <a:gd name="T70" fmla="*/ 158 w 305"/>
                <a:gd name="T71" fmla="*/ 82 h 87"/>
                <a:gd name="T72" fmla="*/ 140 w 305"/>
                <a:gd name="T73" fmla="*/ 79 h 87"/>
                <a:gd name="T74" fmla="*/ 122 w 305"/>
                <a:gd name="T75" fmla="*/ 77 h 87"/>
                <a:gd name="T76" fmla="*/ 107 w 305"/>
                <a:gd name="T77" fmla="*/ 73 h 87"/>
                <a:gd name="T78" fmla="*/ 90 w 305"/>
                <a:gd name="T79" fmla="*/ 69 h 87"/>
                <a:gd name="T80" fmla="*/ 76 w 305"/>
                <a:gd name="T81" fmla="*/ 65 h 87"/>
                <a:gd name="T82" fmla="*/ 62 w 305"/>
                <a:gd name="T83" fmla="*/ 60 h 87"/>
                <a:gd name="T84" fmla="*/ 47 w 305"/>
                <a:gd name="T85" fmla="*/ 55 h 87"/>
                <a:gd name="T86" fmla="*/ 37 w 305"/>
                <a:gd name="T87" fmla="*/ 51 h 87"/>
                <a:gd name="T88" fmla="*/ 27 w 305"/>
                <a:gd name="T89" fmla="*/ 45 h 87"/>
                <a:gd name="T90" fmla="*/ 18 w 305"/>
                <a:gd name="T91" fmla="*/ 40 h 87"/>
                <a:gd name="T92" fmla="*/ 11 w 305"/>
                <a:gd name="T93" fmla="*/ 35 h 87"/>
                <a:gd name="T94" fmla="*/ 5 w 305"/>
                <a:gd name="T95" fmla="*/ 29 h 87"/>
                <a:gd name="T96" fmla="*/ 1 w 305"/>
                <a:gd name="T97" fmla="*/ 25 h 87"/>
                <a:gd name="T98" fmla="*/ 0 w 305"/>
                <a:gd name="T99" fmla="*/ 20 h 87"/>
                <a:gd name="T100" fmla="*/ 0 w 305"/>
                <a:gd name="T101" fmla="*/ 15 h 87"/>
                <a:gd name="T102" fmla="*/ 0 w 305"/>
                <a:gd name="T103" fmla="*/ 13 h 87"/>
                <a:gd name="T104" fmla="*/ 1 w 305"/>
                <a:gd name="T105" fmla="*/ 10 h 87"/>
                <a:gd name="T106" fmla="*/ 3 w 305"/>
                <a:gd name="T107" fmla="*/ 9 h 87"/>
                <a:gd name="T108" fmla="*/ 5 w 305"/>
                <a:gd name="T109" fmla="*/ 7 h 87"/>
                <a:gd name="T110" fmla="*/ 7 w 305"/>
                <a:gd name="T111" fmla="*/ 5 h 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5"/>
                <a:gd name="T169" fmla="*/ 0 h 87"/>
                <a:gd name="T170" fmla="*/ 305 w 305"/>
                <a:gd name="T171" fmla="*/ 87 h 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5" h="87">
                  <a:moveTo>
                    <a:pt x="7" y="3"/>
                  </a:moveTo>
                  <a:lnTo>
                    <a:pt x="8" y="3"/>
                  </a:lnTo>
                  <a:lnTo>
                    <a:pt x="11" y="3"/>
                  </a:lnTo>
                  <a:lnTo>
                    <a:pt x="13" y="2"/>
                  </a:lnTo>
                  <a:lnTo>
                    <a:pt x="15" y="2"/>
                  </a:lnTo>
                  <a:lnTo>
                    <a:pt x="18" y="2"/>
                  </a:lnTo>
                  <a:lnTo>
                    <a:pt x="20" y="2"/>
                  </a:lnTo>
                  <a:lnTo>
                    <a:pt x="23" y="0"/>
                  </a:lnTo>
                  <a:lnTo>
                    <a:pt x="27" y="0"/>
                  </a:lnTo>
                  <a:lnTo>
                    <a:pt x="30" y="0"/>
                  </a:lnTo>
                  <a:lnTo>
                    <a:pt x="34" y="0"/>
                  </a:lnTo>
                  <a:lnTo>
                    <a:pt x="37" y="0"/>
                  </a:lnTo>
                  <a:lnTo>
                    <a:pt x="41" y="0"/>
                  </a:lnTo>
                  <a:lnTo>
                    <a:pt x="46" y="0"/>
                  </a:lnTo>
                  <a:lnTo>
                    <a:pt x="49" y="0"/>
                  </a:lnTo>
                  <a:lnTo>
                    <a:pt x="54" y="0"/>
                  </a:lnTo>
                  <a:lnTo>
                    <a:pt x="61" y="0"/>
                  </a:lnTo>
                  <a:lnTo>
                    <a:pt x="66" y="0"/>
                  </a:lnTo>
                  <a:lnTo>
                    <a:pt x="71" y="0"/>
                  </a:lnTo>
                  <a:lnTo>
                    <a:pt x="76" y="0"/>
                  </a:lnTo>
                  <a:lnTo>
                    <a:pt x="81" y="0"/>
                  </a:lnTo>
                  <a:lnTo>
                    <a:pt x="87" y="0"/>
                  </a:lnTo>
                  <a:lnTo>
                    <a:pt x="92" y="2"/>
                  </a:lnTo>
                  <a:lnTo>
                    <a:pt x="97" y="2"/>
                  </a:lnTo>
                  <a:lnTo>
                    <a:pt x="103" y="2"/>
                  </a:lnTo>
                  <a:lnTo>
                    <a:pt x="110" y="2"/>
                  </a:lnTo>
                  <a:lnTo>
                    <a:pt x="115" y="3"/>
                  </a:lnTo>
                  <a:lnTo>
                    <a:pt x="121" y="3"/>
                  </a:lnTo>
                  <a:lnTo>
                    <a:pt x="126" y="5"/>
                  </a:lnTo>
                  <a:lnTo>
                    <a:pt x="133" y="5"/>
                  </a:lnTo>
                  <a:lnTo>
                    <a:pt x="138" y="7"/>
                  </a:lnTo>
                  <a:lnTo>
                    <a:pt x="143" y="7"/>
                  </a:lnTo>
                  <a:lnTo>
                    <a:pt x="148" y="9"/>
                  </a:lnTo>
                  <a:lnTo>
                    <a:pt x="156" y="9"/>
                  </a:lnTo>
                  <a:lnTo>
                    <a:pt x="163" y="10"/>
                  </a:lnTo>
                  <a:lnTo>
                    <a:pt x="170" y="13"/>
                  </a:lnTo>
                  <a:lnTo>
                    <a:pt x="177" y="15"/>
                  </a:lnTo>
                  <a:lnTo>
                    <a:pt x="182" y="17"/>
                  </a:lnTo>
                  <a:lnTo>
                    <a:pt x="189" y="17"/>
                  </a:lnTo>
                  <a:lnTo>
                    <a:pt x="197" y="18"/>
                  </a:lnTo>
                  <a:lnTo>
                    <a:pt x="202" y="20"/>
                  </a:lnTo>
                  <a:lnTo>
                    <a:pt x="216" y="24"/>
                  </a:lnTo>
                  <a:lnTo>
                    <a:pt x="227" y="27"/>
                  </a:lnTo>
                  <a:lnTo>
                    <a:pt x="239" y="30"/>
                  </a:lnTo>
                  <a:lnTo>
                    <a:pt x="250" y="35"/>
                  </a:lnTo>
                  <a:lnTo>
                    <a:pt x="259" y="37"/>
                  </a:lnTo>
                  <a:lnTo>
                    <a:pt x="269" y="40"/>
                  </a:lnTo>
                  <a:lnTo>
                    <a:pt x="273" y="42"/>
                  </a:lnTo>
                  <a:lnTo>
                    <a:pt x="276" y="44"/>
                  </a:lnTo>
                  <a:lnTo>
                    <a:pt x="280" y="45"/>
                  </a:lnTo>
                  <a:lnTo>
                    <a:pt x="283" y="47"/>
                  </a:lnTo>
                  <a:lnTo>
                    <a:pt x="286" y="47"/>
                  </a:lnTo>
                  <a:lnTo>
                    <a:pt x="291" y="49"/>
                  </a:lnTo>
                  <a:lnTo>
                    <a:pt x="293" y="51"/>
                  </a:lnTo>
                  <a:lnTo>
                    <a:pt x="294" y="51"/>
                  </a:lnTo>
                  <a:lnTo>
                    <a:pt x="298" y="53"/>
                  </a:lnTo>
                  <a:lnTo>
                    <a:pt x="300" y="55"/>
                  </a:lnTo>
                  <a:lnTo>
                    <a:pt x="301" y="57"/>
                  </a:lnTo>
                  <a:lnTo>
                    <a:pt x="303" y="58"/>
                  </a:lnTo>
                  <a:lnTo>
                    <a:pt x="303" y="60"/>
                  </a:lnTo>
                  <a:lnTo>
                    <a:pt x="305" y="62"/>
                  </a:lnTo>
                  <a:lnTo>
                    <a:pt x="305" y="64"/>
                  </a:lnTo>
                  <a:lnTo>
                    <a:pt x="305" y="65"/>
                  </a:lnTo>
                  <a:lnTo>
                    <a:pt x="305" y="67"/>
                  </a:lnTo>
                  <a:lnTo>
                    <a:pt x="305" y="69"/>
                  </a:lnTo>
                  <a:lnTo>
                    <a:pt x="305" y="71"/>
                  </a:lnTo>
                  <a:lnTo>
                    <a:pt x="303" y="73"/>
                  </a:lnTo>
                  <a:lnTo>
                    <a:pt x="303" y="75"/>
                  </a:lnTo>
                  <a:lnTo>
                    <a:pt x="301" y="77"/>
                  </a:lnTo>
                  <a:lnTo>
                    <a:pt x="300" y="77"/>
                  </a:lnTo>
                  <a:lnTo>
                    <a:pt x="300" y="79"/>
                  </a:lnTo>
                  <a:lnTo>
                    <a:pt x="298" y="79"/>
                  </a:lnTo>
                  <a:lnTo>
                    <a:pt x="298" y="80"/>
                  </a:lnTo>
                  <a:lnTo>
                    <a:pt x="296" y="80"/>
                  </a:lnTo>
                  <a:lnTo>
                    <a:pt x="294" y="82"/>
                  </a:lnTo>
                  <a:lnTo>
                    <a:pt x="293" y="82"/>
                  </a:lnTo>
                  <a:lnTo>
                    <a:pt x="291" y="84"/>
                  </a:lnTo>
                  <a:lnTo>
                    <a:pt x="289" y="84"/>
                  </a:lnTo>
                  <a:lnTo>
                    <a:pt x="286" y="84"/>
                  </a:lnTo>
                  <a:lnTo>
                    <a:pt x="285" y="85"/>
                  </a:lnTo>
                  <a:lnTo>
                    <a:pt x="283" y="85"/>
                  </a:lnTo>
                  <a:lnTo>
                    <a:pt x="281" y="85"/>
                  </a:lnTo>
                  <a:lnTo>
                    <a:pt x="280" y="85"/>
                  </a:lnTo>
                  <a:lnTo>
                    <a:pt x="278" y="87"/>
                  </a:lnTo>
                  <a:lnTo>
                    <a:pt x="274" y="87"/>
                  </a:lnTo>
                  <a:lnTo>
                    <a:pt x="273" y="87"/>
                  </a:lnTo>
                  <a:lnTo>
                    <a:pt x="267" y="87"/>
                  </a:lnTo>
                  <a:lnTo>
                    <a:pt x="260" y="87"/>
                  </a:lnTo>
                  <a:lnTo>
                    <a:pt x="252" y="87"/>
                  </a:lnTo>
                  <a:lnTo>
                    <a:pt x="245" y="87"/>
                  </a:lnTo>
                  <a:lnTo>
                    <a:pt x="233" y="87"/>
                  </a:lnTo>
                  <a:lnTo>
                    <a:pt x="223" y="87"/>
                  </a:lnTo>
                  <a:lnTo>
                    <a:pt x="213" y="85"/>
                  </a:lnTo>
                  <a:lnTo>
                    <a:pt x="202" y="85"/>
                  </a:lnTo>
                  <a:lnTo>
                    <a:pt x="189" y="84"/>
                  </a:lnTo>
                  <a:lnTo>
                    <a:pt x="177" y="84"/>
                  </a:lnTo>
                  <a:lnTo>
                    <a:pt x="172" y="82"/>
                  </a:lnTo>
                  <a:lnTo>
                    <a:pt x="165" y="82"/>
                  </a:lnTo>
                  <a:lnTo>
                    <a:pt x="158" y="82"/>
                  </a:lnTo>
                  <a:lnTo>
                    <a:pt x="153" y="80"/>
                  </a:lnTo>
                  <a:lnTo>
                    <a:pt x="145" y="80"/>
                  </a:lnTo>
                  <a:lnTo>
                    <a:pt x="140" y="79"/>
                  </a:lnTo>
                  <a:lnTo>
                    <a:pt x="133" y="79"/>
                  </a:lnTo>
                  <a:lnTo>
                    <a:pt x="127" y="77"/>
                  </a:lnTo>
                  <a:lnTo>
                    <a:pt x="122" y="77"/>
                  </a:lnTo>
                  <a:lnTo>
                    <a:pt x="117" y="75"/>
                  </a:lnTo>
                  <a:lnTo>
                    <a:pt x="112" y="73"/>
                  </a:lnTo>
                  <a:lnTo>
                    <a:pt x="107" y="73"/>
                  </a:lnTo>
                  <a:lnTo>
                    <a:pt x="100" y="71"/>
                  </a:lnTo>
                  <a:lnTo>
                    <a:pt x="95" y="71"/>
                  </a:lnTo>
                  <a:lnTo>
                    <a:pt x="90" y="69"/>
                  </a:lnTo>
                  <a:lnTo>
                    <a:pt x="85" y="67"/>
                  </a:lnTo>
                  <a:lnTo>
                    <a:pt x="80" y="65"/>
                  </a:lnTo>
                  <a:lnTo>
                    <a:pt x="76" y="65"/>
                  </a:lnTo>
                  <a:lnTo>
                    <a:pt x="71" y="64"/>
                  </a:lnTo>
                  <a:lnTo>
                    <a:pt x="66" y="62"/>
                  </a:lnTo>
                  <a:lnTo>
                    <a:pt x="62" y="60"/>
                  </a:lnTo>
                  <a:lnTo>
                    <a:pt x="57" y="58"/>
                  </a:lnTo>
                  <a:lnTo>
                    <a:pt x="53" y="57"/>
                  </a:lnTo>
                  <a:lnTo>
                    <a:pt x="47" y="55"/>
                  </a:lnTo>
                  <a:lnTo>
                    <a:pt x="44" y="55"/>
                  </a:lnTo>
                  <a:lnTo>
                    <a:pt x="41" y="53"/>
                  </a:lnTo>
                  <a:lnTo>
                    <a:pt x="37" y="51"/>
                  </a:lnTo>
                  <a:lnTo>
                    <a:pt x="32" y="49"/>
                  </a:lnTo>
                  <a:lnTo>
                    <a:pt x="30" y="47"/>
                  </a:lnTo>
                  <a:lnTo>
                    <a:pt x="27" y="45"/>
                  </a:lnTo>
                  <a:lnTo>
                    <a:pt x="23" y="44"/>
                  </a:lnTo>
                  <a:lnTo>
                    <a:pt x="20" y="42"/>
                  </a:lnTo>
                  <a:lnTo>
                    <a:pt x="18" y="40"/>
                  </a:lnTo>
                  <a:lnTo>
                    <a:pt x="15" y="38"/>
                  </a:lnTo>
                  <a:lnTo>
                    <a:pt x="13" y="37"/>
                  </a:lnTo>
                  <a:lnTo>
                    <a:pt x="11" y="35"/>
                  </a:lnTo>
                  <a:lnTo>
                    <a:pt x="7" y="33"/>
                  </a:lnTo>
                  <a:lnTo>
                    <a:pt x="7" y="30"/>
                  </a:lnTo>
                  <a:lnTo>
                    <a:pt x="5" y="29"/>
                  </a:lnTo>
                  <a:lnTo>
                    <a:pt x="3" y="27"/>
                  </a:lnTo>
                  <a:lnTo>
                    <a:pt x="1" y="25"/>
                  </a:lnTo>
                  <a:lnTo>
                    <a:pt x="1" y="24"/>
                  </a:lnTo>
                  <a:lnTo>
                    <a:pt x="0" y="22"/>
                  </a:lnTo>
                  <a:lnTo>
                    <a:pt x="0" y="20"/>
                  </a:lnTo>
                  <a:lnTo>
                    <a:pt x="0" y="18"/>
                  </a:lnTo>
                  <a:lnTo>
                    <a:pt x="0" y="17"/>
                  </a:lnTo>
                  <a:lnTo>
                    <a:pt x="0" y="15"/>
                  </a:lnTo>
                  <a:lnTo>
                    <a:pt x="0" y="13"/>
                  </a:lnTo>
                  <a:lnTo>
                    <a:pt x="1" y="10"/>
                  </a:lnTo>
                  <a:lnTo>
                    <a:pt x="1" y="9"/>
                  </a:lnTo>
                  <a:lnTo>
                    <a:pt x="3" y="9"/>
                  </a:lnTo>
                  <a:lnTo>
                    <a:pt x="3" y="7"/>
                  </a:lnTo>
                  <a:lnTo>
                    <a:pt x="5" y="7"/>
                  </a:lnTo>
                  <a:lnTo>
                    <a:pt x="5" y="5"/>
                  </a:lnTo>
                  <a:lnTo>
                    <a:pt x="7" y="5"/>
                  </a:lnTo>
                  <a:lnTo>
                    <a:pt x="7" y="3"/>
                  </a:lnTo>
                  <a:close/>
                </a:path>
              </a:pathLst>
            </a:custGeom>
            <a:solidFill>
              <a:srgbClr val="595959"/>
            </a:solidFill>
            <a:ln w="9525">
              <a:noFill/>
              <a:round/>
              <a:headEnd/>
              <a:tailEnd/>
            </a:ln>
          </p:spPr>
          <p:txBody>
            <a:bodyPr/>
            <a:lstStyle/>
            <a:p>
              <a:endParaRPr lang="en-US" b="1"/>
            </a:p>
          </p:txBody>
        </p:sp>
        <p:sp>
          <p:nvSpPr>
            <p:cNvPr id="82988" name="Freeform 143"/>
            <p:cNvSpPr>
              <a:spLocks/>
            </p:cNvSpPr>
            <p:nvPr/>
          </p:nvSpPr>
          <p:spPr bwMode="auto">
            <a:xfrm>
              <a:off x="5198" y="3410"/>
              <a:ext cx="9" cy="6"/>
            </a:xfrm>
            <a:custGeom>
              <a:avLst/>
              <a:gdLst>
                <a:gd name="T0" fmla="*/ 12 w 82"/>
                <a:gd name="T1" fmla="*/ 0 h 59"/>
                <a:gd name="T2" fmla="*/ 18 w 82"/>
                <a:gd name="T3" fmla="*/ 0 h 59"/>
                <a:gd name="T4" fmla="*/ 29 w 82"/>
                <a:gd name="T5" fmla="*/ 0 h 59"/>
                <a:gd name="T6" fmla="*/ 44 w 82"/>
                <a:gd name="T7" fmla="*/ 0 h 59"/>
                <a:gd name="T8" fmla="*/ 65 w 82"/>
                <a:gd name="T9" fmla="*/ 0 h 59"/>
                <a:gd name="T10" fmla="*/ 75 w 82"/>
                <a:gd name="T11" fmla="*/ 0 h 59"/>
                <a:gd name="T12" fmla="*/ 77 w 82"/>
                <a:gd name="T13" fmla="*/ 0 h 59"/>
                <a:gd name="T14" fmla="*/ 78 w 82"/>
                <a:gd name="T15" fmla="*/ 2 h 59"/>
                <a:gd name="T16" fmla="*/ 80 w 82"/>
                <a:gd name="T17" fmla="*/ 2 h 59"/>
                <a:gd name="T18" fmla="*/ 80 w 82"/>
                <a:gd name="T19" fmla="*/ 4 h 59"/>
                <a:gd name="T20" fmla="*/ 82 w 82"/>
                <a:gd name="T21" fmla="*/ 4 h 59"/>
                <a:gd name="T22" fmla="*/ 82 w 82"/>
                <a:gd name="T23" fmla="*/ 5 h 59"/>
                <a:gd name="T24" fmla="*/ 82 w 82"/>
                <a:gd name="T25" fmla="*/ 5 h 59"/>
                <a:gd name="T26" fmla="*/ 80 w 82"/>
                <a:gd name="T27" fmla="*/ 12 h 59"/>
                <a:gd name="T28" fmla="*/ 77 w 82"/>
                <a:gd name="T29" fmla="*/ 26 h 59"/>
                <a:gd name="T30" fmla="*/ 73 w 82"/>
                <a:gd name="T31" fmla="*/ 39 h 59"/>
                <a:gd name="T32" fmla="*/ 68 w 82"/>
                <a:gd name="T33" fmla="*/ 51 h 59"/>
                <a:gd name="T34" fmla="*/ 66 w 82"/>
                <a:gd name="T35" fmla="*/ 57 h 59"/>
                <a:gd name="T36" fmla="*/ 65 w 82"/>
                <a:gd name="T37" fmla="*/ 57 h 59"/>
                <a:gd name="T38" fmla="*/ 65 w 82"/>
                <a:gd name="T39" fmla="*/ 59 h 59"/>
                <a:gd name="T40" fmla="*/ 63 w 82"/>
                <a:gd name="T41" fmla="*/ 59 h 59"/>
                <a:gd name="T42" fmla="*/ 61 w 82"/>
                <a:gd name="T43" fmla="*/ 57 h 59"/>
                <a:gd name="T44" fmla="*/ 59 w 82"/>
                <a:gd name="T45" fmla="*/ 57 h 59"/>
                <a:gd name="T46" fmla="*/ 54 w 82"/>
                <a:gd name="T47" fmla="*/ 55 h 59"/>
                <a:gd name="T48" fmla="*/ 48 w 82"/>
                <a:gd name="T49" fmla="*/ 51 h 59"/>
                <a:gd name="T50" fmla="*/ 41 w 82"/>
                <a:gd name="T51" fmla="*/ 47 h 59"/>
                <a:gd name="T52" fmla="*/ 34 w 82"/>
                <a:gd name="T53" fmla="*/ 44 h 59"/>
                <a:gd name="T54" fmla="*/ 27 w 82"/>
                <a:gd name="T55" fmla="*/ 40 h 59"/>
                <a:gd name="T56" fmla="*/ 22 w 82"/>
                <a:gd name="T57" fmla="*/ 37 h 59"/>
                <a:gd name="T58" fmla="*/ 15 w 82"/>
                <a:gd name="T59" fmla="*/ 31 h 59"/>
                <a:gd name="T60" fmla="*/ 10 w 82"/>
                <a:gd name="T61" fmla="*/ 27 h 59"/>
                <a:gd name="T62" fmla="*/ 5 w 82"/>
                <a:gd name="T63" fmla="*/ 24 h 59"/>
                <a:gd name="T64" fmla="*/ 4 w 82"/>
                <a:gd name="T65" fmla="*/ 22 h 59"/>
                <a:gd name="T66" fmla="*/ 2 w 82"/>
                <a:gd name="T67" fmla="*/ 20 h 59"/>
                <a:gd name="T68" fmla="*/ 2 w 82"/>
                <a:gd name="T69" fmla="*/ 19 h 59"/>
                <a:gd name="T70" fmla="*/ 0 w 82"/>
                <a:gd name="T71" fmla="*/ 19 h 59"/>
                <a:gd name="T72" fmla="*/ 0 w 82"/>
                <a:gd name="T73" fmla="*/ 15 h 59"/>
                <a:gd name="T74" fmla="*/ 0 w 82"/>
                <a:gd name="T75" fmla="*/ 12 h 59"/>
                <a:gd name="T76" fmla="*/ 0 w 82"/>
                <a:gd name="T77" fmla="*/ 11 h 59"/>
                <a:gd name="T78" fmla="*/ 0 w 82"/>
                <a:gd name="T79" fmla="*/ 9 h 59"/>
                <a:gd name="T80" fmla="*/ 0 w 82"/>
                <a:gd name="T81" fmla="*/ 9 h 59"/>
                <a:gd name="T82" fmla="*/ 0 w 82"/>
                <a:gd name="T83" fmla="*/ 7 h 59"/>
                <a:gd name="T84" fmla="*/ 2 w 82"/>
                <a:gd name="T85" fmla="*/ 5 h 59"/>
                <a:gd name="T86" fmla="*/ 2 w 82"/>
                <a:gd name="T87" fmla="*/ 4 h 59"/>
                <a:gd name="T88" fmla="*/ 4 w 82"/>
                <a:gd name="T89" fmla="*/ 2 h 59"/>
                <a:gd name="T90" fmla="*/ 5 w 82"/>
                <a:gd name="T91" fmla="*/ 2 h 59"/>
                <a:gd name="T92" fmla="*/ 8 w 82"/>
                <a:gd name="T93" fmla="*/ 2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2"/>
                <a:gd name="T142" fmla="*/ 0 h 59"/>
                <a:gd name="T143" fmla="*/ 82 w 8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2" h="59">
                  <a:moveTo>
                    <a:pt x="10" y="2"/>
                  </a:moveTo>
                  <a:lnTo>
                    <a:pt x="12" y="0"/>
                  </a:lnTo>
                  <a:lnTo>
                    <a:pt x="15" y="0"/>
                  </a:lnTo>
                  <a:lnTo>
                    <a:pt x="18" y="0"/>
                  </a:lnTo>
                  <a:lnTo>
                    <a:pt x="22" y="0"/>
                  </a:lnTo>
                  <a:lnTo>
                    <a:pt x="29" y="0"/>
                  </a:lnTo>
                  <a:lnTo>
                    <a:pt x="38" y="0"/>
                  </a:lnTo>
                  <a:lnTo>
                    <a:pt x="44" y="0"/>
                  </a:lnTo>
                  <a:lnTo>
                    <a:pt x="56" y="0"/>
                  </a:lnTo>
                  <a:lnTo>
                    <a:pt x="65" y="0"/>
                  </a:lnTo>
                  <a:lnTo>
                    <a:pt x="75" y="0"/>
                  </a:lnTo>
                  <a:lnTo>
                    <a:pt x="77" y="0"/>
                  </a:lnTo>
                  <a:lnTo>
                    <a:pt x="78" y="2"/>
                  </a:lnTo>
                  <a:lnTo>
                    <a:pt x="80" y="2"/>
                  </a:lnTo>
                  <a:lnTo>
                    <a:pt x="80" y="4"/>
                  </a:lnTo>
                  <a:lnTo>
                    <a:pt x="82" y="4"/>
                  </a:lnTo>
                  <a:lnTo>
                    <a:pt x="82" y="5"/>
                  </a:lnTo>
                  <a:lnTo>
                    <a:pt x="82" y="7"/>
                  </a:lnTo>
                  <a:lnTo>
                    <a:pt x="80" y="12"/>
                  </a:lnTo>
                  <a:lnTo>
                    <a:pt x="78" y="19"/>
                  </a:lnTo>
                  <a:lnTo>
                    <a:pt x="77" y="26"/>
                  </a:lnTo>
                  <a:lnTo>
                    <a:pt x="75" y="31"/>
                  </a:lnTo>
                  <a:lnTo>
                    <a:pt x="73" y="39"/>
                  </a:lnTo>
                  <a:lnTo>
                    <a:pt x="70" y="44"/>
                  </a:lnTo>
                  <a:lnTo>
                    <a:pt x="68" y="51"/>
                  </a:lnTo>
                  <a:lnTo>
                    <a:pt x="66" y="57"/>
                  </a:lnTo>
                  <a:lnTo>
                    <a:pt x="65" y="57"/>
                  </a:lnTo>
                  <a:lnTo>
                    <a:pt x="65" y="59"/>
                  </a:lnTo>
                  <a:lnTo>
                    <a:pt x="63" y="59"/>
                  </a:lnTo>
                  <a:lnTo>
                    <a:pt x="61" y="57"/>
                  </a:lnTo>
                  <a:lnTo>
                    <a:pt x="59" y="57"/>
                  </a:lnTo>
                  <a:lnTo>
                    <a:pt x="58" y="57"/>
                  </a:lnTo>
                  <a:lnTo>
                    <a:pt x="54" y="55"/>
                  </a:lnTo>
                  <a:lnTo>
                    <a:pt x="51" y="53"/>
                  </a:lnTo>
                  <a:lnTo>
                    <a:pt x="48" y="51"/>
                  </a:lnTo>
                  <a:lnTo>
                    <a:pt x="44" y="49"/>
                  </a:lnTo>
                  <a:lnTo>
                    <a:pt x="41" y="47"/>
                  </a:lnTo>
                  <a:lnTo>
                    <a:pt x="38" y="46"/>
                  </a:lnTo>
                  <a:lnTo>
                    <a:pt x="34" y="44"/>
                  </a:lnTo>
                  <a:lnTo>
                    <a:pt x="31" y="42"/>
                  </a:lnTo>
                  <a:lnTo>
                    <a:pt x="27" y="40"/>
                  </a:lnTo>
                  <a:lnTo>
                    <a:pt x="25" y="39"/>
                  </a:lnTo>
                  <a:lnTo>
                    <a:pt x="22" y="37"/>
                  </a:lnTo>
                  <a:lnTo>
                    <a:pt x="18" y="35"/>
                  </a:lnTo>
                  <a:lnTo>
                    <a:pt x="15" y="31"/>
                  </a:lnTo>
                  <a:lnTo>
                    <a:pt x="12" y="29"/>
                  </a:lnTo>
                  <a:lnTo>
                    <a:pt x="10" y="27"/>
                  </a:lnTo>
                  <a:lnTo>
                    <a:pt x="5" y="24"/>
                  </a:lnTo>
                  <a:lnTo>
                    <a:pt x="4" y="24"/>
                  </a:lnTo>
                  <a:lnTo>
                    <a:pt x="4" y="22"/>
                  </a:lnTo>
                  <a:lnTo>
                    <a:pt x="2" y="20"/>
                  </a:lnTo>
                  <a:lnTo>
                    <a:pt x="2" y="19"/>
                  </a:lnTo>
                  <a:lnTo>
                    <a:pt x="0" y="19"/>
                  </a:lnTo>
                  <a:lnTo>
                    <a:pt x="0" y="17"/>
                  </a:lnTo>
                  <a:lnTo>
                    <a:pt x="0" y="15"/>
                  </a:lnTo>
                  <a:lnTo>
                    <a:pt x="0" y="12"/>
                  </a:lnTo>
                  <a:lnTo>
                    <a:pt x="0" y="11"/>
                  </a:lnTo>
                  <a:lnTo>
                    <a:pt x="0" y="9"/>
                  </a:lnTo>
                  <a:lnTo>
                    <a:pt x="0" y="7"/>
                  </a:lnTo>
                  <a:lnTo>
                    <a:pt x="2" y="5"/>
                  </a:lnTo>
                  <a:lnTo>
                    <a:pt x="2" y="4"/>
                  </a:lnTo>
                  <a:lnTo>
                    <a:pt x="4" y="4"/>
                  </a:lnTo>
                  <a:lnTo>
                    <a:pt x="4" y="2"/>
                  </a:lnTo>
                  <a:lnTo>
                    <a:pt x="5" y="2"/>
                  </a:lnTo>
                  <a:lnTo>
                    <a:pt x="8" y="2"/>
                  </a:lnTo>
                  <a:lnTo>
                    <a:pt x="10" y="2"/>
                  </a:lnTo>
                  <a:close/>
                </a:path>
              </a:pathLst>
            </a:custGeom>
            <a:solidFill>
              <a:srgbClr val="666666"/>
            </a:solidFill>
            <a:ln w="9525">
              <a:noFill/>
              <a:round/>
              <a:headEnd/>
              <a:tailEnd/>
            </a:ln>
          </p:spPr>
          <p:txBody>
            <a:bodyPr/>
            <a:lstStyle/>
            <a:p>
              <a:endParaRPr lang="en-US" b="1"/>
            </a:p>
          </p:txBody>
        </p:sp>
        <p:sp>
          <p:nvSpPr>
            <p:cNvPr id="82989" name="Freeform 144"/>
            <p:cNvSpPr>
              <a:spLocks/>
            </p:cNvSpPr>
            <p:nvPr/>
          </p:nvSpPr>
          <p:spPr bwMode="auto">
            <a:xfrm>
              <a:off x="5218" y="3413"/>
              <a:ext cx="12" cy="5"/>
            </a:xfrm>
            <a:custGeom>
              <a:avLst/>
              <a:gdLst>
                <a:gd name="T0" fmla="*/ 104 w 112"/>
                <a:gd name="T1" fmla="*/ 26 h 55"/>
                <a:gd name="T2" fmla="*/ 94 w 112"/>
                <a:gd name="T3" fmla="*/ 22 h 55"/>
                <a:gd name="T4" fmla="*/ 82 w 112"/>
                <a:gd name="T5" fmla="*/ 19 h 55"/>
                <a:gd name="T6" fmla="*/ 65 w 112"/>
                <a:gd name="T7" fmla="*/ 12 h 55"/>
                <a:gd name="T8" fmla="*/ 44 w 112"/>
                <a:gd name="T9" fmla="*/ 5 h 55"/>
                <a:gd name="T10" fmla="*/ 36 w 112"/>
                <a:gd name="T11" fmla="*/ 2 h 55"/>
                <a:gd name="T12" fmla="*/ 32 w 112"/>
                <a:gd name="T13" fmla="*/ 0 h 55"/>
                <a:gd name="T14" fmla="*/ 31 w 112"/>
                <a:gd name="T15" fmla="*/ 0 h 55"/>
                <a:gd name="T16" fmla="*/ 27 w 112"/>
                <a:gd name="T17" fmla="*/ 0 h 55"/>
                <a:gd name="T18" fmla="*/ 25 w 112"/>
                <a:gd name="T19" fmla="*/ 0 h 55"/>
                <a:gd name="T20" fmla="*/ 24 w 112"/>
                <a:gd name="T21" fmla="*/ 2 h 55"/>
                <a:gd name="T22" fmla="*/ 22 w 112"/>
                <a:gd name="T23" fmla="*/ 2 h 55"/>
                <a:gd name="T24" fmla="*/ 22 w 112"/>
                <a:gd name="T25" fmla="*/ 4 h 55"/>
                <a:gd name="T26" fmla="*/ 18 w 112"/>
                <a:gd name="T27" fmla="*/ 8 h 55"/>
                <a:gd name="T28" fmla="*/ 13 w 112"/>
                <a:gd name="T29" fmla="*/ 15 h 55"/>
                <a:gd name="T30" fmla="*/ 10 w 112"/>
                <a:gd name="T31" fmla="*/ 20 h 55"/>
                <a:gd name="T32" fmla="*/ 5 w 112"/>
                <a:gd name="T33" fmla="*/ 28 h 55"/>
                <a:gd name="T34" fmla="*/ 4 w 112"/>
                <a:gd name="T35" fmla="*/ 33 h 55"/>
                <a:gd name="T36" fmla="*/ 2 w 112"/>
                <a:gd name="T37" fmla="*/ 39 h 55"/>
                <a:gd name="T38" fmla="*/ 0 w 112"/>
                <a:gd name="T39" fmla="*/ 42 h 55"/>
                <a:gd name="T40" fmla="*/ 0 w 112"/>
                <a:gd name="T41" fmla="*/ 46 h 55"/>
                <a:gd name="T42" fmla="*/ 0 w 112"/>
                <a:gd name="T43" fmla="*/ 50 h 55"/>
                <a:gd name="T44" fmla="*/ 0 w 112"/>
                <a:gd name="T45" fmla="*/ 52 h 55"/>
                <a:gd name="T46" fmla="*/ 0 w 112"/>
                <a:gd name="T47" fmla="*/ 52 h 55"/>
                <a:gd name="T48" fmla="*/ 2 w 112"/>
                <a:gd name="T49" fmla="*/ 52 h 55"/>
                <a:gd name="T50" fmla="*/ 4 w 112"/>
                <a:gd name="T51" fmla="*/ 54 h 55"/>
                <a:gd name="T52" fmla="*/ 5 w 112"/>
                <a:gd name="T53" fmla="*/ 54 h 55"/>
                <a:gd name="T54" fmla="*/ 12 w 112"/>
                <a:gd name="T55" fmla="*/ 55 h 55"/>
                <a:gd name="T56" fmla="*/ 17 w 112"/>
                <a:gd name="T57" fmla="*/ 55 h 55"/>
                <a:gd name="T58" fmla="*/ 25 w 112"/>
                <a:gd name="T59" fmla="*/ 55 h 55"/>
                <a:gd name="T60" fmla="*/ 43 w 112"/>
                <a:gd name="T61" fmla="*/ 55 h 55"/>
                <a:gd name="T62" fmla="*/ 65 w 112"/>
                <a:gd name="T63" fmla="*/ 55 h 55"/>
                <a:gd name="T64" fmla="*/ 78 w 112"/>
                <a:gd name="T65" fmla="*/ 55 h 55"/>
                <a:gd name="T66" fmla="*/ 85 w 112"/>
                <a:gd name="T67" fmla="*/ 55 h 55"/>
                <a:gd name="T68" fmla="*/ 91 w 112"/>
                <a:gd name="T69" fmla="*/ 55 h 55"/>
                <a:gd name="T70" fmla="*/ 94 w 112"/>
                <a:gd name="T71" fmla="*/ 55 h 55"/>
                <a:gd name="T72" fmla="*/ 96 w 112"/>
                <a:gd name="T73" fmla="*/ 54 h 55"/>
                <a:gd name="T74" fmla="*/ 100 w 112"/>
                <a:gd name="T75" fmla="*/ 52 h 55"/>
                <a:gd name="T76" fmla="*/ 102 w 112"/>
                <a:gd name="T77" fmla="*/ 52 h 55"/>
                <a:gd name="T78" fmla="*/ 104 w 112"/>
                <a:gd name="T79" fmla="*/ 50 h 55"/>
                <a:gd name="T80" fmla="*/ 107 w 112"/>
                <a:gd name="T81" fmla="*/ 48 h 55"/>
                <a:gd name="T82" fmla="*/ 109 w 112"/>
                <a:gd name="T83" fmla="*/ 44 h 55"/>
                <a:gd name="T84" fmla="*/ 111 w 112"/>
                <a:gd name="T85" fmla="*/ 42 h 55"/>
                <a:gd name="T86" fmla="*/ 111 w 112"/>
                <a:gd name="T87" fmla="*/ 40 h 55"/>
                <a:gd name="T88" fmla="*/ 112 w 112"/>
                <a:gd name="T89" fmla="*/ 39 h 55"/>
                <a:gd name="T90" fmla="*/ 112 w 112"/>
                <a:gd name="T91" fmla="*/ 37 h 55"/>
                <a:gd name="T92" fmla="*/ 112 w 112"/>
                <a:gd name="T93" fmla="*/ 35 h 55"/>
                <a:gd name="T94" fmla="*/ 111 w 112"/>
                <a:gd name="T95" fmla="*/ 32 h 55"/>
                <a:gd name="T96" fmla="*/ 111 w 112"/>
                <a:gd name="T97" fmla="*/ 30 h 55"/>
                <a:gd name="T98" fmla="*/ 107 w 112"/>
                <a:gd name="T99" fmla="*/ 3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2"/>
                <a:gd name="T151" fmla="*/ 0 h 55"/>
                <a:gd name="T152" fmla="*/ 112 w 112"/>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2" h="55">
                  <a:moveTo>
                    <a:pt x="107" y="28"/>
                  </a:moveTo>
                  <a:lnTo>
                    <a:pt x="104" y="26"/>
                  </a:lnTo>
                  <a:lnTo>
                    <a:pt x="97" y="24"/>
                  </a:lnTo>
                  <a:lnTo>
                    <a:pt x="94" y="22"/>
                  </a:lnTo>
                  <a:lnTo>
                    <a:pt x="91" y="20"/>
                  </a:lnTo>
                  <a:lnTo>
                    <a:pt x="82" y="19"/>
                  </a:lnTo>
                  <a:lnTo>
                    <a:pt x="73" y="15"/>
                  </a:lnTo>
                  <a:lnTo>
                    <a:pt x="65" y="12"/>
                  </a:lnTo>
                  <a:lnTo>
                    <a:pt x="54" y="10"/>
                  </a:lnTo>
                  <a:lnTo>
                    <a:pt x="44" y="5"/>
                  </a:lnTo>
                  <a:lnTo>
                    <a:pt x="36" y="2"/>
                  </a:lnTo>
                  <a:lnTo>
                    <a:pt x="34" y="2"/>
                  </a:lnTo>
                  <a:lnTo>
                    <a:pt x="32" y="0"/>
                  </a:lnTo>
                  <a:lnTo>
                    <a:pt x="31" y="0"/>
                  </a:lnTo>
                  <a:lnTo>
                    <a:pt x="29" y="0"/>
                  </a:lnTo>
                  <a:lnTo>
                    <a:pt x="27" y="0"/>
                  </a:lnTo>
                  <a:lnTo>
                    <a:pt x="25" y="0"/>
                  </a:lnTo>
                  <a:lnTo>
                    <a:pt x="24" y="0"/>
                  </a:lnTo>
                  <a:lnTo>
                    <a:pt x="24" y="2"/>
                  </a:lnTo>
                  <a:lnTo>
                    <a:pt x="22" y="2"/>
                  </a:lnTo>
                  <a:lnTo>
                    <a:pt x="22" y="4"/>
                  </a:lnTo>
                  <a:lnTo>
                    <a:pt x="20" y="4"/>
                  </a:lnTo>
                  <a:lnTo>
                    <a:pt x="18" y="8"/>
                  </a:lnTo>
                  <a:lnTo>
                    <a:pt x="15" y="12"/>
                  </a:lnTo>
                  <a:lnTo>
                    <a:pt x="13" y="15"/>
                  </a:lnTo>
                  <a:lnTo>
                    <a:pt x="12" y="17"/>
                  </a:lnTo>
                  <a:lnTo>
                    <a:pt x="10" y="20"/>
                  </a:lnTo>
                  <a:lnTo>
                    <a:pt x="8" y="24"/>
                  </a:lnTo>
                  <a:lnTo>
                    <a:pt x="5" y="28"/>
                  </a:lnTo>
                  <a:lnTo>
                    <a:pt x="4" y="32"/>
                  </a:lnTo>
                  <a:lnTo>
                    <a:pt x="4" y="33"/>
                  </a:lnTo>
                  <a:lnTo>
                    <a:pt x="2" y="37"/>
                  </a:lnTo>
                  <a:lnTo>
                    <a:pt x="2" y="39"/>
                  </a:lnTo>
                  <a:lnTo>
                    <a:pt x="0" y="40"/>
                  </a:lnTo>
                  <a:lnTo>
                    <a:pt x="0" y="42"/>
                  </a:lnTo>
                  <a:lnTo>
                    <a:pt x="0" y="44"/>
                  </a:lnTo>
                  <a:lnTo>
                    <a:pt x="0" y="46"/>
                  </a:lnTo>
                  <a:lnTo>
                    <a:pt x="0" y="48"/>
                  </a:lnTo>
                  <a:lnTo>
                    <a:pt x="0" y="50"/>
                  </a:lnTo>
                  <a:lnTo>
                    <a:pt x="0" y="52"/>
                  </a:lnTo>
                  <a:lnTo>
                    <a:pt x="2" y="52"/>
                  </a:lnTo>
                  <a:lnTo>
                    <a:pt x="2" y="54"/>
                  </a:lnTo>
                  <a:lnTo>
                    <a:pt x="4" y="54"/>
                  </a:lnTo>
                  <a:lnTo>
                    <a:pt x="5" y="54"/>
                  </a:lnTo>
                  <a:lnTo>
                    <a:pt x="8" y="54"/>
                  </a:lnTo>
                  <a:lnTo>
                    <a:pt x="12" y="55"/>
                  </a:lnTo>
                  <a:lnTo>
                    <a:pt x="13" y="55"/>
                  </a:lnTo>
                  <a:lnTo>
                    <a:pt x="17" y="55"/>
                  </a:lnTo>
                  <a:lnTo>
                    <a:pt x="18" y="55"/>
                  </a:lnTo>
                  <a:lnTo>
                    <a:pt x="25" y="55"/>
                  </a:lnTo>
                  <a:lnTo>
                    <a:pt x="34" y="55"/>
                  </a:lnTo>
                  <a:lnTo>
                    <a:pt x="43" y="55"/>
                  </a:lnTo>
                  <a:lnTo>
                    <a:pt x="54" y="55"/>
                  </a:lnTo>
                  <a:lnTo>
                    <a:pt x="65" y="55"/>
                  </a:lnTo>
                  <a:lnTo>
                    <a:pt x="73" y="55"/>
                  </a:lnTo>
                  <a:lnTo>
                    <a:pt x="78" y="55"/>
                  </a:lnTo>
                  <a:lnTo>
                    <a:pt x="82" y="55"/>
                  </a:lnTo>
                  <a:lnTo>
                    <a:pt x="85" y="55"/>
                  </a:lnTo>
                  <a:lnTo>
                    <a:pt x="91" y="55"/>
                  </a:lnTo>
                  <a:lnTo>
                    <a:pt x="92" y="55"/>
                  </a:lnTo>
                  <a:lnTo>
                    <a:pt x="94" y="55"/>
                  </a:lnTo>
                  <a:lnTo>
                    <a:pt x="94" y="54"/>
                  </a:lnTo>
                  <a:lnTo>
                    <a:pt x="96" y="54"/>
                  </a:lnTo>
                  <a:lnTo>
                    <a:pt x="97" y="54"/>
                  </a:lnTo>
                  <a:lnTo>
                    <a:pt x="100" y="52"/>
                  </a:lnTo>
                  <a:lnTo>
                    <a:pt x="102" y="52"/>
                  </a:lnTo>
                  <a:lnTo>
                    <a:pt x="104" y="50"/>
                  </a:lnTo>
                  <a:lnTo>
                    <a:pt x="105" y="48"/>
                  </a:lnTo>
                  <a:lnTo>
                    <a:pt x="107" y="48"/>
                  </a:lnTo>
                  <a:lnTo>
                    <a:pt x="107" y="46"/>
                  </a:lnTo>
                  <a:lnTo>
                    <a:pt x="109" y="44"/>
                  </a:lnTo>
                  <a:lnTo>
                    <a:pt x="111" y="42"/>
                  </a:lnTo>
                  <a:lnTo>
                    <a:pt x="111" y="40"/>
                  </a:lnTo>
                  <a:lnTo>
                    <a:pt x="112" y="39"/>
                  </a:lnTo>
                  <a:lnTo>
                    <a:pt x="112" y="37"/>
                  </a:lnTo>
                  <a:lnTo>
                    <a:pt x="112" y="35"/>
                  </a:lnTo>
                  <a:lnTo>
                    <a:pt x="112" y="33"/>
                  </a:lnTo>
                  <a:lnTo>
                    <a:pt x="111" y="32"/>
                  </a:lnTo>
                  <a:lnTo>
                    <a:pt x="111" y="30"/>
                  </a:lnTo>
                  <a:lnTo>
                    <a:pt x="109" y="30"/>
                  </a:lnTo>
                  <a:lnTo>
                    <a:pt x="107" y="30"/>
                  </a:lnTo>
                  <a:lnTo>
                    <a:pt x="107" y="28"/>
                  </a:lnTo>
                  <a:close/>
                </a:path>
              </a:pathLst>
            </a:custGeom>
            <a:solidFill>
              <a:srgbClr val="666666"/>
            </a:solidFill>
            <a:ln w="9525">
              <a:noFill/>
              <a:round/>
              <a:headEnd/>
              <a:tailEnd/>
            </a:ln>
          </p:spPr>
          <p:txBody>
            <a:bodyPr/>
            <a:lstStyle/>
            <a:p>
              <a:endParaRPr lang="en-US" b="1"/>
            </a:p>
          </p:txBody>
        </p:sp>
        <p:sp>
          <p:nvSpPr>
            <p:cNvPr id="82990" name="Freeform 145"/>
            <p:cNvSpPr>
              <a:spLocks/>
            </p:cNvSpPr>
            <p:nvPr/>
          </p:nvSpPr>
          <p:spPr bwMode="auto">
            <a:xfrm>
              <a:off x="5207" y="3411"/>
              <a:ext cx="11" cy="7"/>
            </a:xfrm>
            <a:custGeom>
              <a:avLst/>
              <a:gdLst>
                <a:gd name="T0" fmla="*/ 29 w 101"/>
                <a:gd name="T1" fmla="*/ 2 h 72"/>
                <a:gd name="T2" fmla="*/ 48 w 101"/>
                <a:gd name="T3" fmla="*/ 4 h 72"/>
                <a:gd name="T4" fmla="*/ 68 w 101"/>
                <a:gd name="T5" fmla="*/ 7 h 72"/>
                <a:gd name="T6" fmla="*/ 82 w 101"/>
                <a:gd name="T7" fmla="*/ 10 h 72"/>
                <a:gd name="T8" fmla="*/ 90 w 101"/>
                <a:gd name="T9" fmla="*/ 12 h 72"/>
                <a:gd name="T10" fmla="*/ 95 w 101"/>
                <a:gd name="T11" fmla="*/ 14 h 72"/>
                <a:gd name="T12" fmla="*/ 97 w 101"/>
                <a:gd name="T13" fmla="*/ 15 h 72"/>
                <a:gd name="T14" fmla="*/ 99 w 101"/>
                <a:gd name="T15" fmla="*/ 17 h 72"/>
                <a:gd name="T16" fmla="*/ 99 w 101"/>
                <a:gd name="T17" fmla="*/ 17 h 72"/>
                <a:gd name="T18" fmla="*/ 101 w 101"/>
                <a:gd name="T19" fmla="*/ 19 h 72"/>
                <a:gd name="T20" fmla="*/ 101 w 101"/>
                <a:gd name="T21" fmla="*/ 19 h 72"/>
                <a:gd name="T22" fmla="*/ 99 w 101"/>
                <a:gd name="T23" fmla="*/ 22 h 72"/>
                <a:gd name="T24" fmla="*/ 97 w 101"/>
                <a:gd name="T25" fmla="*/ 27 h 72"/>
                <a:gd name="T26" fmla="*/ 94 w 101"/>
                <a:gd name="T27" fmla="*/ 35 h 72"/>
                <a:gd name="T28" fmla="*/ 90 w 101"/>
                <a:gd name="T29" fmla="*/ 41 h 72"/>
                <a:gd name="T30" fmla="*/ 85 w 101"/>
                <a:gd name="T31" fmla="*/ 50 h 72"/>
                <a:gd name="T32" fmla="*/ 78 w 101"/>
                <a:gd name="T33" fmla="*/ 61 h 72"/>
                <a:gd name="T34" fmla="*/ 75 w 101"/>
                <a:gd name="T35" fmla="*/ 68 h 72"/>
                <a:gd name="T36" fmla="*/ 73 w 101"/>
                <a:gd name="T37" fmla="*/ 68 h 72"/>
                <a:gd name="T38" fmla="*/ 73 w 101"/>
                <a:gd name="T39" fmla="*/ 70 h 72"/>
                <a:gd name="T40" fmla="*/ 71 w 101"/>
                <a:gd name="T41" fmla="*/ 72 h 72"/>
                <a:gd name="T42" fmla="*/ 62 w 101"/>
                <a:gd name="T43" fmla="*/ 70 h 72"/>
                <a:gd name="T44" fmla="*/ 44 w 101"/>
                <a:gd name="T45" fmla="*/ 66 h 72"/>
                <a:gd name="T46" fmla="*/ 29 w 101"/>
                <a:gd name="T47" fmla="*/ 64 h 72"/>
                <a:gd name="T48" fmla="*/ 13 w 101"/>
                <a:gd name="T49" fmla="*/ 61 h 72"/>
                <a:gd name="T50" fmla="*/ 3 w 101"/>
                <a:gd name="T51" fmla="*/ 59 h 72"/>
                <a:gd name="T52" fmla="*/ 2 w 101"/>
                <a:gd name="T53" fmla="*/ 57 h 72"/>
                <a:gd name="T54" fmla="*/ 0 w 101"/>
                <a:gd name="T55" fmla="*/ 57 h 72"/>
                <a:gd name="T56" fmla="*/ 0 w 101"/>
                <a:gd name="T57" fmla="*/ 55 h 72"/>
                <a:gd name="T58" fmla="*/ 0 w 101"/>
                <a:gd name="T59" fmla="*/ 55 h 72"/>
                <a:gd name="T60" fmla="*/ 0 w 101"/>
                <a:gd name="T61" fmla="*/ 48 h 72"/>
                <a:gd name="T62" fmla="*/ 2 w 101"/>
                <a:gd name="T63" fmla="*/ 35 h 72"/>
                <a:gd name="T64" fmla="*/ 3 w 101"/>
                <a:gd name="T65" fmla="*/ 26 h 72"/>
                <a:gd name="T66" fmla="*/ 5 w 101"/>
                <a:gd name="T67" fmla="*/ 19 h 72"/>
                <a:gd name="T68" fmla="*/ 7 w 101"/>
                <a:gd name="T69" fmla="*/ 14 h 72"/>
                <a:gd name="T70" fmla="*/ 8 w 101"/>
                <a:gd name="T71" fmla="*/ 7 h 72"/>
                <a:gd name="T72" fmla="*/ 11 w 101"/>
                <a:gd name="T73" fmla="*/ 4 h 72"/>
                <a:gd name="T74" fmla="*/ 11 w 101"/>
                <a:gd name="T75" fmla="*/ 2 h 72"/>
                <a:gd name="T76" fmla="*/ 13 w 101"/>
                <a:gd name="T77" fmla="*/ 2 h 72"/>
                <a:gd name="T78" fmla="*/ 13 w 101"/>
                <a:gd name="T79" fmla="*/ 0 h 72"/>
                <a:gd name="T80" fmla="*/ 16 w 101"/>
                <a:gd name="T81" fmla="*/ 0 h 72"/>
                <a:gd name="T82" fmla="*/ 18 w 101"/>
                <a:gd name="T83" fmla="*/ 0 h 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2"/>
                <a:gd name="T128" fmla="*/ 101 w 101"/>
                <a:gd name="T129" fmla="*/ 72 h 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2">
                  <a:moveTo>
                    <a:pt x="20" y="0"/>
                  </a:moveTo>
                  <a:lnTo>
                    <a:pt x="29" y="2"/>
                  </a:lnTo>
                  <a:lnTo>
                    <a:pt x="37" y="2"/>
                  </a:lnTo>
                  <a:lnTo>
                    <a:pt x="48" y="4"/>
                  </a:lnTo>
                  <a:lnTo>
                    <a:pt x="56" y="6"/>
                  </a:lnTo>
                  <a:lnTo>
                    <a:pt x="68" y="7"/>
                  </a:lnTo>
                  <a:lnTo>
                    <a:pt x="76" y="10"/>
                  </a:lnTo>
                  <a:lnTo>
                    <a:pt x="82" y="10"/>
                  </a:lnTo>
                  <a:lnTo>
                    <a:pt x="85" y="12"/>
                  </a:lnTo>
                  <a:lnTo>
                    <a:pt x="90" y="12"/>
                  </a:lnTo>
                  <a:lnTo>
                    <a:pt x="94" y="14"/>
                  </a:lnTo>
                  <a:lnTo>
                    <a:pt x="95" y="14"/>
                  </a:lnTo>
                  <a:lnTo>
                    <a:pt x="97" y="15"/>
                  </a:lnTo>
                  <a:lnTo>
                    <a:pt x="99" y="15"/>
                  </a:lnTo>
                  <a:lnTo>
                    <a:pt x="99" y="17"/>
                  </a:lnTo>
                  <a:lnTo>
                    <a:pt x="101" y="19"/>
                  </a:lnTo>
                  <a:lnTo>
                    <a:pt x="99" y="22"/>
                  </a:lnTo>
                  <a:lnTo>
                    <a:pt x="97" y="26"/>
                  </a:lnTo>
                  <a:lnTo>
                    <a:pt x="97" y="27"/>
                  </a:lnTo>
                  <a:lnTo>
                    <a:pt x="95" y="32"/>
                  </a:lnTo>
                  <a:lnTo>
                    <a:pt x="94" y="35"/>
                  </a:lnTo>
                  <a:lnTo>
                    <a:pt x="92" y="37"/>
                  </a:lnTo>
                  <a:lnTo>
                    <a:pt x="90" y="41"/>
                  </a:lnTo>
                  <a:lnTo>
                    <a:pt x="88" y="44"/>
                  </a:lnTo>
                  <a:lnTo>
                    <a:pt x="85" y="50"/>
                  </a:lnTo>
                  <a:lnTo>
                    <a:pt x="82" y="55"/>
                  </a:lnTo>
                  <a:lnTo>
                    <a:pt x="78" y="61"/>
                  </a:lnTo>
                  <a:lnTo>
                    <a:pt x="75" y="66"/>
                  </a:lnTo>
                  <a:lnTo>
                    <a:pt x="75" y="68"/>
                  </a:lnTo>
                  <a:lnTo>
                    <a:pt x="73" y="68"/>
                  </a:lnTo>
                  <a:lnTo>
                    <a:pt x="73" y="70"/>
                  </a:lnTo>
                  <a:lnTo>
                    <a:pt x="71" y="70"/>
                  </a:lnTo>
                  <a:lnTo>
                    <a:pt x="71" y="72"/>
                  </a:lnTo>
                  <a:lnTo>
                    <a:pt x="69" y="72"/>
                  </a:lnTo>
                  <a:lnTo>
                    <a:pt x="62" y="70"/>
                  </a:lnTo>
                  <a:lnTo>
                    <a:pt x="53" y="68"/>
                  </a:lnTo>
                  <a:lnTo>
                    <a:pt x="44" y="66"/>
                  </a:lnTo>
                  <a:lnTo>
                    <a:pt x="37" y="66"/>
                  </a:lnTo>
                  <a:lnTo>
                    <a:pt x="29" y="64"/>
                  </a:lnTo>
                  <a:lnTo>
                    <a:pt x="20" y="62"/>
                  </a:lnTo>
                  <a:lnTo>
                    <a:pt x="13" y="61"/>
                  </a:lnTo>
                  <a:lnTo>
                    <a:pt x="3" y="59"/>
                  </a:lnTo>
                  <a:lnTo>
                    <a:pt x="2" y="59"/>
                  </a:lnTo>
                  <a:lnTo>
                    <a:pt x="2" y="57"/>
                  </a:lnTo>
                  <a:lnTo>
                    <a:pt x="0" y="57"/>
                  </a:lnTo>
                  <a:lnTo>
                    <a:pt x="0" y="55"/>
                  </a:lnTo>
                  <a:lnTo>
                    <a:pt x="0" y="54"/>
                  </a:lnTo>
                  <a:lnTo>
                    <a:pt x="0" y="48"/>
                  </a:lnTo>
                  <a:lnTo>
                    <a:pt x="2" y="42"/>
                  </a:lnTo>
                  <a:lnTo>
                    <a:pt x="2" y="35"/>
                  </a:lnTo>
                  <a:lnTo>
                    <a:pt x="3" y="30"/>
                  </a:lnTo>
                  <a:lnTo>
                    <a:pt x="3" y="26"/>
                  </a:lnTo>
                  <a:lnTo>
                    <a:pt x="5" y="22"/>
                  </a:lnTo>
                  <a:lnTo>
                    <a:pt x="5" y="19"/>
                  </a:lnTo>
                  <a:lnTo>
                    <a:pt x="5" y="17"/>
                  </a:lnTo>
                  <a:lnTo>
                    <a:pt x="7" y="14"/>
                  </a:lnTo>
                  <a:lnTo>
                    <a:pt x="7" y="12"/>
                  </a:lnTo>
                  <a:lnTo>
                    <a:pt x="8" y="7"/>
                  </a:lnTo>
                  <a:lnTo>
                    <a:pt x="8" y="4"/>
                  </a:lnTo>
                  <a:lnTo>
                    <a:pt x="11" y="4"/>
                  </a:lnTo>
                  <a:lnTo>
                    <a:pt x="11" y="2"/>
                  </a:lnTo>
                  <a:lnTo>
                    <a:pt x="13" y="2"/>
                  </a:lnTo>
                  <a:lnTo>
                    <a:pt x="13" y="0"/>
                  </a:lnTo>
                  <a:lnTo>
                    <a:pt x="15" y="0"/>
                  </a:lnTo>
                  <a:lnTo>
                    <a:pt x="16" y="0"/>
                  </a:lnTo>
                  <a:lnTo>
                    <a:pt x="18" y="0"/>
                  </a:lnTo>
                  <a:lnTo>
                    <a:pt x="20" y="0"/>
                  </a:lnTo>
                  <a:close/>
                </a:path>
              </a:pathLst>
            </a:custGeom>
            <a:solidFill>
              <a:srgbClr val="666666"/>
            </a:solidFill>
            <a:ln w="9525">
              <a:noFill/>
              <a:round/>
              <a:headEnd/>
              <a:tailEnd/>
            </a:ln>
          </p:spPr>
          <p:txBody>
            <a:bodyPr/>
            <a:lstStyle/>
            <a:p>
              <a:endParaRPr lang="en-US" b="1"/>
            </a:p>
          </p:txBody>
        </p:sp>
        <p:sp>
          <p:nvSpPr>
            <p:cNvPr id="82991" name="Freeform 146"/>
            <p:cNvSpPr>
              <a:spLocks/>
            </p:cNvSpPr>
            <p:nvPr/>
          </p:nvSpPr>
          <p:spPr bwMode="auto">
            <a:xfrm>
              <a:off x="5197" y="3410"/>
              <a:ext cx="9" cy="6"/>
            </a:xfrm>
            <a:custGeom>
              <a:avLst/>
              <a:gdLst>
                <a:gd name="T0" fmla="*/ 18 w 80"/>
                <a:gd name="T1" fmla="*/ 1 h 55"/>
                <a:gd name="T2" fmla="*/ 30 w 80"/>
                <a:gd name="T3" fmla="*/ 0 h 55"/>
                <a:gd name="T4" fmla="*/ 44 w 80"/>
                <a:gd name="T5" fmla="*/ 0 h 55"/>
                <a:gd name="T6" fmla="*/ 62 w 80"/>
                <a:gd name="T7" fmla="*/ 0 h 55"/>
                <a:gd name="T8" fmla="*/ 73 w 80"/>
                <a:gd name="T9" fmla="*/ 1 h 55"/>
                <a:gd name="T10" fmla="*/ 74 w 80"/>
                <a:gd name="T11" fmla="*/ 1 h 55"/>
                <a:gd name="T12" fmla="*/ 76 w 80"/>
                <a:gd name="T13" fmla="*/ 1 h 55"/>
                <a:gd name="T14" fmla="*/ 78 w 80"/>
                <a:gd name="T15" fmla="*/ 3 h 55"/>
                <a:gd name="T16" fmla="*/ 80 w 80"/>
                <a:gd name="T17" fmla="*/ 5 h 55"/>
                <a:gd name="T18" fmla="*/ 80 w 80"/>
                <a:gd name="T19" fmla="*/ 5 h 55"/>
                <a:gd name="T20" fmla="*/ 80 w 80"/>
                <a:gd name="T21" fmla="*/ 7 h 55"/>
                <a:gd name="T22" fmla="*/ 78 w 80"/>
                <a:gd name="T23" fmla="*/ 13 h 55"/>
                <a:gd name="T24" fmla="*/ 74 w 80"/>
                <a:gd name="T25" fmla="*/ 23 h 55"/>
                <a:gd name="T26" fmla="*/ 71 w 80"/>
                <a:gd name="T27" fmla="*/ 36 h 55"/>
                <a:gd name="T28" fmla="*/ 69 w 80"/>
                <a:gd name="T29" fmla="*/ 43 h 55"/>
                <a:gd name="T30" fmla="*/ 68 w 80"/>
                <a:gd name="T31" fmla="*/ 49 h 55"/>
                <a:gd name="T32" fmla="*/ 66 w 80"/>
                <a:gd name="T33" fmla="*/ 53 h 55"/>
                <a:gd name="T34" fmla="*/ 64 w 80"/>
                <a:gd name="T35" fmla="*/ 55 h 55"/>
                <a:gd name="T36" fmla="*/ 64 w 80"/>
                <a:gd name="T37" fmla="*/ 55 h 55"/>
                <a:gd name="T38" fmla="*/ 62 w 80"/>
                <a:gd name="T39" fmla="*/ 55 h 55"/>
                <a:gd name="T40" fmla="*/ 61 w 80"/>
                <a:gd name="T41" fmla="*/ 55 h 55"/>
                <a:gd name="T42" fmla="*/ 57 w 80"/>
                <a:gd name="T43" fmla="*/ 53 h 55"/>
                <a:gd name="T44" fmla="*/ 51 w 80"/>
                <a:gd name="T45" fmla="*/ 51 h 55"/>
                <a:gd name="T46" fmla="*/ 44 w 80"/>
                <a:gd name="T47" fmla="*/ 49 h 55"/>
                <a:gd name="T48" fmla="*/ 37 w 80"/>
                <a:gd name="T49" fmla="*/ 45 h 55"/>
                <a:gd name="T50" fmla="*/ 32 w 80"/>
                <a:gd name="T51" fmla="*/ 42 h 55"/>
                <a:gd name="T52" fmla="*/ 25 w 80"/>
                <a:gd name="T53" fmla="*/ 40 h 55"/>
                <a:gd name="T54" fmla="*/ 18 w 80"/>
                <a:gd name="T55" fmla="*/ 35 h 55"/>
                <a:gd name="T56" fmla="*/ 13 w 80"/>
                <a:gd name="T57" fmla="*/ 31 h 55"/>
                <a:gd name="T58" fmla="*/ 7 w 80"/>
                <a:gd name="T59" fmla="*/ 27 h 55"/>
                <a:gd name="T60" fmla="*/ 3 w 80"/>
                <a:gd name="T61" fmla="*/ 23 h 55"/>
                <a:gd name="T62" fmla="*/ 1 w 80"/>
                <a:gd name="T63" fmla="*/ 22 h 55"/>
                <a:gd name="T64" fmla="*/ 0 w 80"/>
                <a:gd name="T65" fmla="*/ 20 h 55"/>
                <a:gd name="T66" fmla="*/ 0 w 80"/>
                <a:gd name="T67" fmla="*/ 20 h 55"/>
                <a:gd name="T68" fmla="*/ 0 w 80"/>
                <a:gd name="T69" fmla="*/ 18 h 55"/>
                <a:gd name="T70" fmla="*/ 0 w 80"/>
                <a:gd name="T71" fmla="*/ 16 h 55"/>
                <a:gd name="T72" fmla="*/ 0 w 80"/>
                <a:gd name="T73" fmla="*/ 15 h 55"/>
                <a:gd name="T74" fmla="*/ 0 w 80"/>
                <a:gd name="T75" fmla="*/ 13 h 55"/>
                <a:gd name="T76" fmla="*/ 0 w 80"/>
                <a:gd name="T77" fmla="*/ 11 h 55"/>
                <a:gd name="T78" fmla="*/ 1 w 80"/>
                <a:gd name="T79" fmla="*/ 8 h 55"/>
                <a:gd name="T80" fmla="*/ 1 w 80"/>
                <a:gd name="T81" fmla="*/ 7 h 55"/>
                <a:gd name="T82" fmla="*/ 3 w 80"/>
                <a:gd name="T83" fmla="*/ 5 h 55"/>
                <a:gd name="T84" fmla="*/ 5 w 80"/>
                <a:gd name="T85" fmla="*/ 5 h 55"/>
                <a:gd name="T86" fmla="*/ 7 w 80"/>
                <a:gd name="T87" fmla="*/ 3 h 55"/>
                <a:gd name="T88" fmla="*/ 8 w 80"/>
                <a:gd name="T89" fmla="*/ 1 h 55"/>
                <a:gd name="T90" fmla="*/ 11 w 80"/>
                <a:gd name="T91" fmla="*/ 1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1" y="1"/>
                  </a:moveTo>
                  <a:lnTo>
                    <a:pt x="18" y="1"/>
                  </a:lnTo>
                  <a:lnTo>
                    <a:pt x="23" y="1"/>
                  </a:lnTo>
                  <a:lnTo>
                    <a:pt x="30" y="0"/>
                  </a:lnTo>
                  <a:lnTo>
                    <a:pt x="37" y="0"/>
                  </a:lnTo>
                  <a:lnTo>
                    <a:pt x="44" y="0"/>
                  </a:lnTo>
                  <a:lnTo>
                    <a:pt x="53" y="0"/>
                  </a:lnTo>
                  <a:lnTo>
                    <a:pt x="62" y="0"/>
                  </a:lnTo>
                  <a:lnTo>
                    <a:pt x="73" y="1"/>
                  </a:lnTo>
                  <a:lnTo>
                    <a:pt x="74" y="1"/>
                  </a:lnTo>
                  <a:lnTo>
                    <a:pt x="76" y="1"/>
                  </a:lnTo>
                  <a:lnTo>
                    <a:pt x="78" y="3"/>
                  </a:lnTo>
                  <a:lnTo>
                    <a:pt x="80" y="3"/>
                  </a:lnTo>
                  <a:lnTo>
                    <a:pt x="80" y="5"/>
                  </a:lnTo>
                  <a:lnTo>
                    <a:pt x="80" y="7"/>
                  </a:lnTo>
                  <a:lnTo>
                    <a:pt x="78" y="13"/>
                  </a:lnTo>
                  <a:lnTo>
                    <a:pt x="76" y="18"/>
                  </a:lnTo>
                  <a:lnTo>
                    <a:pt x="74" y="23"/>
                  </a:lnTo>
                  <a:lnTo>
                    <a:pt x="73" y="31"/>
                  </a:lnTo>
                  <a:lnTo>
                    <a:pt x="71" y="36"/>
                  </a:lnTo>
                  <a:lnTo>
                    <a:pt x="69" y="42"/>
                  </a:lnTo>
                  <a:lnTo>
                    <a:pt x="69" y="43"/>
                  </a:lnTo>
                  <a:lnTo>
                    <a:pt x="68" y="47"/>
                  </a:lnTo>
                  <a:lnTo>
                    <a:pt x="68" y="49"/>
                  </a:lnTo>
                  <a:lnTo>
                    <a:pt x="66" y="53"/>
                  </a:lnTo>
                  <a:lnTo>
                    <a:pt x="64" y="55"/>
                  </a:lnTo>
                  <a:lnTo>
                    <a:pt x="62" y="55"/>
                  </a:lnTo>
                  <a:lnTo>
                    <a:pt x="61" y="55"/>
                  </a:lnTo>
                  <a:lnTo>
                    <a:pt x="59" y="55"/>
                  </a:lnTo>
                  <a:lnTo>
                    <a:pt x="57" y="53"/>
                  </a:lnTo>
                  <a:lnTo>
                    <a:pt x="54" y="53"/>
                  </a:lnTo>
                  <a:lnTo>
                    <a:pt x="51" y="51"/>
                  </a:lnTo>
                  <a:lnTo>
                    <a:pt x="47" y="51"/>
                  </a:lnTo>
                  <a:lnTo>
                    <a:pt x="44" y="49"/>
                  </a:lnTo>
                  <a:lnTo>
                    <a:pt x="41" y="47"/>
                  </a:lnTo>
                  <a:lnTo>
                    <a:pt x="37" y="45"/>
                  </a:lnTo>
                  <a:lnTo>
                    <a:pt x="34" y="43"/>
                  </a:lnTo>
                  <a:lnTo>
                    <a:pt x="32" y="42"/>
                  </a:lnTo>
                  <a:lnTo>
                    <a:pt x="28" y="42"/>
                  </a:lnTo>
                  <a:lnTo>
                    <a:pt x="25" y="40"/>
                  </a:lnTo>
                  <a:lnTo>
                    <a:pt x="21" y="38"/>
                  </a:lnTo>
                  <a:lnTo>
                    <a:pt x="18" y="35"/>
                  </a:lnTo>
                  <a:lnTo>
                    <a:pt x="16" y="33"/>
                  </a:lnTo>
                  <a:lnTo>
                    <a:pt x="13" y="31"/>
                  </a:lnTo>
                  <a:lnTo>
                    <a:pt x="8" y="28"/>
                  </a:lnTo>
                  <a:lnTo>
                    <a:pt x="7" y="27"/>
                  </a:lnTo>
                  <a:lnTo>
                    <a:pt x="3" y="23"/>
                  </a:lnTo>
                  <a:lnTo>
                    <a:pt x="1" y="23"/>
                  </a:lnTo>
                  <a:lnTo>
                    <a:pt x="1" y="22"/>
                  </a:lnTo>
                  <a:lnTo>
                    <a:pt x="0" y="20"/>
                  </a:lnTo>
                  <a:lnTo>
                    <a:pt x="0" y="18"/>
                  </a:lnTo>
                  <a:lnTo>
                    <a:pt x="0" y="16"/>
                  </a:lnTo>
                  <a:lnTo>
                    <a:pt x="0" y="15"/>
                  </a:lnTo>
                  <a:lnTo>
                    <a:pt x="0" y="13"/>
                  </a:lnTo>
                  <a:lnTo>
                    <a:pt x="0" y="11"/>
                  </a:lnTo>
                  <a:lnTo>
                    <a:pt x="0" y="8"/>
                  </a:lnTo>
                  <a:lnTo>
                    <a:pt x="1" y="8"/>
                  </a:lnTo>
                  <a:lnTo>
                    <a:pt x="1" y="7"/>
                  </a:lnTo>
                  <a:lnTo>
                    <a:pt x="3" y="7"/>
                  </a:lnTo>
                  <a:lnTo>
                    <a:pt x="3" y="5"/>
                  </a:lnTo>
                  <a:lnTo>
                    <a:pt x="5" y="5"/>
                  </a:lnTo>
                  <a:lnTo>
                    <a:pt x="5" y="3"/>
                  </a:lnTo>
                  <a:lnTo>
                    <a:pt x="7" y="3"/>
                  </a:lnTo>
                  <a:lnTo>
                    <a:pt x="8" y="1"/>
                  </a:lnTo>
                  <a:lnTo>
                    <a:pt x="11" y="1"/>
                  </a:lnTo>
                  <a:close/>
                </a:path>
              </a:pathLst>
            </a:custGeom>
            <a:solidFill>
              <a:srgbClr val="191919"/>
            </a:solidFill>
            <a:ln w="9525">
              <a:noFill/>
              <a:round/>
              <a:headEnd/>
              <a:tailEnd/>
            </a:ln>
          </p:spPr>
          <p:txBody>
            <a:bodyPr/>
            <a:lstStyle/>
            <a:p>
              <a:endParaRPr lang="en-US" b="1"/>
            </a:p>
          </p:txBody>
        </p:sp>
        <p:sp>
          <p:nvSpPr>
            <p:cNvPr id="82992" name="Freeform 147"/>
            <p:cNvSpPr>
              <a:spLocks/>
            </p:cNvSpPr>
            <p:nvPr/>
          </p:nvSpPr>
          <p:spPr bwMode="auto">
            <a:xfrm>
              <a:off x="5218" y="3413"/>
              <a:ext cx="11" cy="5"/>
            </a:xfrm>
            <a:custGeom>
              <a:avLst/>
              <a:gdLst>
                <a:gd name="T0" fmla="*/ 98 w 109"/>
                <a:gd name="T1" fmla="*/ 23 h 52"/>
                <a:gd name="T2" fmla="*/ 91 w 109"/>
                <a:gd name="T3" fmla="*/ 21 h 52"/>
                <a:gd name="T4" fmla="*/ 77 w 109"/>
                <a:gd name="T5" fmla="*/ 15 h 52"/>
                <a:gd name="T6" fmla="*/ 60 w 109"/>
                <a:gd name="T7" fmla="*/ 10 h 52"/>
                <a:gd name="T8" fmla="*/ 40 w 109"/>
                <a:gd name="T9" fmla="*/ 5 h 52"/>
                <a:gd name="T10" fmla="*/ 31 w 109"/>
                <a:gd name="T11" fmla="*/ 0 h 52"/>
                <a:gd name="T12" fmla="*/ 27 w 109"/>
                <a:gd name="T13" fmla="*/ 0 h 52"/>
                <a:gd name="T14" fmla="*/ 26 w 109"/>
                <a:gd name="T15" fmla="*/ 0 h 52"/>
                <a:gd name="T16" fmla="*/ 24 w 109"/>
                <a:gd name="T17" fmla="*/ 0 h 52"/>
                <a:gd name="T18" fmla="*/ 22 w 109"/>
                <a:gd name="T19" fmla="*/ 3 h 52"/>
                <a:gd name="T20" fmla="*/ 20 w 109"/>
                <a:gd name="T21" fmla="*/ 3 h 52"/>
                <a:gd name="T22" fmla="*/ 19 w 109"/>
                <a:gd name="T23" fmla="*/ 7 h 52"/>
                <a:gd name="T24" fmla="*/ 14 w 109"/>
                <a:gd name="T25" fmla="*/ 14 h 52"/>
                <a:gd name="T26" fmla="*/ 10 w 109"/>
                <a:gd name="T27" fmla="*/ 19 h 52"/>
                <a:gd name="T28" fmla="*/ 6 w 109"/>
                <a:gd name="T29" fmla="*/ 25 h 52"/>
                <a:gd name="T30" fmla="*/ 4 w 109"/>
                <a:gd name="T31" fmla="*/ 32 h 52"/>
                <a:gd name="T32" fmla="*/ 2 w 109"/>
                <a:gd name="T33" fmla="*/ 35 h 52"/>
                <a:gd name="T34" fmla="*/ 2 w 109"/>
                <a:gd name="T35" fmla="*/ 39 h 52"/>
                <a:gd name="T36" fmla="*/ 0 w 109"/>
                <a:gd name="T37" fmla="*/ 43 h 52"/>
                <a:gd name="T38" fmla="*/ 0 w 109"/>
                <a:gd name="T39" fmla="*/ 47 h 52"/>
                <a:gd name="T40" fmla="*/ 2 w 109"/>
                <a:gd name="T41" fmla="*/ 49 h 52"/>
                <a:gd name="T42" fmla="*/ 2 w 109"/>
                <a:gd name="T43" fmla="*/ 49 h 52"/>
                <a:gd name="T44" fmla="*/ 2 w 109"/>
                <a:gd name="T45" fmla="*/ 50 h 52"/>
                <a:gd name="T46" fmla="*/ 4 w 109"/>
                <a:gd name="T47" fmla="*/ 50 h 52"/>
                <a:gd name="T48" fmla="*/ 6 w 109"/>
                <a:gd name="T49" fmla="*/ 50 h 52"/>
                <a:gd name="T50" fmla="*/ 10 w 109"/>
                <a:gd name="T51" fmla="*/ 50 h 52"/>
                <a:gd name="T52" fmla="*/ 20 w 109"/>
                <a:gd name="T53" fmla="*/ 50 h 52"/>
                <a:gd name="T54" fmla="*/ 38 w 109"/>
                <a:gd name="T55" fmla="*/ 52 h 52"/>
                <a:gd name="T56" fmla="*/ 60 w 109"/>
                <a:gd name="T57" fmla="*/ 52 h 52"/>
                <a:gd name="T58" fmla="*/ 73 w 109"/>
                <a:gd name="T59" fmla="*/ 52 h 52"/>
                <a:gd name="T60" fmla="*/ 82 w 109"/>
                <a:gd name="T61" fmla="*/ 52 h 52"/>
                <a:gd name="T62" fmla="*/ 87 w 109"/>
                <a:gd name="T63" fmla="*/ 52 h 52"/>
                <a:gd name="T64" fmla="*/ 89 w 109"/>
                <a:gd name="T65" fmla="*/ 50 h 52"/>
                <a:gd name="T66" fmla="*/ 93 w 109"/>
                <a:gd name="T67" fmla="*/ 50 h 52"/>
                <a:gd name="T68" fmla="*/ 94 w 109"/>
                <a:gd name="T69" fmla="*/ 49 h 52"/>
                <a:gd name="T70" fmla="*/ 98 w 109"/>
                <a:gd name="T71" fmla="*/ 47 h 52"/>
                <a:gd name="T72" fmla="*/ 99 w 109"/>
                <a:gd name="T73" fmla="*/ 45 h 52"/>
                <a:gd name="T74" fmla="*/ 102 w 109"/>
                <a:gd name="T75" fmla="*/ 43 h 52"/>
                <a:gd name="T76" fmla="*/ 104 w 109"/>
                <a:gd name="T77" fmla="*/ 41 h 52"/>
                <a:gd name="T78" fmla="*/ 106 w 109"/>
                <a:gd name="T79" fmla="*/ 39 h 52"/>
                <a:gd name="T80" fmla="*/ 107 w 109"/>
                <a:gd name="T81" fmla="*/ 37 h 52"/>
                <a:gd name="T82" fmla="*/ 107 w 109"/>
                <a:gd name="T83" fmla="*/ 35 h 52"/>
                <a:gd name="T84" fmla="*/ 109 w 109"/>
                <a:gd name="T85" fmla="*/ 34 h 52"/>
                <a:gd name="T86" fmla="*/ 107 w 109"/>
                <a:gd name="T87" fmla="*/ 32 h 52"/>
                <a:gd name="T88" fmla="*/ 107 w 109"/>
                <a:gd name="T89" fmla="*/ 30 h 52"/>
                <a:gd name="T90" fmla="*/ 106 w 109"/>
                <a:gd name="T91" fmla="*/ 28 h 52"/>
                <a:gd name="T92" fmla="*/ 104 w 109"/>
                <a:gd name="T93" fmla="*/ 27 h 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9"/>
                <a:gd name="T142" fmla="*/ 0 h 52"/>
                <a:gd name="T143" fmla="*/ 109 w 109"/>
                <a:gd name="T144" fmla="*/ 52 h 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9" h="52">
                  <a:moveTo>
                    <a:pt x="102" y="25"/>
                  </a:moveTo>
                  <a:lnTo>
                    <a:pt x="98" y="23"/>
                  </a:lnTo>
                  <a:lnTo>
                    <a:pt x="94" y="23"/>
                  </a:lnTo>
                  <a:lnTo>
                    <a:pt x="91" y="21"/>
                  </a:lnTo>
                  <a:lnTo>
                    <a:pt x="86" y="19"/>
                  </a:lnTo>
                  <a:lnTo>
                    <a:pt x="77" y="15"/>
                  </a:lnTo>
                  <a:lnTo>
                    <a:pt x="68" y="12"/>
                  </a:lnTo>
                  <a:lnTo>
                    <a:pt x="60" y="10"/>
                  </a:lnTo>
                  <a:lnTo>
                    <a:pt x="48" y="7"/>
                  </a:lnTo>
                  <a:lnTo>
                    <a:pt x="40" y="5"/>
                  </a:lnTo>
                  <a:lnTo>
                    <a:pt x="31" y="0"/>
                  </a:lnTo>
                  <a:lnTo>
                    <a:pt x="29" y="0"/>
                  </a:lnTo>
                  <a:lnTo>
                    <a:pt x="27" y="0"/>
                  </a:lnTo>
                  <a:lnTo>
                    <a:pt x="26" y="0"/>
                  </a:lnTo>
                  <a:lnTo>
                    <a:pt x="24" y="0"/>
                  </a:lnTo>
                  <a:lnTo>
                    <a:pt x="22" y="0"/>
                  </a:lnTo>
                  <a:lnTo>
                    <a:pt x="22" y="3"/>
                  </a:lnTo>
                  <a:lnTo>
                    <a:pt x="20" y="3"/>
                  </a:lnTo>
                  <a:lnTo>
                    <a:pt x="19" y="7"/>
                  </a:lnTo>
                  <a:lnTo>
                    <a:pt x="15" y="12"/>
                  </a:lnTo>
                  <a:lnTo>
                    <a:pt x="14" y="14"/>
                  </a:lnTo>
                  <a:lnTo>
                    <a:pt x="12" y="15"/>
                  </a:lnTo>
                  <a:lnTo>
                    <a:pt x="10" y="19"/>
                  </a:lnTo>
                  <a:lnTo>
                    <a:pt x="7" y="23"/>
                  </a:lnTo>
                  <a:lnTo>
                    <a:pt x="6" y="25"/>
                  </a:lnTo>
                  <a:lnTo>
                    <a:pt x="6" y="28"/>
                  </a:lnTo>
                  <a:lnTo>
                    <a:pt x="4" y="32"/>
                  </a:lnTo>
                  <a:lnTo>
                    <a:pt x="2" y="35"/>
                  </a:lnTo>
                  <a:lnTo>
                    <a:pt x="2" y="37"/>
                  </a:lnTo>
                  <a:lnTo>
                    <a:pt x="2" y="39"/>
                  </a:lnTo>
                  <a:lnTo>
                    <a:pt x="2" y="41"/>
                  </a:lnTo>
                  <a:lnTo>
                    <a:pt x="0" y="43"/>
                  </a:lnTo>
                  <a:lnTo>
                    <a:pt x="0" y="45"/>
                  </a:lnTo>
                  <a:lnTo>
                    <a:pt x="0" y="47"/>
                  </a:lnTo>
                  <a:lnTo>
                    <a:pt x="2" y="49"/>
                  </a:lnTo>
                  <a:lnTo>
                    <a:pt x="2" y="50"/>
                  </a:lnTo>
                  <a:lnTo>
                    <a:pt x="4" y="50"/>
                  </a:lnTo>
                  <a:lnTo>
                    <a:pt x="6" y="50"/>
                  </a:lnTo>
                  <a:lnTo>
                    <a:pt x="7" y="50"/>
                  </a:lnTo>
                  <a:lnTo>
                    <a:pt x="10" y="50"/>
                  </a:lnTo>
                  <a:lnTo>
                    <a:pt x="12" y="50"/>
                  </a:lnTo>
                  <a:lnTo>
                    <a:pt x="20" y="50"/>
                  </a:lnTo>
                  <a:lnTo>
                    <a:pt x="29" y="50"/>
                  </a:lnTo>
                  <a:lnTo>
                    <a:pt x="38" y="52"/>
                  </a:lnTo>
                  <a:lnTo>
                    <a:pt x="48" y="52"/>
                  </a:lnTo>
                  <a:lnTo>
                    <a:pt x="60" y="52"/>
                  </a:lnTo>
                  <a:lnTo>
                    <a:pt x="68" y="52"/>
                  </a:lnTo>
                  <a:lnTo>
                    <a:pt x="73" y="52"/>
                  </a:lnTo>
                  <a:lnTo>
                    <a:pt x="77" y="52"/>
                  </a:lnTo>
                  <a:lnTo>
                    <a:pt x="82" y="52"/>
                  </a:lnTo>
                  <a:lnTo>
                    <a:pt x="86" y="52"/>
                  </a:lnTo>
                  <a:lnTo>
                    <a:pt x="87" y="52"/>
                  </a:lnTo>
                  <a:lnTo>
                    <a:pt x="87" y="50"/>
                  </a:lnTo>
                  <a:lnTo>
                    <a:pt x="89" y="50"/>
                  </a:lnTo>
                  <a:lnTo>
                    <a:pt x="91" y="50"/>
                  </a:lnTo>
                  <a:lnTo>
                    <a:pt x="93" y="50"/>
                  </a:lnTo>
                  <a:lnTo>
                    <a:pt x="93" y="49"/>
                  </a:lnTo>
                  <a:lnTo>
                    <a:pt x="94" y="49"/>
                  </a:lnTo>
                  <a:lnTo>
                    <a:pt x="96" y="49"/>
                  </a:lnTo>
                  <a:lnTo>
                    <a:pt x="98" y="47"/>
                  </a:lnTo>
                  <a:lnTo>
                    <a:pt x="99" y="45"/>
                  </a:lnTo>
                  <a:lnTo>
                    <a:pt x="102" y="45"/>
                  </a:lnTo>
                  <a:lnTo>
                    <a:pt x="102" y="43"/>
                  </a:lnTo>
                  <a:lnTo>
                    <a:pt x="104" y="43"/>
                  </a:lnTo>
                  <a:lnTo>
                    <a:pt x="104" y="41"/>
                  </a:lnTo>
                  <a:lnTo>
                    <a:pt x="106" y="41"/>
                  </a:lnTo>
                  <a:lnTo>
                    <a:pt x="106" y="39"/>
                  </a:lnTo>
                  <a:lnTo>
                    <a:pt x="107" y="39"/>
                  </a:lnTo>
                  <a:lnTo>
                    <a:pt x="107" y="37"/>
                  </a:lnTo>
                  <a:lnTo>
                    <a:pt x="107" y="35"/>
                  </a:lnTo>
                  <a:lnTo>
                    <a:pt x="109" y="34"/>
                  </a:lnTo>
                  <a:lnTo>
                    <a:pt x="109" y="32"/>
                  </a:lnTo>
                  <a:lnTo>
                    <a:pt x="107" y="32"/>
                  </a:lnTo>
                  <a:lnTo>
                    <a:pt x="107" y="30"/>
                  </a:lnTo>
                  <a:lnTo>
                    <a:pt x="107" y="28"/>
                  </a:lnTo>
                  <a:lnTo>
                    <a:pt x="106" y="28"/>
                  </a:lnTo>
                  <a:lnTo>
                    <a:pt x="106" y="27"/>
                  </a:lnTo>
                  <a:lnTo>
                    <a:pt x="104" y="27"/>
                  </a:lnTo>
                  <a:lnTo>
                    <a:pt x="102" y="25"/>
                  </a:lnTo>
                  <a:close/>
                </a:path>
              </a:pathLst>
            </a:custGeom>
            <a:solidFill>
              <a:srgbClr val="191919"/>
            </a:solidFill>
            <a:ln w="9525">
              <a:noFill/>
              <a:round/>
              <a:headEnd/>
              <a:tailEnd/>
            </a:ln>
          </p:spPr>
          <p:txBody>
            <a:bodyPr/>
            <a:lstStyle/>
            <a:p>
              <a:endParaRPr lang="en-US" b="1"/>
            </a:p>
          </p:txBody>
        </p:sp>
        <p:sp>
          <p:nvSpPr>
            <p:cNvPr id="82993" name="Freeform 148"/>
            <p:cNvSpPr>
              <a:spLocks/>
            </p:cNvSpPr>
            <p:nvPr/>
          </p:nvSpPr>
          <p:spPr bwMode="auto">
            <a:xfrm>
              <a:off x="5207" y="3411"/>
              <a:ext cx="10" cy="7"/>
            </a:xfrm>
            <a:custGeom>
              <a:avLst/>
              <a:gdLst>
                <a:gd name="T0" fmla="*/ 27 w 94"/>
                <a:gd name="T1" fmla="*/ 2 h 68"/>
                <a:gd name="T2" fmla="*/ 44 w 94"/>
                <a:gd name="T3" fmla="*/ 3 h 68"/>
                <a:gd name="T4" fmla="*/ 62 w 94"/>
                <a:gd name="T5" fmla="*/ 8 h 68"/>
                <a:gd name="T6" fmla="*/ 80 w 94"/>
                <a:gd name="T7" fmla="*/ 11 h 68"/>
                <a:gd name="T8" fmla="*/ 88 w 94"/>
                <a:gd name="T9" fmla="*/ 13 h 68"/>
                <a:gd name="T10" fmla="*/ 92 w 94"/>
                <a:gd name="T11" fmla="*/ 15 h 68"/>
                <a:gd name="T12" fmla="*/ 94 w 94"/>
                <a:gd name="T13" fmla="*/ 17 h 68"/>
                <a:gd name="T14" fmla="*/ 94 w 94"/>
                <a:gd name="T15" fmla="*/ 17 h 68"/>
                <a:gd name="T16" fmla="*/ 94 w 94"/>
                <a:gd name="T17" fmla="*/ 18 h 68"/>
                <a:gd name="T18" fmla="*/ 94 w 94"/>
                <a:gd name="T19" fmla="*/ 18 h 68"/>
                <a:gd name="T20" fmla="*/ 94 w 94"/>
                <a:gd name="T21" fmla="*/ 22 h 68"/>
                <a:gd name="T22" fmla="*/ 90 w 94"/>
                <a:gd name="T23" fmla="*/ 28 h 68"/>
                <a:gd name="T24" fmla="*/ 88 w 94"/>
                <a:gd name="T25" fmla="*/ 33 h 68"/>
                <a:gd name="T26" fmla="*/ 85 w 94"/>
                <a:gd name="T27" fmla="*/ 40 h 68"/>
                <a:gd name="T28" fmla="*/ 80 w 94"/>
                <a:gd name="T29" fmla="*/ 48 h 68"/>
                <a:gd name="T30" fmla="*/ 73 w 94"/>
                <a:gd name="T31" fmla="*/ 58 h 68"/>
                <a:gd name="T32" fmla="*/ 69 w 94"/>
                <a:gd name="T33" fmla="*/ 66 h 68"/>
                <a:gd name="T34" fmla="*/ 68 w 94"/>
                <a:gd name="T35" fmla="*/ 66 h 68"/>
                <a:gd name="T36" fmla="*/ 66 w 94"/>
                <a:gd name="T37" fmla="*/ 68 h 68"/>
                <a:gd name="T38" fmla="*/ 64 w 94"/>
                <a:gd name="T39" fmla="*/ 68 h 68"/>
                <a:gd name="T40" fmla="*/ 56 w 94"/>
                <a:gd name="T41" fmla="*/ 68 h 68"/>
                <a:gd name="T42" fmla="*/ 41 w 94"/>
                <a:gd name="T43" fmla="*/ 64 h 68"/>
                <a:gd name="T44" fmla="*/ 27 w 94"/>
                <a:gd name="T45" fmla="*/ 62 h 68"/>
                <a:gd name="T46" fmla="*/ 11 w 94"/>
                <a:gd name="T47" fmla="*/ 58 h 68"/>
                <a:gd name="T48" fmla="*/ 3 w 94"/>
                <a:gd name="T49" fmla="*/ 57 h 68"/>
                <a:gd name="T50" fmla="*/ 2 w 94"/>
                <a:gd name="T51" fmla="*/ 57 h 68"/>
                <a:gd name="T52" fmla="*/ 0 w 94"/>
                <a:gd name="T53" fmla="*/ 55 h 68"/>
                <a:gd name="T54" fmla="*/ 0 w 94"/>
                <a:gd name="T55" fmla="*/ 53 h 68"/>
                <a:gd name="T56" fmla="*/ 0 w 94"/>
                <a:gd name="T57" fmla="*/ 53 h 68"/>
                <a:gd name="T58" fmla="*/ 0 w 94"/>
                <a:gd name="T59" fmla="*/ 48 h 68"/>
                <a:gd name="T60" fmla="*/ 2 w 94"/>
                <a:gd name="T61" fmla="*/ 35 h 68"/>
                <a:gd name="T62" fmla="*/ 3 w 94"/>
                <a:gd name="T63" fmla="*/ 26 h 68"/>
                <a:gd name="T64" fmla="*/ 3 w 94"/>
                <a:gd name="T65" fmla="*/ 20 h 68"/>
                <a:gd name="T66" fmla="*/ 5 w 94"/>
                <a:gd name="T67" fmla="*/ 13 h 68"/>
                <a:gd name="T68" fmla="*/ 7 w 94"/>
                <a:gd name="T69" fmla="*/ 8 h 68"/>
                <a:gd name="T70" fmla="*/ 8 w 94"/>
                <a:gd name="T71" fmla="*/ 3 h 68"/>
                <a:gd name="T72" fmla="*/ 8 w 94"/>
                <a:gd name="T73" fmla="*/ 3 h 68"/>
                <a:gd name="T74" fmla="*/ 11 w 94"/>
                <a:gd name="T75" fmla="*/ 2 h 68"/>
                <a:gd name="T76" fmla="*/ 13 w 94"/>
                <a:gd name="T77" fmla="*/ 2 h 68"/>
                <a:gd name="T78" fmla="*/ 15 w 94"/>
                <a:gd name="T79" fmla="*/ 0 h 68"/>
                <a:gd name="T80" fmla="*/ 18 w 94"/>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4"/>
                <a:gd name="T124" fmla="*/ 0 h 68"/>
                <a:gd name="T125" fmla="*/ 94 w 94"/>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4" h="68">
                  <a:moveTo>
                    <a:pt x="20" y="0"/>
                  </a:moveTo>
                  <a:lnTo>
                    <a:pt x="27" y="2"/>
                  </a:lnTo>
                  <a:lnTo>
                    <a:pt x="35" y="3"/>
                  </a:lnTo>
                  <a:lnTo>
                    <a:pt x="44" y="3"/>
                  </a:lnTo>
                  <a:lnTo>
                    <a:pt x="53" y="6"/>
                  </a:lnTo>
                  <a:lnTo>
                    <a:pt x="62" y="8"/>
                  </a:lnTo>
                  <a:lnTo>
                    <a:pt x="71" y="10"/>
                  </a:lnTo>
                  <a:lnTo>
                    <a:pt x="80" y="11"/>
                  </a:lnTo>
                  <a:lnTo>
                    <a:pt x="88" y="13"/>
                  </a:lnTo>
                  <a:lnTo>
                    <a:pt x="90" y="15"/>
                  </a:lnTo>
                  <a:lnTo>
                    <a:pt x="92" y="15"/>
                  </a:lnTo>
                  <a:lnTo>
                    <a:pt x="94" y="17"/>
                  </a:lnTo>
                  <a:lnTo>
                    <a:pt x="94" y="18"/>
                  </a:lnTo>
                  <a:lnTo>
                    <a:pt x="94" y="22"/>
                  </a:lnTo>
                  <a:lnTo>
                    <a:pt x="92" y="26"/>
                  </a:lnTo>
                  <a:lnTo>
                    <a:pt x="90" y="28"/>
                  </a:lnTo>
                  <a:lnTo>
                    <a:pt x="90" y="31"/>
                  </a:lnTo>
                  <a:lnTo>
                    <a:pt x="88" y="33"/>
                  </a:lnTo>
                  <a:lnTo>
                    <a:pt x="87" y="37"/>
                  </a:lnTo>
                  <a:lnTo>
                    <a:pt x="85" y="40"/>
                  </a:lnTo>
                  <a:lnTo>
                    <a:pt x="83" y="42"/>
                  </a:lnTo>
                  <a:lnTo>
                    <a:pt x="80" y="48"/>
                  </a:lnTo>
                  <a:lnTo>
                    <a:pt x="76" y="53"/>
                  </a:lnTo>
                  <a:lnTo>
                    <a:pt x="73" y="58"/>
                  </a:lnTo>
                  <a:lnTo>
                    <a:pt x="69" y="64"/>
                  </a:lnTo>
                  <a:lnTo>
                    <a:pt x="69" y="66"/>
                  </a:lnTo>
                  <a:lnTo>
                    <a:pt x="68" y="66"/>
                  </a:lnTo>
                  <a:lnTo>
                    <a:pt x="68" y="68"/>
                  </a:lnTo>
                  <a:lnTo>
                    <a:pt x="66" y="68"/>
                  </a:lnTo>
                  <a:lnTo>
                    <a:pt x="64" y="68"/>
                  </a:lnTo>
                  <a:lnTo>
                    <a:pt x="56" y="68"/>
                  </a:lnTo>
                  <a:lnTo>
                    <a:pt x="48" y="66"/>
                  </a:lnTo>
                  <a:lnTo>
                    <a:pt x="41" y="64"/>
                  </a:lnTo>
                  <a:lnTo>
                    <a:pt x="34" y="64"/>
                  </a:lnTo>
                  <a:lnTo>
                    <a:pt x="27" y="62"/>
                  </a:lnTo>
                  <a:lnTo>
                    <a:pt x="20" y="60"/>
                  </a:lnTo>
                  <a:lnTo>
                    <a:pt x="11" y="58"/>
                  </a:lnTo>
                  <a:lnTo>
                    <a:pt x="3" y="57"/>
                  </a:lnTo>
                  <a:lnTo>
                    <a:pt x="2" y="57"/>
                  </a:lnTo>
                  <a:lnTo>
                    <a:pt x="0" y="55"/>
                  </a:lnTo>
                  <a:lnTo>
                    <a:pt x="0" y="53"/>
                  </a:lnTo>
                  <a:lnTo>
                    <a:pt x="0" y="48"/>
                  </a:lnTo>
                  <a:lnTo>
                    <a:pt x="0" y="40"/>
                  </a:lnTo>
                  <a:lnTo>
                    <a:pt x="2" y="35"/>
                  </a:lnTo>
                  <a:lnTo>
                    <a:pt x="2" y="30"/>
                  </a:lnTo>
                  <a:lnTo>
                    <a:pt x="3" y="26"/>
                  </a:lnTo>
                  <a:lnTo>
                    <a:pt x="3" y="22"/>
                  </a:lnTo>
                  <a:lnTo>
                    <a:pt x="3" y="20"/>
                  </a:lnTo>
                  <a:lnTo>
                    <a:pt x="5" y="17"/>
                  </a:lnTo>
                  <a:lnTo>
                    <a:pt x="5" y="13"/>
                  </a:lnTo>
                  <a:lnTo>
                    <a:pt x="7" y="11"/>
                  </a:lnTo>
                  <a:lnTo>
                    <a:pt x="7" y="8"/>
                  </a:lnTo>
                  <a:lnTo>
                    <a:pt x="8" y="6"/>
                  </a:lnTo>
                  <a:lnTo>
                    <a:pt x="8" y="3"/>
                  </a:lnTo>
                  <a:lnTo>
                    <a:pt x="11" y="2"/>
                  </a:lnTo>
                  <a:lnTo>
                    <a:pt x="13" y="2"/>
                  </a:lnTo>
                  <a:lnTo>
                    <a:pt x="15" y="0"/>
                  </a:lnTo>
                  <a:lnTo>
                    <a:pt x="16" y="0"/>
                  </a:lnTo>
                  <a:lnTo>
                    <a:pt x="18" y="0"/>
                  </a:lnTo>
                  <a:lnTo>
                    <a:pt x="20" y="0"/>
                  </a:lnTo>
                  <a:close/>
                </a:path>
              </a:pathLst>
            </a:custGeom>
            <a:solidFill>
              <a:srgbClr val="191919"/>
            </a:solidFill>
            <a:ln w="9525">
              <a:noFill/>
              <a:round/>
              <a:headEnd/>
              <a:tailEnd/>
            </a:ln>
          </p:spPr>
          <p:txBody>
            <a:bodyPr/>
            <a:lstStyle/>
            <a:p>
              <a:endParaRPr lang="en-US" b="1"/>
            </a:p>
          </p:txBody>
        </p:sp>
        <p:sp>
          <p:nvSpPr>
            <p:cNvPr id="82994" name="Freeform 149"/>
            <p:cNvSpPr>
              <a:spLocks/>
            </p:cNvSpPr>
            <p:nvPr/>
          </p:nvSpPr>
          <p:spPr bwMode="auto">
            <a:xfrm>
              <a:off x="5194" y="3418"/>
              <a:ext cx="33" cy="9"/>
            </a:xfrm>
            <a:custGeom>
              <a:avLst/>
              <a:gdLst>
                <a:gd name="T0" fmla="*/ 10 w 304"/>
                <a:gd name="T1" fmla="*/ 3 h 90"/>
                <a:gd name="T2" fmla="*/ 15 w 304"/>
                <a:gd name="T3" fmla="*/ 3 h 90"/>
                <a:gd name="T4" fmla="*/ 24 w 304"/>
                <a:gd name="T5" fmla="*/ 2 h 90"/>
                <a:gd name="T6" fmla="*/ 36 w 304"/>
                <a:gd name="T7" fmla="*/ 2 h 90"/>
                <a:gd name="T8" fmla="*/ 49 w 304"/>
                <a:gd name="T9" fmla="*/ 0 h 90"/>
                <a:gd name="T10" fmla="*/ 63 w 304"/>
                <a:gd name="T11" fmla="*/ 2 h 90"/>
                <a:gd name="T12" fmla="*/ 78 w 304"/>
                <a:gd name="T13" fmla="*/ 2 h 90"/>
                <a:gd name="T14" fmla="*/ 97 w 304"/>
                <a:gd name="T15" fmla="*/ 3 h 90"/>
                <a:gd name="T16" fmla="*/ 112 w 304"/>
                <a:gd name="T17" fmla="*/ 3 h 90"/>
                <a:gd name="T18" fmla="*/ 130 w 304"/>
                <a:gd name="T19" fmla="*/ 7 h 90"/>
                <a:gd name="T20" fmla="*/ 148 w 304"/>
                <a:gd name="T21" fmla="*/ 9 h 90"/>
                <a:gd name="T22" fmla="*/ 167 w 304"/>
                <a:gd name="T23" fmla="*/ 15 h 90"/>
                <a:gd name="T24" fmla="*/ 189 w 304"/>
                <a:gd name="T25" fmla="*/ 18 h 90"/>
                <a:gd name="T26" fmla="*/ 213 w 304"/>
                <a:gd name="T27" fmla="*/ 25 h 90"/>
                <a:gd name="T28" fmla="*/ 247 w 304"/>
                <a:gd name="T29" fmla="*/ 35 h 90"/>
                <a:gd name="T30" fmla="*/ 271 w 304"/>
                <a:gd name="T31" fmla="*/ 44 h 90"/>
                <a:gd name="T32" fmla="*/ 283 w 304"/>
                <a:gd name="T33" fmla="*/ 47 h 90"/>
                <a:gd name="T34" fmla="*/ 291 w 304"/>
                <a:gd name="T35" fmla="*/ 52 h 90"/>
                <a:gd name="T36" fmla="*/ 297 w 304"/>
                <a:gd name="T37" fmla="*/ 55 h 90"/>
                <a:gd name="T38" fmla="*/ 300 w 304"/>
                <a:gd name="T39" fmla="*/ 58 h 90"/>
                <a:gd name="T40" fmla="*/ 302 w 304"/>
                <a:gd name="T41" fmla="*/ 62 h 90"/>
                <a:gd name="T42" fmla="*/ 304 w 304"/>
                <a:gd name="T43" fmla="*/ 67 h 90"/>
                <a:gd name="T44" fmla="*/ 304 w 304"/>
                <a:gd name="T45" fmla="*/ 72 h 90"/>
                <a:gd name="T46" fmla="*/ 302 w 304"/>
                <a:gd name="T47" fmla="*/ 75 h 90"/>
                <a:gd name="T48" fmla="*/ 300 w 304"/>
                <a:gd name="T49" fmla="*/ 77 h 90"/>
                <a:gd name="T50" fmla="*/ 297 w 304"/>
                <a:gd name="T51" fmla="*/ 80 h 90"/>
                <a:gd name="T52" fmla="*/ 293 w 304"/>
                <a:gd name="T53" fmla="*/ 82 h 90"/>
                <a:gd name="T54" fmla="*/ 290 w 304"/>
                <a:gd name="T55" fmla="*/ 84 h 90"/>
                <a:gd name="T56" fmla="*/ 285 w 304"/>
                <a:gd name="T57" fmla="*/ 85 h 90"/>
                <a:gd name="T58" fmla="*/ 281 w 304"/>
                <a:gd name="T59" fmla="*/ 87 h 90"/>
                <a:gd name="T60" fmla="*/ 276 w 304"/>
                <a:gd name="T61" fmla="*/ 87 h 90"/>
                <a:gd name="T62" fmla="*/ 264 w 304"/>
                <a:gd name="T63" fmla="*/ 90 h 90"/>
                <a:gd name="T64" fmla="*/ 242 w 304"/>
                <a:gd name="T65" fmla="*/ 90 h 90"/>
                <a:gd name="T66" fmla="*/ 211 w 304"/>
                <a:gd name="T67" fmla="*/ 87 h 90"/>
                <a:gd name="T68" fmla="*/ 176 w 304"/>
                <a:gd name="T69" fmla="*/ 84 h 90"/>
                <a:gd name="T70" fmla="*/ 157 w 304"/>
                <a:gd name="T71" fmla="*/ 82 h 90"/>
                <a:gd name="T72" fmla="*/ 139 w 304"/>
                <a:gd name="T73" fmla="*/ 80 h 90"/>
                <a:gd name="T74" fmla="*/ 121 w 304"/>
                <a:gd name="T75" fmla="*/ 77 h 90"/>
                <a:gd name="T76" fmla="*/ 104 w 304"/>
                <a:gd name="T77" fmla="*/ 75 h 90"/>
                <a:gd name="T78" fmla="*/ 90 w 304"/>
                <a:gd name="T79" fmla="*/ 72 h 90"/>
                <a:gd name="T80" fmla="*/ 73 w 304"/>
                <a:gd name="T81" fmla="*/ 65 h 90"/>
                <a:gd name="T82" fmla="*/ 59 w 304"/>
                <a:gd name="T83" fmla="*/ 62 h 90"/>
                <a:gd name="T84" fmla="*/ 47 w 304"/>
                <a:gd name="T85" fmla="*/ 57 h 90"/>
                <a:gd name="T86" fmla="*/ 34 w 304"/>
                <a:gd name="T87" fmla="*/ 52 h 90"/>
                <a:gd name="T88" fmla="*/ 24 w 304"/>
                <a:gd name="T89" fmla="*/ 47 h 90"/>
                <a:gd name="T90" fmla="*/ 15 w 304"/>
                <a:gd name="T91" fmla="*/ 42 h 90"/>
                <a:gd name="T92" fmla="*/ 8 w 304"/>
                <a:gd name="T93" fmla="*/ 37 h 90"/>
                <a:gd name="T94" fmla="*/ 3 w 304"/>
                <a:gd name="T95" fmla="*/ 31 h 90"/>
                <a:gd name="T96" fmla="*/ 1 w 304"/>
                <a:gd name="T97" fmla="*/ 25 h 90"/>
                <a:gd name="T98" fmla="*/ 0 w 304"/>
                <a:gd name="T99" fmla="*/ 22 h 90"/>
                <a:gd name="T100" fmla="*/ 0 w 304"/>
                <a:gd name="T101" fmla="*/ 17 h 90"/>
                <a:gd name="T102" fmla="*/ 0 w 304"/>
                <a:gd name="T103" fmla="*/ 15 h 90"/>
                <a:gd name="T104" fmla="*/ 0 w 304"/>
                <a:gd name="T105" fmla="*/ 13 h 90"/>
                <a:gd name="T106" fmla="*/ 1 w 304"/>
                <a:gd name="T107" fmla="*/ 9 h 90"/>
                <a:gd name="T108" fmla="*/ 3 w 304"/>
                <a:gd name="T109" fmla="*/ 7 h 90"/>
                <a:gd name="T110" fmla="*/ 6 w 304"/>
                <a:gd name="T111" fmla="*/ 5 h 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4"/>
                <a:gd name="T169" fmla="*/ 0 h 90"/>
                <a:gd name="T170" fmla="*/ 304 w 304"/>
                <a:gd name="T171" fmla="*/ 90 h 9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4" h="90">
                  <a:moveTo>
                    <a:pt x="6" y="5"/>
                  </a:moveTo>
                  <a:lnTo>
                    <a:pt x="8" y="5"/>
                  </a:lnTo>
                  <a:lnTo>
                    <a:pt x="10" y="3"/>
                  </a:lnTo>
                  <a:lnTo>
                    <a:pt x="12" y="3"/>
                  </a:lnTo>
                  <a:lnTo>
                    <a:pt x="13" y="3"/>
                  </a:lnTo>
                  <a:lnTo>
                    <a:pt x="15" y="3"/>
                  </a:lnTo>
                  <a:lnTo>
                    <a:pt x="19" y="2"/>
                  </a:lnTo>
                  <a:lnTo>
                    <a:pt x="20" y="2"/>
                  </a:lnTo>
                  <a:lnTo>
                    <a:pt x="24" y="2"/>
                  </a:lnTo>
                  <a:lnTo>
                    <a:pt x="27" y="2"/>
                  </a:lnTo>
                  <a:lnTo>
                    <a:pt x="31" y="2"/>
                  </a:lnTo>
                  <a:lnTo>
                    <a:pt x="36" y="2"/>
                  </a:lnTo>
                  <a:lnTo>
                    <a:pt x="39" y="2"/>
                  </a:lnTo>
                  <a:lnTo>
                    <a:pt x="44" y="0"/>
                  </a:lnTo>
                  <a:lnTo>
                    <a:pt x="49" y="0"/>
                  </a:lnTo>
                  <a:lnTo>
                    <a:pt x="54" y="0"/>
                  </a:lnTo>
                  <a:lnTo>
                    <a:pt x="58" y="2"/>
                  </a:lnTo>
                  <a:lnTo>
                    <a:pt x="63" y="2"/>
                  </a:lnTo>
                  <a:lnTo>
                    <a:pt x="68" y="2"/>
                  </a:lnTo>
                  <a:lnTo>
                    <a:pt x="73" y="2"/>
                  </a:lnTo>
                  <a:lnTo>
                    <a:pt x="78" y="2"/>
                  </a:lnTo>
                  <a:lnTo>
                    <a:pt x="84" y="2"/>
                  </a:lnTo>
                  <a:lnTo>
                    <a:pt x="92" y="2"/>
                  </a:lnTo>
                  <a:lnTo>
                    <a:pt x="97" y="3"/>
                  </a:lnTo>
                  <a:lnTo>
                    <a:pt x="102" y="3"/>
                  </a:lnTo>
                  <a:lnTo>
                    <a:pt x="107" y="3"/>
                  </a:lnTo>
                  <a:lnTo>
                    <a:pt x="112" y="3"/>
                  </a:lnTo>
                  <a:lnTo>
                    <a:pt x="119" y="5"/>
                  </a:lnTo>
                  <a:lnTo>
                    <a:pt x="125" y="5"/>
                  </a:lnTo>
                  <a:lnTo>
                    <a:pt x="130" y="7"/>
                  </a:lnTo>
                  <a:lnTo>
                    <a:pt x="136" y="7"/>
                  </a:lnTo>
                  <a:lnTo>
                    <a:pt x="143" y="9"/>
                  </a:lnTo>
                  <a:lnTo>
                    <a:pt x="148" y="9"/>
                  </a:lnTo>
                  <a:lnTo>
                    <a:pt x="155" y="11"/>
                  </a:lnTo>
                  <a:lnTo>
                    <a:pt x="162" y="13"/>
                  </a:lnTo>
                  <a:lnTo>
                    <a:pt x="167" y="15"/>
                  </a:lnTo>
                  <a:lnTo>
                    <a:pt x="174" y="15"/>
                  </a:lnTo>
                  <a:lnTo>
                    <a:pt x="182" y="17"/>
                  </a:lnTo>
                  <a:lnTo>
                    <a:pt x="189" y="18"/>
                  </a:lnTo>
                  <a:lnTo>
                    <a:pt x="194" y="20"/>
                  </a:lnTo>
                  <a:lnTo>
                    <a:pt x="201" y="22"/>
                  </a:lnTo>
                  <a:lnTo>
                    <a:pt x="213" y="25"/>
                  </a:lnTo>
                  <a:lnTo>
                    <a:pt x="225" y="29"/>
                  </a:lnTo>
                  <a:lnTo>
                    <a:pt x="237" y="31"/>
                  </a:lnTo>
                  <a:lnTo>
                    <a:pt x="247" y="35"/>
                  </a:lnTo>
                  <a:lnTo>
                    <a:pt x="258" y="38"/>
                  </a:lnTo>
                  <a:lnTo>
                    <a:pt x="266" y="42"/>
                  </a:lnTo>
                  <a:lnTo>
                    <a:pt x="271" y="44"/>
                  </a:lnTo>
                  <a:lnTo>
                    <a:pt x="276" y="45"/>
                  </a:lnTo>
                  <a:lnTo>
                    <a:pt x="279" y="47"/>
                  </a:lnTo>
                  <a:lnTo>
                    <a:pt x="283" y="47"/>
                  </a:lnTo>
                  <a:lnTo>
                    <a:pt x="286" y="50"/>
                  </a:lnTo>
                  <a:lnTo>
                    <a:pt x="288" y="52"/>
                  </a:lnTo>
                  <a:lnTo>
                    <a:pt x="291" y="52"/>
                  </a:lnTo>
                  <a:lnTo>
                    <a:pt x="293" y="53"/>
                  </a:lnTo>
                  <a:lnTo>
                    <a:pt x="295" y="55"/>
                  </a:lnTo>
                  <a:lnTo>
                    <a:pt x="297" y="55"/>
                  </a:lnTo>
                  <a:lnTo>
                    <a:pt x="298" y="57"/>
                  </a:lnTo>
                  <a:lnTo>
                    <a:pt x="300" y="58"/>
                  </a:lnTo>
                  <a:lnTo>
                    <a:pt x="302" y="60"/>
                  </a:lnTo>
                  <a:lnTo>
                    <a:pt x="302" y="62"/>
                  </a:lnTo>
                  <a:lnTo>
                    <a:pt x="304" y="64"/>
                  </a:lnTo>
                  <a:lnTo>
                    <a:pt x="304" y="65"/>
                  </a:lnTo>
                  <a:lnTo>
                    <a:pt x="304" y="67"/>
                  </a:lnTo>
                  <a:lnTo>
                    <a:pt x="304" y="70"/>
                  </a:lnTo>
                  <a:lnTo>
                    <a:pt x="304" y="72"/>
                  </a:lnTo>
                  <a:lnTo>
                    <a:pt x="302" y="73"/>
                  </a:lnTo>
                  <a:lnTo>
                    <a:pt x="302" y="75"/>
                  </a:lnTo>
                  <a:lnTo>
                    <a:pt x="300" y="77"/>
                  </a:lnTo>
                  <a:lnTo>
                    <a:pt x="298" y="79"/>
                  </a:lnTo>
                  <a:lnTo>
                    <a:pt x="297" y="80"/>
                  </a:lnTo>
                  <a:lnTo>
                    <a:pt x="295" y="80"/>
                  </a:lnTo>
                  <a:lnTo>
                    <a:pt x="295" y="82"/>
                  </a:lnTo>
                  <a:lnTo>
                    <a:pt x="293" y="82"/>
                  </a:lnTo>
                  <a:lnTo>
                    <a:pt x="291" y="84"/>
                  </a:lnTo>
                  <a:lnTo>
                    <a:pt x="290" y="84"/>
                  </a:lnTo>
                  <a:lnTo>
                    <a:pt x="288" y="85"/>
                  </a:lnTo>
                  <a:lnTo>
                    <a:pt x="286" y="85"/>
                  </a:lnTo>
                  <a:lnTo>
                    <a:pt x="285" y="85"/>
                  </a:lnTo>
                  <a:lnTo>
                    <a:pt x="283" y="87"/>
                  </a:lnTo>
                  <a:lnTo>
                    <a:pt x="281" y="87"/>
                  </a:lnTo>
                  <a:lnTo>
                    <a:pt x="279" y="87"/>
                  </a:lnTo>
                  <a:lnTo>
                    <a:pt x="278" y="87"/>
                  </a:lnTo>
                  <a:lnTo>
                    <a:pt x="276" y="87"/>
                  </a:lnTo>
                  <a:lnTo>
                    <a:pt x="274" y="87"/>
                  </a:lnTo>
                  <a:lnTo>
                    <a:pt x="271" y="90"/>
                  </a:lnTo>
                  <a:lnTo>
                    <a:pt x="264" y="90"/>
                  </a:lnTo>
                  <a:lnTo>
                    <a:pt x="259" y="90"/>
                  </a:lnTo>
                  <a:lnTo>
                    <a:pt x="251" y="90"/>
                  </a:lnTo>
                  <a:lnTo>
                    <a:pt x="242" y="90"/>
                  </a:lnTo>
                  <a:lnTo>
                    <a:pt x="233" y="87"/>
                  </a:lnTo>
                  <a:lnTo>
                    <a:pt x="222" y="87"/>
                  </a:lnTo>
                  <a:lnTo>
                    <a:pt x="211" y="87"/>
                  </a:lnTo>
                  <a:lnTo>
                    <a:pt x="199" y="87"/>
                  </a:lnTo>
                  <a:lnTo>
                    <a:pt x="189" y="85"/>
                  </a:lnTo>
                  <a:lnTo>
                    <a:pt x="176" y="84"/>
                  </a:lnTo>
                  <a:lnTo>
                    <a:pt x="169" y="84"/>
                  </a:lnTo>
                  <a:lnTo>
                    <a:pt x="164" y="84"/>
                  </a:lnTo>
                  <a:lnTo>
                    <a:pt x="157" y="82"/>
                  </a:lnTo>
                  <a:lnTo>
                    <a:pt x="152" y="82"/>
                  </a:lnTo>
                  <a:lnTo>
                    <a:pt x="145" y="80"/>
                  </a:lnTo>
                  <a:lnTo>
                    <a:pt x="139" y="80"/>
                  </a:lnTo>
                  <a:lnTo>
                    <a:pt x="131" y="79"/>
                  </a:lnTo>
                  <a:lnTo>
                    <a:pt x="126" y="79"/>
                  </a:lnTo>
                  <a:lnTo>
                    <a:pt x="121" y="77"/>
                  </a:lnTo>
                  <a:lnTo>
                    <a:pt x="114" y="77"/>
                  </a:lnTo>
                  <a:lnTo>
                    <a:pt x="109" y="75"/>
                  </a:lnTo>
                  <a:lnTo>
                    <a:pt x="104" y="75"/>
                  </a:lnTo>
                  <a:lnTo>
                    <a:pt x="99" y="73"/>
                  </a:lnTo>
                  <a:lnTo>
                    <a:pt x="95" y="72"/>
                  </a:lnTo>
                  <a:lnTo>
                    <a:pt x="90" y="72"/>
                  </a:lnTo>
                  <a:lnTo>
                    <a:pt x="84" y="70"/>
                  </a:lnTo>
                  <a:lnTo>
                    <a:pt x="78" y="67"/>
                  </a:lnTo>
                  <a:lnTo>
                    <a:pt x="73" y="65"/>
                  </a:lnTo>
                  <a:lnTo>
                    <a:pt x="70" y="65"/>
                  </a:lnTo>
                  <a:lnTo>
                    <a:pt x="65" y="64"/>
                  </a:lnTo>
                  <a:lnTo>
                    <a:pt x="59" y="62"/>
                  </a:lnTo>
                  <a:lnTo>
                    <a:pt x="56" y="60"/>
                  </a:lnTo>
                  <a:lnTo>
                    <a:pt x="51" y="58"/>
                  </a:lnTo>
                  <a:lnTo>
                    <a:pt x="47" y="57"/>
                  </a:lnTo>
                  <a:lnTo>
                    <a:pt x="44" y="55"/>
                  </a:lnTo>
                  <a:lnTo>
                    <a:pt x="38" y="53"/>
                  </a:lnTo>
                  <a:lnTo>
                    <a:pt x="34" y="52"/>
                  </a:lnTo>
                  <a:lnTo>
                    <a:pt x="31" y="52"/>
                  </a:lnTo>
                  <a:lnTo>
                    <a:pt x="27" y="50"/>
                  </a:lnTo>
                  <a:lnTo>
                    <a:pt x="24" y="47"/>
                  </a:lnTo>
                  <a:lnTo>
                    <a:pt x="20" y="45"/>
                  </a:lnTo>
                  <a:lnTo>
                    <a:pt x="19" y="44"/>
                  </a:lnTo>
                  <a:lnTo>
                    <a:pt x="15" y="42"/>
                  </a:lnTo>
                  <a:lnTo>
                    <a:pt x="13" y="40"/>
                  </a:lnTo>
                  <a:lnTo>
                    <a:pt x="10" y="38"/>
                  </a:lnTo>
                  <a:lnTo>
                    <a:pt x="8" y="37"/>
                  </a:lnTo>
                  <a:lnTo>
                    <a:pt x="6" y="35"/>
                  </a:lnTo>
                  <a:lnTo>
                    <a:pt x="5" y="33"/>
                  </a:lnTo>
                  <a:lnTo>
                    <a:pt x="3" y="31"/>
                  </a:lnTo>
                  <a:lnTo>
                    <a:pt x="3" y="29"/>
                  </a:lnTo>
                  <a:lnTo>
                    <a:pt x="1" y="27"/>
                  </a:lnTo>
                  <a:lnTo>
                    <a:pt x="1" y="25"/>
                  </a:lnTo>
                  <a:lnTo>
                    <a:pt x="0" y="24"/>
                  </a:lnTo>
                  <a:lnTo>
                    <a:pt x="0" y="22"/>
                  </a:lnTo>
                  <a:lnTo>
                    <a:pt x="0" y="20"/>
                  </a:lnTo>
                  <a:lnTo>
                    <a:pt x="0" y="18"/>
                  </a:lnTo>
                  <a:lnTo>
                    <a:pt x="0" y="17"/>
                  </a:lnTo>
                  <a:lnTo>
                    <a:pt x="0" y="15"/>
                  </a:lnTo>
                  <a:lnTo>
                    <a:pt x="0" y="13"/>
                  </a:lnTo>
                  <a:lnTo>
                    <a:pt x="1" y="11"/>
                  </a:lnTo>
                  <a:lnTo>
                    <a:pt x="1" y="9"/>
                  </a:lnTo>
                  <a:lnTo>
                    <a:pt x="3" y="9"/>
                  </a:lnTo>
                  <a:lnTo>
                    <a:pt x="3" y="7"/>
                  </a:lnTo>
                  <a:lnTo>
                    <a:pt x="5" y="7"/>
                  </a:lnTo>
                  <a:lnTo>
                    <a:pt x="6" y="5"/>
                  </a:lnTo>
                  <a:close/>
                </a:path>
              </a:pathLst>
            </a:custGeom>
            <a:solidFill>
              <a:srgbClr val="595959"/>
            </a:solidFill>
            <a:ln w="9525">
              <a:noFill/>
              <a:round/>
              <a:headEnd/>
              <a:tailEnd/>
            </a:ln>
          </p:spPr>
          <p:txBody>
            <a:bodyPr/>
            <a:lstStyle/>
            <a:p>
              <a:endParaRPr lang="en-US" b="1"/>
            </a:p>
          </p:txBody>
        </p:sp>
        <p:sp>
          <p:nvSpPr>
            <p:cNvPr id="82995" name="Freeform 150"/>
            <p:cNvSpPr>
              <a:spLocks/>
            </p:cNvSpPr>
            <p:nvPr/>
          </p:nvSpPr>
          <p:spPr bwMode="auto">
            <a:xfrm>
              <a:off x="5194" y="3418"/>
              <a:ext cx="9" cy="6"/>
            </a:xfrm>
            <a:custGeom>
              <a:avLst/>
              <a:gdLst>
                <a:gd name="T0" fmla="*/ 12 w 83"/>
                <a:gd name="T1" fmla="*/ 0 h 57"/>
                <a:gd name="T2" fmla="*/ 19 w 83"/>
                <a:gd name="T3" fmla="*/ 0 h 57"/>
                <a:gd name="T4" fmla="*/ 30 w 83"/>
                <a:gd name="T5" fmla="*/ 0 h 57"/>
                <a:gd name="T6" fmla="*/ 46 w 83"/>
                <a:gd name="T7" fmla="*/ 0 h 57"/>
                <a:gd name="T8" fmla="*/ 65 w 83"/>
                <a:gd name="T9" fmla="*/ 0 h 57"/>
                <a:gd name="T10" fmla="*/ 76 w 83"/>
                <a:gd name="T11" fmla="*/ 0 h 57"/>
                <a:gd name="T12" fmla="*/ 77 w 83"/>
                <a:gd name="T13" fmla="*/ 0 h 57"/>
                <a:gd name="T14" fmla="*/ 79 w 83"/>
                <a:gd name="T15" fmla="*/ 0 h 57"/>
                <a:gd name="T16" fmla="*/ 79 w 83"/>
                <a:gd name="T17" fmla="*/ 2 h 57"/>
                <a:gd name="T18" fmla="*/ 81 w 83"/>
                <a:gd name="T19" fmla="*/ 2 h 57"/>
                <a:gd name="T20" fmla="*/ 83 w 83"/>
                <a:gd name="T21" fmla="*/ 3 h 57"/>
                <a:gd name="T22" fmla="*/ 83 w 83"/>
                <a:gd name="T23" fmla="*/ 3 h 57"/>
                <a:gd name="T24" fmla="*/ 83 w 83"/>
                <a:gd name="T25" fmla="*/ 5 h 57"/>
                <a:gd name="T26" fmla="*/ 81 w 83"/>
                <a:gd name="T27" fmla="*/ 13 h 57"/>
                <a:gd name="T28" fmla="*/ 77 w 83"/>
                <a:gd name="T29" fmla="*/ 25 h 57"/>
                <a:gd name="T30" fmla="*/ 72 w 83"/>
                <a:gd name="T31" fmla="*/ 38 h 57"/>
                <a:gd name="T32" fmla="*/ 69 w 83"/>
                <a:gd name="T33" fmla="*/ 50 h 57"/>
                <a:gd name="T34" fmla="*/ 65 w 83"/>
                <a:gd name="T35" fmla="*/ 57 h 57"/>
                <a:gd name="T36" fmla="*/ 65 w 83"/>
                <a:gd name="T37" fmla="*/ 57 h 57"/>
                <a:gd name="T38" fmla="*/ 64 w 83"/>
                <a:gd name="T39" fmla="*/ 57 h 57"/>
                <a:gd name="T40" fmla="*/ 64 w 83"/>
                <a:gd name="T41" fmla="*/ 57 h 57"/>
                <a:gd name="T42" fmla="*/ 62 w 83"/>
                <a:gd name="T43" fmla="*/ 57 h 57"/>
                <a:gd name="T44" fmla="*/ 60 w 83"/>
                <a:gd name="T45" fmla="*/ 57 h 57"/>
                <a:gd name="T46" fmla="*/ 55 w 83"/>
                <a:gd name="T47" fmla="*/ 55 h 57"/>
                <a:gd name="T48" fmla="*/ 48 w 83"/>
                <a:gd name="T49" fmla="*/ 52 h 57"/>
                <a:gd name="T50" fmla="*/ 41 w 83"/>
                <a:gd name="T51" fmla="*/ 47 h 57"/>
                <a:gd name="T52" fmla="*/ 35 w 83"/>
                <a:gd name="T53" fmla="*/ 44 h 57"/>
                <a:gd name="T54" fmla="*/ 28 w 83"/>
                <a:gd name="T55" fmla="*/ 40 h 57"/>
                <a:gd name="T56" fmla="*/ 21 w 83"/>
                <a:gd name="T57" fmla="*/ 37 h 57"/>
                <a:gd name="T58" fmla="*/ 16 w 83"/>
                <a:gd name="T59" fmla="*/ 31 h 57"/>
                <a:gd name="T60" fmla="*/ 9 w 83"/>
                <a:gd name="T61" fmla="*/ 27 h 57"/>
                <a:gd name="T62" fmla="*/ 5 w 83"/>
                <a:gd name="T63" fmla="*/ 24 h 57"/>
                <a:gd name="T64" fmla="*/ 5 w 83"/>
                <a:gd name="T65" fmla="*/ 22 h 57"/>
                <a:gd name="T66" fmla="*/ 4 w 83"/>
                <a:gd name="T67" fmla="*/ 20 h 57"/>
                <a:gd name="T68" fmla="*/ 4 w 83"/>
                <a:gd name="T69" fmla="*/ 18 h 57"/>
                <a:gd name="T70" fmla="*/ 2 w 83"/>
                <a:gd name="T71" fmla="*/ 17 h 57"/>
                <a:gd name="T72" fmla="*/ 2 w 83"/>
                <a:gd name="T73" fmla="*/ 15 h 57"/>
                <a:gd name="T74" fmla="*/ 2 w 83"/>
                <a:gd name="T75" fmla="*/ 13 h 57"/>
                <a:gd name="T76" fmla="*/ 0 w 83"/>
                <a:gd name="T77" fmla="*/ 11 h 57"/>
                <a:gd name="T78" fmla="*/ 2 w 83"/>
                <a:gd name="T79" fmla="*/ 9 h 57"/>
                <a:gd name="T80" fmla="*/ 2 w 83"/>
                <a:gd name="T81" fmla="*/ 7 h 57"/>
                <a:gd name="T82" fmla="*/ 2 w 83"/>
                <a:gd name="T83" fmla="*/ 5 h 57"/>
                <a:gd name="T84" fmla="*/ 2 w 83"/>
                <a:gd name="T85" fmla="*/ 5 h 57"/>
                <a:gd name="T86" fmla="*/ 4 w 83"/>
                <a:gd name="T87" fmla="*/ 3 h 57"/>
                <a:gd name="T88" fmla="*/ 5 w 83"/>
                <a:gd name="T89" fmla="*/ 2 h 57"/>
                <a:gd name="T90" fmla="*/ 7 w 83"/>
                <a:gd name="T91" fmla="*/ 2 h 57"/>
                <a:gd name="T92" fmla="*/ 9 w 83"/>
                <a:gd name="T93" fmla="*/ 0 h 5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3"/>
                <a:gd name="T142" fmla="*/ 0 h 57"/>
                <a:gd name="T143" fmla="*/ 83 w 83"/>
                <a:gd name="T144" fmla="*/ 57 h 5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3" h="57">
                  <a:moveTo>
                    <a:pt x="9" y="0"/>
                  </a:moveTo>
                  <a:lnTo>
                    <a:pt x="12" y="0"/>
                  </a:lnTo>
                  <a:lnTo>
                    <a:pt x="16" y="0"/>
                  </a:lnTo>
                  <a:lnTo>
                    <a:pt x="19" y="0"/>
                  </a:lnTo>
                  <a:lnTo>
                    <a:pt x="23" y="0"/>
                  </a:lnTo>
                  <a:lnTo>
                    <a:pt x="30" y="0"/>
                  </a:lnTo>
                  <a:lnTo>
                    <a:pt x="37" y="0"/>
                  </a:lnTo>
                  <a:lnTo>
                    <a:pt x="46" y="0"/>
                  </a:lnTo>
                  <a:lnTo>
                    <a:pt x="55" y="0"/>
                  </a:lnTo>
                  <a:lnTo>
                    <a:pt x="65" y="0"/>
                  </a:lnTo>
                  <a:lnTo>
                    <a:pt x="76" y="0"/>
                  </a:lnTo>
                  <a:lnTo>
                    <a:pt x="77" y="0"/>
                  </a:lnTo>
                  <a:lnTo>
                    <a:pt x="79" y="0"/>
                  </a:lnTo>
                  <a:lnTo>
                    <a:pt x="79" y="2"/>
                  </a:lnTo>
                  <a:lnTo>
                    <a:pt x="81" y="2"/>
                  </a:lnTo>
                  <a:lnTo>
                    <a:pt x="81" y="3"/>
                  </a:lnTo>
                  <a:lnTo>
                    <a:pt x="83" y="3"/>
                  </a:lnTo>
                  <a:lnTo>
                    <a:pt x="83" y="5"/>
                  </a:lnTo>
                  <a:lnTo>
                    <a:pt x="81" y="13"/>
                  </a:lnTo>
                  <a:lnTo>
                    <a:pt x="79" y="18"/>
                  </a:lnTo>
                  <a:lnTo>
                    <a:pt x="77" y="25"/>
                  </a:lnTo>
                  <a:lnTo>
                    <a:pt x="76" y="31"/>
                  </a:lnTo>
                  <a:lnTo>
                    <a:pt x="72" y="38"/>
                  </a:lnTo>
                  <a:lnTo>
                    <a:pt x="71" y="44"/>
                  </a:lnTo>
                  <a:lnTo>
                    <a:pt x="69" y="50"/>
                  </a:lnTo>
                  <a:lnTo>
                    <a:pt x="65" y="55"/>
                  </a:lnTo>
                  <a:lnTo>
                    <a:pt x="65" y="57"/>
                  </a:lnTo>
                  <a:lnTo>
                    <a:pt x="64" y="57"/>
                  </a:lnTo>
                  <a:lnTo>
                    <a:pt x="62" y="57"/>
                  </a:lnTo>
                  <a:lnTo>
                    <a:pt x="60" y="57"/>
                  </a:lnTo>
                  <a:lnTo>
                    <a:pt x="58" y="55"/>
                  </a:lnTo>
                  <a:lnTo>
                    <a:pt x="55" y="55"/>
                  </a:lnTo>
                  <a:lnTo>
                    <a:pt x="51" y="53"/>
                  </a:lnTo>
                  <a:lnTo>
                    <a:pt x="48" y="52"/>
                  </a:lnTo>
                  <a:lnTo>
                    <a:pt x="45" y="50"/>
                  </a:lnTo>
                  <a:lnTo>
                    <a:pt x="41" y="47"/>
                  </a:lnTo>
                  <a:lnTo>
                    <a:pt x="38" y="45"/>
                  </a:lnTo>
                  <a:lnTo>
                    <a:pt x="35" y="44"/>
                  </a:lnTo>
                  <a:lnTo>
                    <a:pt x="31" y="42"/>
                  </a:lnTo>
                  <a:lnTo>
                    <a:pt x="28" y="40"/>
                  </a:lnTo>
                  <a:lnTo>
                    <a:pt x="24" y="38"/>
                  </a:lnTo>
                  <a:lnTo>
                    <a:pt x="21" y="37"/>
                  </a:lnTo>
                  <a:lnTo>
                    <a:pt x="19" y="33"/>
                  </a:lnTo>
                  <a:lnTo>
                    <a:pt x="16" y="31"/>
                  </a:lnTo>
                  <a:lnTo>
                    <a:pt x="12" y="29"/>
                  </a:lnTo>
                  <a:lnTo>
                    <a:pt x="9" y="27"/>
                  </a:lnTo>
                  <a:lnTo>
                    <a:pt x="7" y="24"/>
                  </a:lnTo>
                  <a:lnTo>
                    <a:pt x="5" y="24"/>
                  </a:lnTo>
                  <a:lnTo>
                    <a:pt x="5" y="22"/>
                  </a:lnTo>
                  <a:lnTo>
                    <a:pt x="4" y="22"/>
                  </a:lnTo>
                  <a:lnTo>
                    <a:pt x="4" y="20"/>
                  </a:lnTo>
                  <a:lnTo>
                    <a:pt x="4" y="18"/>
                  </a:lnTo>
                  <a:lnTo>
                    <a:pt x="2" y="18"/>
                  </a:lnTo>
                  <a:lnTo>
                    <a:pt x="2" y="17"/>
                  </a:lnTo>
                  <a:lnTo>
                    <a:pt x="2" y="15"/>
                  </a:lnTo>
                  <a:lnTo>
                    <a:pt x="2" y="13"/>
                  </a:lnTo>
                  <a:lnTo>
                    <a:pt x="0" y="11"/>
                  </a:lnTo>
                  <a:lnTo>
                    <a:pt x="2" y="11"/>
                  </a:lnTo>
                  <a:lnTo>
                    <a:pt x="2" y="9"/>
                  </a:lnTo>
                  <a:lnTo>
                    <a:pt x="2" y="7"/>
                  </a:lnTo>
                  <a:lnTo>
                    <a:pt x="2" y="5"/>
                  </a:lnTo>
                  <a:lnTo>
                    <a:pt x="4" y="3"/>
                  </a:lnTo>
                  <a:lnTo>
                    <a:pt x="5" y="2"/>
                  </a:lnTo>
                  <a:lnTo>
                    <a:pt x="7" y="2"/>
                  </a:lnTo>
                  <a:lnTo>
                    <a:pt x="9" y="0"/>
                  </a:lnTo>
                  <a:close/>
                </a:path>
              </a:pathLst>
            </a:custGeom>
            <a:solidFill>
              <a:srgbClr val="666666"/>
            </a:solidFill>
            <a:ln w="9525">
              <a:noFill/>
              <a:round/>
              <a:headEnd/>
              <a:tailEnd/>
            </a:ln>
          </p:spPr>
          <p:txBody>
            <a:bodyPr/>
            <a:lstStyle/>
            <a:p>
              <a:endParaRPr lang="en-US" b="1"/>
            </a:p>
          </p:txBody>
        </p:sp>
        <p:sp>
          <p:nvSpPr>
            <p:cNvPr id="82996" name="Freeform 151"/>
            <p:cNvSpPr>
              <a:spLocks/>
            </p:cNvSpPr>
            <p:nvPr/>
          </p:nvSpPr>
          <p:spPr bwMode="auto">
            <a:xfrm>
              <a:off x="5214" y="3421"/>
              <a:ext cx="12" cy="5"/>
            </a:xfrm>
            <a:custGeom>
              <a:avLst/>
              <a:gdLst>
                <a:gd name="T0" fmla="*/ 101 w 111"/>
                <a:gd name="T1" fmla="*/ 26 h 55"/>
                <a:gd name="T2" fmla="*/ 94 w 111"/>
                <a:gd name="T3" fmla="*/ 23 h 55"/>
                <a:gd name="T4" fmla="*/ 81 w 111"/>
                <a:gd name="T5" fmla="*/ 17 h 55"/>
                <a:gd name="T6" fmla="*/ 62 w 111"/>
                <a:gd name="T7" fmla="*/ 11 h 55"/>
                <a:gd name="T8" fmla="*/ 44 w 111"/>
                <a:gd name="T9" fmla="*/ 6 h 55"/>
                <a:gd name="T10" fmla="*/ 33 w 111"/>
                <a:gd name="T11" fmla="*/ 2 h 55"/>
                <a:gd name="T12" fmla="*/ 31 w 111"/>
                <a:gd name="T13" fmla="*/ 0 h 55"/>
                <a:gd name="T14" fmla="*/ 28 w 111"/>
                <a:gd name="T15" fmla="*/ 0 h 55"/>
                <a:gd name="T16" fmla="*/ 26 w 111"/>
                <a:gd name="T17" fmla="*/ 0 h 55"/>
                <a:gd name="T18" fmla="*/ 24 w 111"/>
                <a:gd name="T19" fmla="*/ 0 h 55"/>
                <a:gd name="T20" fmla="*/ 21 w 111"/>
                <a:gd name="T21" fmla="*/ 0 h 55"/>
                <a:gd name="T22" fmla="*/ 21 w 111"/>
                <a:gd name="T23" fmla="*/ 2 h 55"/>
                <a:gd name="T24" fmla="*/ 19 w 111"/>
                <a:gd name="T25" fmla="*/ 2 h 55"/>
                <a:gd name="T26" fmla="*/ 16 w 111"/>
                <a:gd name="T27" fmla="*/ 8 h 55"/>
                <a:gd name="T28" fmla="*/ 12 w 111"/>
                <a:gd name="T29" fmla="*/ 15 h 55"/>
                <a:gd name="T30" fmla="*/ 9 w 111"/>
                <a:gd name="T31" fmla="*/ 20 h 55"/>
                <a:gd name="T32" fmla="*/ 5 w 111"/>
                <a:gd name="T33" fmla="*/ 26 h 55"/>
                <a:gd name="T34" fmla="*/ 2 w 111"/>
                <a:gd name="T35" fmla="*/ 33 h 55"/>
                <a:gd name="T36" fmla="*/ 0 w 111"/>
                <a:gd name="T37" fmla="*/ 38 h 55"/>
                <a:gd name="T38" fmla="*/ 0 w 111"/>
                <a:gd name="T39" fmla="*/ 43 h 55"/>
                <a:gd name="T40" fmla="*/ 0 w 111"/>
                <a:gd name="T41" fmla="*/ 46 h 55"/>
                <a:gd name="T42" fmla="*/ 0 w 111"/>
                <a:gd name="T43" fmla="*/ 48 h 55"/>
                <a:gd name="T44" fmla="*/ 0 w 111"/>
                <a:gd name="T45" fmla="*/ 50 h 55"/>
                <a:gd name="T46" fmla="*/ 0 w 111"/>
                <a:gd name="T47" fmla="*/ 52 h 55"/>
                <a:gd name="T48" fmla="*/ 0 w 111"/>
                <a:gd name="T49" fmla="*/ 52 h 55"/>
                <a:gd name="T50" fmla="*/ 2 w 111"/>
                <a:gd name="T51" fmla="*/ 53 h 55"/>
                <a:gd name="T52" fmla="*/ 5 w 111"/>
                <a:gd name="T53" fmla="*/ 53 h 55"/>
                <a:gd name="T54" fmla="*/ 9 w 111"/>
                <a:gd name="T55" fmla="*/ 53 h 55"/>
                <a:gd name="T56" fmla="*/ 14 w 111"/>
                <a:gd name="T57" fmla="*/ 53 h 55"/>
                <a:gd name="T58" fmla="*/ 24 w 111"/>
                <a:gd name="T59" fmla="*/ 53 h 55"/>
                <a:gd name="T60" fmla="*/ 43 w 111"/>
                <a:gd name="T61" fmla="*/ 55 h 55"/>
                <a:gd name="T62" fmla="*/ 62 w 111"/>
                <a:gd name="T63" fmla="*/ 55 h 55"/>
                <a:gd name="T64" fmla="*/ 75 w 111"/>
                <a:gd name="T65" fmla="*/ 55 h 55"/>
                <a:gd name="T66" fmla="*/ 85 w 111"/>
                <a:gd name="T67" fmla="*/ 55 h 55"/>
                <a:gd name="T68" fmla="*/ 90 w 111"/>
                <a:gd name="T69" fmla="*/ 55 h 55"/>
                <a:gd name="T70" fmla="*/ 92 w 111"/>
                <a:gd name="T71" fmla="*/ 53 h 55"/>
                <a:gd name="T72" fmla="*/ 96 w 111"/>
                <a:gd name="T73" fmla="*/ 53 h 55"/>
                <a:gd name="T74" fmla="*/ 97 w 111"/>
                <a:gd name="T75" fmla="*/ 52 h 55"/>
                <a:gd name="T76" fmla="*/ 101 w 111"/>
                <a:gd name="T77" fmla="*/ 50 h 55"/>
                <a:gd name="T78" fmla="*/ 102 w 111"/>
                <a:gd name="T79" fmla="*/ 48 h 55"/>
                <a:gd name="T80" fmla="*/ 104 w 111"/>
                <a:gd name="T81" fmla="*/ 46 h 55"/>
                <a:gd name="T82" fmla="*/ 106 w 111"/>
                <a:gd name="T83" fmla="*/ 45 h 55"/>
                <a:gd name="T84" fmla="*/ 108 w 111"/>
                <a:gd name="T85" fmla="*/ 43 h 55"/>
                <a:gd name="T86" fmla="*/ 109 w 111"/>
                <a:gd name="T87" fmla="*/ 40 h 55"/>
                <a:gd name="T88" fmla="*/ 109 w 111"/>
                <a:gd name="T89" fmla="*/ 38 h 55"/>
                <a:gd name="T90" fmla="*/ 111 w 111"/>
                <a:gd name="T91" fmla="*/ 35 h 55"/>
                <a:gd name="T92" fmla="*/ 109 w 111"/>
                <a:gd name="T93" fmla="*/ 33 h 55"/>
                <a:gd name="T94" fmla="*/ 109 w 111"/>
                <a:gd name="T95" fmla="*/ 31 h 55"/>
                <a:gd name="T96" fmla="*/ 108 w 111"/>
                <a:gd name="T97" fmla="*/ 30 h 55"/>
                <a:gd name="T98" fmla="*/ 106 w 111"/>
                <a:gd name="T99" fmla="*/ 28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1"/>
                <a:gd name="T151" fmla="*/ 0 h 55"/>
                <a:gd name="T152" fmla="*/ 111 w 111"/>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1" h="55">
                  <a:moveTo>
                    <a:pt x="104" y="28"/>
                  </a:moveTo>
                  <a:lnTo>
                    <a:pt x="101" y="26"/>
                  </a:lnTo>
                  <a:lnTo>
                    <a:pt x="97" y="25"/>
                  </a:lnTo>
                  <a:lnTo>
                    <a:pt x="94" y="23"/>
                  </a:lnTo>
                  <a:lnTo>
                    <a:pt x="89" y="20"/>
                  </a:lnTo>
                  <a:lnTo>
                    <a:pt x="81" y="17"/>
                  </a:lnTo>
                  <a:lnTo>
                    <a:pt x="70" y="15"/>
                  </a:lnTo>
                  <a:lnTo>
                    <a:pt x="62" y="11"/>
                  </a:lnTo>
                  <a:lnTo>
                    <a:pt x="53" y="8"/>
                  </a:lnTo>
                  <a:lnTo>
                    <a:pt x="44" y="6"/>
                  </a:lnTo>
                  <a:lnTo>
                    <a:pt x="35" y="2"/>
                  </a:lnTo>
                  <a:lnTo>
                    <a:pt x="33" y="2"/>
                  </a:lnTo>
                  <a:lnTo>
                    <a:pt x="31" y="0"/>
                  </a:lnTo>
                  <a:lnTo>
                    <a:pt x="29" y="0"/>
                  </a:lnTo>
                  <a:lnTo>
                    <a:pt x="28" y="0"/>
                  </a:lnTo>
                  <a:lnTo>
                    <a:pt x="26" y="0"/>
                  </a:lnTo>
                  <a:lnTo>
                    <a:pt x="24" y="0"/>
                  </a:lnTo>
                  <a:lnTo>
                    <a:pt x="22" y="0"/>
                  </a:lnTo>
                  <a:lnTo>
                    <a:pt x="21" y="0"/>
                  </a:lnTo>
                  <a:lnTo>
                    <a:pt x="21" y="2"/>
                  </a:lnTo>
                  <a:lnTo>
                    <a:pt x="19" y="2"/>
                  </a:lnTo>
                  <a:lnTo>
                    <a:pt x="19" y="4"/>
                  </a:lnTo>
                  <a:lnTo>
                    <a:pt x="16" y="8"/>
                  </a:lnTo>
                  <a:lnTo>
                    <a:pt x="14" y="11"/>
                  </a:lnTo>
                  <a:lnTo>
                    <a:pt x="12" y="15"/>
                  </a:lnTo>
                  <a:lnTo>
                    <a:pt x="10" y="17"/>
                  </a:lnTo>
                  <a:lnTo>
                    <a:pt x="9" y="20"/>
                  </a:lnTo>
                  <a:lnTo>
                    <a:pt x="7" y="25"/>
                  </a:lnTo>
                  <a:lnTo>
                    <a:pt x="5" y="26"/>
                  </a:lnTo>
                  <a:lnTo>
                    <a:pt x="3" y="30"/>
                  </a:lnTo>
                  <a:lnTo>
                    <a:pt x="2" y="33"/>
                  </a:lnTo>
                  <a:lnTo>
                    <a:pt x="2" y="37"/>
                  </a:lnTo>
                  <a:lnTo>
                    <a:pt x="0" y="38"/>
                  </a:lnTo>
                  <a:lnTo>
                    <a:pt x="0" y="40"/>
                  </a:lnTo>
                  <a:lnTo>
                    <a:pt x="0" y="43"/>
                  </a:lnTo>
                  <a:lnTo>
                    <a:pt x="0" y="45"/>
                  </a:lnTo>
                  <a:lnTo>
                    <a:pt x="0" y="46"/>
                  </a:lnTo>
                  <a:lnTo>
                    <a:pt x="0" y="48"/>
                  </a:lnTo>
                  <a:lnTo>
                    <a:pt x="0" y="50"/>
                  </a:lnTo>
                  <a:lnTo>
                    <a:pt x="0" y="52"/>
                  </a:lnTo>
                  <a:lnTo>
                    <a:pt x="2" y="52"/>
                  </a:lnTo>
                  <a:lnTo>
                    <a:pt x="2" y="53"/>
                  </a:lnTo>
                  <a:lnTo>
                    <a:pt x="3" y="53"/>
                  </a:lnTo>
                  <a:lnTo>
                    <a:pt x="5" y="53"/>
                  </a:lnTo>
                  <a:lnTo>
                    <a:pt x="7" y="53"/>
                  </a:lnTo>
                  <a:lnTo>
                    <a:pt x="9" y="53"/>
                  </a:lnTo>
                  <a:lnTo>
                    <a:pt x="12" y="53"/>
                  </a:lnTo>
                  <a:lnTo>
                    <a:pt x="14" y="53"/>
                  </a:lnTo>
                  <a:lnTo>
                    <a:pt x="16" y="53"/>
                  </a:lnTo>
                  <a:lnTo>
                    <a:pt x="24" y="53"/>
                  </a:lnTo>
                  <a:lnTo>
                    <a:pt x="33" y="55"/>
                  </a:lnTo>
                  <a:lnTo>
                    <a:pt x="43" y="55"/>
                  </a:lnTo>
                  <a:lnTo>
                    <a:pt x="53" y="55"/>
                  </a:lnTo>
                  <a:lnTo>
                    <a:pt x="62" y="55"/>
                  </a:lnTo>
                  <a:lnTo>
                    <a:pt x="72" y="55"/>
                  </a:lnTo>
                  <a:lnTo>
                    <a:pt x="75" y="55"/>
                  </a:lnTo>
                  <a:lnTo>
                    <a:pt x="81" y="55"/>
                  </a:lnTo>
                  <a:lnTo>
                    <a:pt x="85" y="55"/>
                  </a:lnTo>
                  <a:lnTo>
                    <a:pt x="89" y="55"/>
                  </a:lnTo>
                  <a:lnTo>
                    <a:pt x="90" y="55"/>
                  </a:lnTo>
                  <a:lnTo>
                    <a:pt x="92" y="55"/>
                  </a:lnTo>
                  <a:lnTo>
                    <a:pt x="92" y="53"/>
                  </a:lnTo>
                  <a:lnTo>
                    <a:pt x="94" y="53"/>
                  </a:lnTo>
                  <a:lnTo>
                    <a:pt x="96" y="53"/>
                  </a:lnTo>
                  <a:lnTo>
                    <a:pt x="96" y="52"/>
                  </a:lnTo>
                  <a:lnTo>
                    <a:pt x="97" y="52"/>
                  </a:lnTo>
                  <a:lnTo>
                    <a:pt x="99" y="52"/>
                  </a:lnTo>
                  <a:lnTo>
                    <a:pt x="101" y="50"/>
                  </a:lnTo>
                  <a:lnTo>
                    <a:pt x="102" y="48"/>
                  </a:lnTo>
                  <a:lnTo>
                    <a:pt x="104" y="48"/>
                  </a:lnTo>
                  <a:lnTo>
                    <a:pt x="104" y="46"/>
                  </a:lnTo>
                  <a:lnTo>
                    <a:pt x="106" y="46"/>
                  </a:lnTo>
                  <a:lnTo>
                    <a:pt x="106" y="45"/>
                  </a:lnTo>
                  <a:lnTo>
                    <a:pt x="108" y="45"/>
                  </a:lnTo>
                  <a:lnTo>
                    <a:pt x="108" y="43"/>
                  </a:lnTo>
                  <a:lnTo>
                    <a:pt x="109" y="40"/>
                  </a:lnTo>
                  <a:lnTo>
                    <a:pt x="109" y="38"/>
                  </a:lnTo>
                  <a:lnTo>
                    <a:pt x="109" y="37"/>
                  </a:lnTo>
                  <a:lnTo>
                    <a:pt x="111" y="35"/>
                  </a:lnTo>
                  <a:lnTo>
                    <a:pt x="109" y="33"/>
                  </a:lnTo>
                  <a:lnTo>
                    <a:pt x="109" y="31"/>
                  </a:lnTo>
                  <a:lnTo>
                    <a:pt x="108" y="30"/>
                  </a:lnTo>
                  <a:lnTo>
                    <a:pt x="106" y="28"/>
                  </a:lnTo>
                  <a:lnTo>
                    <a:pt x="104" y="28"/>
                  </a:lnTo>
                  <a:close/>
                </a:path>
              </a:pathLst>
            </a:custGeom>
            <a:solidFill>
              <a:srgbClr val="666666"/>
            </a:solidFill>
            <a:ln w="9525">
              <a:noFill/>
              <a:round/>
              <a:headEnd/>
              <a:tailEnd/>
            </a:ln>
          </p:spPr>
          <p:txBody>
            <a:bodyPr/>
            <a:lstStyle/>
            <a:p>
              <a:endParaRPr lang="en-US" b="1"/>
            </a:p>
          </p:txBody>
        </p:sp>
        <p:sp>
          <p:nvSpPr>
            <p:cNvPr id="82997" name="Freeform 152"/>
            <p:cNvSpPr>
              <a:spLocks/>
            </p:cNvSpPr>
            <p:nvPr/>
          </p:nvSpPr>
          <p:spPr bwMode="auto">
            <a:xfrm>
              <a:off x="5204" y="3419"/>
              <a:ext cx="11" cy="7"/>
            </a:xfrm>
            <a:custGeom>
              <a:avLst/>
              <a:gdLst>
                <a:gd name="T0" fmla="*/ 29 w 101"/>
                <a:gd name="T1" fmla="*/ 0 h 70"/>
                <a:gd name="T2" fmla="*/ 48 w 101"/>
                <a:gd name="T3" fmla="*/ 4 h 70"/>
                <a:gd name="T4" fmla="*/ 67 w 101"/>
                <a:gd name="T5" fmla="*/ 8 h 70"/>
                <a:gd name="T6" fmla="*/ 81 w 101"/>
                <a:gd name="T7" fmla="*/ 10 h 70"/>
                <a:gd name="T8" fmla="*/ 89 w 101"/>
                <a:gd name="T9" fmla="*/ 12 h 70"/>
                <a:gd name="T10" fmla="*/ 95 w 101"/>
                <a:gd name="T11" fmla="*/ 13 h 70"/>
                <a:gd name="T12" fmla="*/ 99 w 101"/>
                <a:gd name="T13" fmla="*/ 15 h 70"/>
                <a:gd name="T14" fmla="*/ 99 w 101"/>
                <a:gd name="T15" fmla="*/ 15 h 70"/>
                <a:gd name="T16" fmla="*/ 101 w 101"/>
                <a:gd name="T17" fmla="*/ 17 h 70"/>
                <a:gd name="T18" fmla="*/ 101 w 101"/>
                <a:gd name="T19" fmla="*/ 17 h 70"/>
                <a:gd name="T20" fmla="*/ 101 w 101"/>
                <a:gd name="T21" fmla="*/ 19 h 70"/>
                <a:gd name="T22" fmla="*/ 101 w 101"/>
                <a:gd name="T23" fmla="*/ 22 h 70"/>
                <a:gd name="T24" fmla="*/ 97 w 101"/>
                <a:gd name="T25" fmla="*/ 28 h 70"/>
                <a:gd name="T26" fmla="*/ 95 w 101"/>
                <a:gd name="T27" fmla="*/ 35 h 70"/>
                <a:gd name="T28" fmla="*/ 92 w 101"/>
                <a:gd name="T29" fmla="*/ 40 h 70"/>
                <a:gd name="T30" fmla="*/ 86 w 101"/>
                <a:gd name="T31" fmla="*/ 50 h 70"/>
                <a:gd name="T32" fmla="*/ 79 w 101"/>
                <a:gd name="T33" fmla="*/ 60 h 70"/>
                <a:gd name="T34" fmla="*/ 75 w 101"/>
                <a:gd name="T35" fmla="*/ 68 h 70"/>
                <a:gd name="T36" fmla="*/ 74 w 101"/>
                <a:gd name="T37" fmla="*/ 68 h 70"/>
                <a:gd name="T38" fmla="*/ 72 w 101"/>
                <a:gd name="T39" fmla="*/ 70 h 70"/>
                <a:gd name="T40" fmla="*/ 70 w 101"/>
                <a:gd name="T41" fmla="*/ 70 h 70"/>
                <a:gd name="T42" fmla="*/ 62 w 101"/>
                <a:gd name="T43" fmla="*/ 70 h 70"/>
                <a:gd name="T44" fmla="*/ 46 w 101"/>
                <a:gd name="T45" fmla="*/ 67 h 70"/>
                <a:gd name="T46" fmla="*/ 28 w 101"/>
                <a:gd name="T47" fmla="*/ 65 h 70"/>
                <a:gd name="T48" fmla="*/ 12 w 101"/>
                <a:gd name="T49" fmla="*/ 60 h 70"/>
                <a:gd name="T50" fmla="*/ 3 w 101"/>
                <a:gd name="T51" fmla="*/ 59 h 70"/>
                <a:gd name="T52" fmla="*/ 3 w 101"/>
                <a:gd name="T53" fmla="*/ 57 h 70"/>
                <a:gd name="T54" fmla="*/ 2 w 101"/>
                <a:gd name="T55" fmla="*/ 55 h 70"/>
                <a:gd name="T56" fmla="*/ 2 w 101"/>
                <a:gd name="T57" fmla="*/ 55 h 70"/>
                <a:gd name="T58" fmla="*/ 0 w 101"/>
                <a:gd name="T59" fmla="*/ 53 h 70"/>
                <a:gd name="T60" fmla="*/ 2 w 101"/>
                <a:gd name="T61" fmla="*/ 48 h 70"/>
                <a:gd name="T62" fmla="*/ 3 w 101"/>
                <a:gd name="T63" fmla="*/ 35 h 70"/>
                <a:gd name="T64" fmla="*/ 5 w 101"/>
                <a:gd name="T65" fmla="*/ 26 h 70"/>
                <a:gd name="T66" fmla="*/ 7 w 101"/>
                <a:gd name="T67" fmla="*/ 19 h 70"/>
                <a:gd name="T68" fmla="*/ 7 w 101"/>
                <a:gd name="T69" fmla="*/ 13 h 70"/>
                <a:gd name="T70" fmla="*/ 9 w 101"/>
                <a:gd name="T71" fmla="*/ 8 h 70"/>
                <a:gd name="T72" fmla="*/ 10 w 101"/>
                <a:gd name="T73" fmla="*/ 4 h 70"/>
                <a:gd name="T74" fmla="*/ 12 w 101"/>
                <a:gd name="T75" fmla="*/ 2 h 70"/>
                <a:gd name="T76" fmla="*/ 12 w 101"/>
                <a:gd name="T77" fmla="*/ 2 h 70"/>
                <a:gd name="T78" fmla="*/ 14 w 101"/>
                <a:gd name="T79" fmla="*/ 0 h 70"/>
                <a:gd name="T80" fmla="*/ 15 w 101"/>
                <a:gd name="T81" fmla="*/ 0 h 70"/>
                <a:gd name="T82" fmla="*/ 19 w 101"/>
                <a:gd name="T83" fmla="*/ 0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0"/>
                <a:gd name="T128" fmla="*/ 101 w 101"/>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0">
                  <a:moveTo>
                    <a:pt x="21" y="0"/>
                  </a:moveTo>
                  <a:lnTo>
                    <a:pt x="29" y="0"/>
                  </a:lnTo>
                  <a:lnTo>
                    <a:pt x="38" y="2"/>
                  </a:lnTo>
                  <a:lnTo>
                    <a:pt x="48" y="4"/>
                  </a:lnTo>
                  <a:lnTo>
                    <a:pt x="58" y="6"/>
                  </a:lnTo>
                  <a:lnTo>
                    <a:pt x="67" y="8"/>
                  </a:lnTo>
                  <a:lnTo>
                    <a:pt x="77" y="10"/>
                  </a:lnTo>
                  <a:lnTo>
                    <a:pt x="81" y="10"/>
                  </a:lnTo>
                  <a:lnTo>
                    <a:pt x="86" y="12"/>
                  </a:lnTo>
                  <a:lnTo>
                    <a:pt x="89" y="12"/>
                  </a:lnTo>
                  <a:lnTo>
                    <a:pt x="95" y="13"/>
                  </a:lnTo>
                  <a:lnTo>
                    <a:pt x="97" y="13"/>
                  </a:lnTo>
                  <a:lnTo>
                    <a:pt x="99" y="15"/>
                  </a:lnTo>
                  <a:lnTo>
                    <a:pt x="101" y="15"/>
                  </a:lnTo>
                  <a:lnTo>
                    <a:pt x="101" y="17"/>
                  </a:lnTo>
                  <a:lnTo>
                    <a:pt x="101" y="19"/>
                  </a:lnTo>
                  <a:lnTo>
                    <a:pt x="101" y="22"/>
                  </a:lnTo>
                  <a:lnTo>
                    <a:pt x="99" y="26"/>
                  </a:lnTo>
                  <a:lnTo>
                    <a:pt x="97" y="28"/>
                  </a:lnTo>
                  <a:lnTo>
                    <a:pt x="95" y="32"/>
                  </a:lnTo>
                  <a:lnTo>
                    <a:pt x="95" y="35"/>
                  </a:lnTo>
                  <a:lnTo>
                    <a:pt x="94" y="37"/>
                  </a:lnTo>
                  <a:lnTo>
                    <a:pt x="92" y="40"/>
                  </a:lnTo>
                  <a:lnTo>
                    <a:pt x="89" y="42"/>
                  </a:lnTo>
                  <a:lnTo>
                    <a:pt x="86" y="50"/>
                  </a:lnTo>
                  <a:lnTo>
                    <a:pt x="82" y="55"/>
                  </a:lnTo>
                  <a:lnTo>
                    <a:pt x="79" y="60"/>
                  </a:lnTo>
                  <a:lnTo>
                    <a:pt x="75" y="67"/>
                  </a:lnTo>
                  <a:lnTo>
                    <a:pt x="75" y="68"/>
                  </a:lnTo>
                  <a:lnTo>
                    <a:pt x="74" y="68"/>
                  </a:lnTo>
                  <a:lnTo>
                    <a:pt x="74" y="70"/>
                  </a:lnTo>
                  <a:lnTo>
                    <a:pt x="72" y="70"/>
                  </a:lnTo>
                  <a:lnTo>
                    <a:pt x="70" y="70"/>
                  </a:lnTo>
                  <a:lnTo>
                    <a:pt x="62" y="70"/>
                  </a:lnTo>
                  <a:lnTo>
                    <a:pt x="55" y="68"/>
                  </a:lnTo>
                  <a:lnTo>
                    <a:pt x="46" y="67"/>
                  </a:lnTo>
                  <a:lnTo>
                    <a:pt x="36" y="65"/>
                  </a:lnTo>
                  <a:lnTo>
                    <a:pt x="28" y="65"/>
                  </a:lnTo>
                  <a:lnTo>
                    <a:pt x="21" y="62"/>
                  </a:lnTo>
                  <a:lnTo>
                    <a:pt x="12" y="60"/>
                  </a:lnTo>
                  <a:lnTo>
                    <a:pt x="5" y="59"/>
                  </a:lnTo>
                  <a:lnTo>
                    <a:pt x="3" y="59"/>
                  </a:lnTo>
                  <a:lnTo>
                    <a:pt x="3" y="57"/>
                  </a:lnTo>
                  <a:lnTo>
                    <a:pt x="2" y="57"/>
                  </a:lnTo>
                  <a:lnTo>
                    <a:pt x="2" y="55"/>
                  </a:lnTo>
                  <a:lnTo>
                    <a:pt x="0" y="53"/>
                  </a:lnTo>
                  <a:lnTo>
                    <a:pt x="2" y="48"/>
                  </a:lnTo>
                  <a:lnTo>
                    <a:pt x="2" y="40"/>
                  </a:lnTo>
                  <a:lnTo>
                    <a:pt x="3" y="35"/>
                  </a:lnTo>
                  <a:lnTo>
                    <a:pt x="3" y="28"/>
                  </a:lnTo>
                  <a:lnTo>
                    <a:pt x="5" y="26"/>
                  </a:lnTo>
                  <a:lnTo>
                    <a:pt x="5" y="22"/>
                  </a:lnTo>
                  <a:lnTo>
                    <a:pt x="7" y="19"/>
                  </a:lnTo>
                  <a:lnTo>
                    <a:pt x="7" y="17"/>
                  </a:lnTo>
                  <a:lnTo>
                    <a:pt x="7" y="13"/>
                  </a:lnTo>
                  <a:lnTo>
                    <a:pt x="9" y="10"/>
                  </a:lnTo>
                  <a:lnTo>
                    <a:pt x="9" y="8"/>
                  </a:lnTo>
                  <a:lnTo>
                    <a:pt x="10" y="4"/>
                  </a:lnTo>
                  <a:lnTo>
                    <a:pt x="10" y="2"/>
                  </a:lnTo>
                  <a:lnTo>
                    <a:pt x="12" y="2"/>
                  </a:lnTo>
                  <a:lnTo>
                    <a:pt x="14" y="0"/>
                  </a:lnTo>
                  <a:lnTo>
                    <a:pt x="15" y="0"/>
                  </a:lnTo>
                  <a:lnTo>
                    <a:pt x="17" y="0"/>
                  </a:lnTo>
                  <a:lnTo>
                    <a:pt x="19" y="0"/>
                  </a:lnTo>
                  <a:lnTo>
                    <a:pt x="21" y="0"/>
                  </a:lnTo>
                  <a:close/>
                </a:path>
              </a:pathLst>
            </a:custGeom>
            <a:solidFill>
              <a:srgbClr val="666666"/>
            </a:solidFill>
            <a:ln w="9525">
              <a:noFill/>
              <a:round/>
              <a:headEnd/>
              <a:tailEnd/>
            </a:ln>
          </p:spPr>
          <p:txBody>
            <a:bodyPr/>
            <a:lstStyle/>
            <a:p>
              <a:endParaRPr lang="en-US" b="1"/>
            </a:p>
          </p:txBody>
        </p:sp>
        <p:sp>
          <p:nvSpPr>
            <p:cNvPr id="82998" name="Freeform 153"/>
            <p:cNvSpPr>
              <a:spLocks/>
            </p:cNvSpPr>
            <p:nvPr/>
          </p:nvSpPr>
          <p:spPr bwMode="auto">
            <a:xfrm>
              <a:off x="5194" y="3418"/>
              <a:ext cx="8" cy="6"/>
            </a:xfrm>
            <a:custGeom>
              <a:avLst/>
              <a:gdLst>
                <a:gd name="T0" fmla="*/ 17 w 80"/>
                <a:gd name="T1" fmla="*/ 2 h 55"/>
                <a:gd name="T2" fmla="*/ 31 w 80"/>
                <a:gd name="T3" fmla="*/ 0 h 55"/>
                <a:gd name="T4" fmla="*/ 46 w 80"/>
                <a:gd name="T5" fmla="*/ 0 h 55"/>
                <a:gd name="T6" fmla="*/ 63 w 80"/>
                <a:gd name="T7" fmla="*/ 0 h 55"/>
                <a:gd name="T8" fmla="*/ 74 w 80"/>
                <a:gd name="T9" fmla="*/ 0 h 55"/>
                <a:gd name="T10" fmla="*/ 74 w 80"/>
                <a:gd name="T11" fmla="*/ 2 h 55"/>
                <a:gd name="T12" fmla="*/ 77 w 80"/>
                <a:gd name="T13" fmla="*/ 2 h 55"/>
                <a:gd name="T14" fmla="*/ 79 w 80"/>
                <a:gd name="T15" fmla="*/ 4 h 55"/>
                <a:gd name="T16" fmla="*/ 79 w 80"/>
                <a:gd name="T17" fmla="*/ 4 h 55"/>
                <a:gd name="T18" fmla="*/ 80 w 80"/>
                <a:gd name="T19" fmla="*/ 6 h 55"/>
                <a:gd name="T20" fmla="*/ 80 w 80"/>
                <a:gd name="T21" fmla="*/ 8 h 55"/>
                <a:gd name="T22" fmla="*/ 79 w 80"/>
                <a:gd name="T23" fmla="*/ 14 h 55"/>
                <a:gd name="T24" fmla="*/ 75 w 80"/>
                <a:gd name="T25" fmla="*/ 24 h 55"/>
                <a:gd name="T26" fmla="*/ 72 w 80"/>
                <a:gd name="T27" fmla="*/ 35 h 55"/>
                <a:gd name="T28" fmla="*/ 70 w 80"/>
                <a:gd name="T29" fmla="*/ 44 h 55"/>
                <a:gd name="T30" fmla="*/ 67 w 80"/>
                <a:gd name="T31" fmla="*/ 50 h 55"/>
                <a:gd name="T32" fmla="*/ 65 w 80"/>
                <a:gd name="T33" fmla="*/ 54 h 55"/>
                <a:gd name="T34" fmla="*/ 65 w 80"/>
                <a:gd name="T35" fmla="*/ 54 h 55"/>
                <a:gd name="T36" fmla="*/ 63 w 80"/>
                <a:gd name="T37" fmla="*/ 55 h 55"/>
                <a:gd name="T38" fmla="*/ 61 w 80"/>
                <a:gd name="T39" fmla="*/ 55 h 55"/>
                <a:gd name="T40" fmla="*/ 60 w 80"/>
                <a:gd name="T41" fmla="*/ 55 h 55"/>
                <a:gd name="T42" fmla="*/ 56 w 80"/>
                <a:gd name="T43" fmla="*/ 54 h 55"/>
                <a:gd name="T44" fmla="*/ 53 w 80"/>
                <a:gd name="T45" fmla="*/ 52 h 55"/>
                <a:gd name="T46" fmla="*/ 46 w 80"/>
                <a:gd name="T47" fmla="*/ 50 h 55"/>
                <a:gd name="T48" fmla="*/ 38 w 80"/>
                <a:gd name="T49" fmla="*/ 47 h 55"/>
                <a:gd name="T50" fmla="*/ 31 w 80"/>
                <a:gd name="T51" fmla="*/ 42 h 55"/>
                <a:gd name="T52" fmla="*/ 26 w 80"/>
                <a:gd name="T53" fmla="*/ 39 h 55"/>
                <a:gd name="T54" fmla="*/ 19 w 80"/>
                <a:gd name="T55" fmla="*/ 35 h 55"/>
                <a:gd name="T56" fmla="*/ 14 w 80"/>
                <a:gd name="T57" fmla="*/ 32 h 55"/>
                <a:gd name="T58" fmla="*/ 7 w 80"/>
                <a:gd name="T59" fmla="*/ 26 h 55"/>
                <a:gd name="T60" fmla="*/ 3 w 80"/>
                <a:gd name="T61" fmla="*/ 24 h 55"/>
                <a:gd name="T62" fmla="*/ 3 w 80"/>
                <a:gd name="T63" fmla="*/ 22 h 55"/>
                <a:gd name="T64" fmla="*/ 2 w 80"/>
                <a:gd name="T65" fmla="*/ 21 h 55"/>
                <a:gd name="T66" fmla="*/ 2 w 80"/>
                <a:gd name="T67" fmla="*/ 19 h 55"/>
                <a:gd name="T68" fmla="*/ 0 w 80"/>
                <a:gd name="T69" fmla="*/ 17 h 55"/>
                <a:gd name="T70" fmla="*/ 0 w 80"/>
                <a:gd name="T71" fmla="*/ 15 h 55"/>
                <a:gd name="T72" fmla="*/ 0 w 80"/>
                <a:gd name="T73" fmla="*/ 14 h 55"/>
                <a:gd name="T74" fmla="*/ 2 w 80"/>
                <a:gd name="T75" fmla="*/ 12 h 55"/>
                <a:gd name="T76" fmla="*/ 2 w 80"/>
                <a:gd name="T77" fmla="*/ 10 h 55"/>
                <a:gd name="T78" fmla="*/ 2 w 80"/>
                <a:gd name="T79" fmla="*/ 10 h 55"/>
                <a:gd name="T80" fmla="*/ 3 w 80"/>
                <a:gd name="T81" fmla="*/ 8 h 55"/>
                <a:gd name="T82" fmla="*/ 5 w 80"/>
                <a:gd name="T83" fmla="*/ 6 h 55"/>
                <a:gd name="T84" fmla="*/ 5 w 80"/>
                <a:gd name="T85" fmla="*/ 4 h 55"/>
                <a:gd name="T86" fmla="*/ 7 w 80"/>
                <a:gd name="T87" fmla="*/ 4 h 55"/>
                <a:gd name="T88" fmla="*/ 8 w 80"/>
                <a:gd name="T89" fmla="*/ 2 h 55"/>
                <a:gd name="T90" fmla="*/ 10 w 80"/>
                <a:gd name="T91" fmla="*/ 2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5"/>
                <a:gd name="T140" fmla="*/ 80 w 80"/>
                <a:gd name="T141" fmla="*/ 55 h 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5">
                  <a:moveTo>
                    <a:pt x="12" y="2"/>
                  </a:moveTo>
                  <a:lnTo>
                    <a:pt x="17" y="2"/>
                  </a:lnTo>
                  <a:lnTo>
                    <a:pt x="24" y="0"/>
                  </a:lnTo>
                  <a:lnTo>
                    <a:pt x="31" y="0"/>
                  </a:lnTo>
                  <a:lnTo>
                    <a:pt x="36" y="0"/>
                  </a:lnTo>
                  <a:lnTo>
                    <a:pt x="46" y="0"/>
                  </a:lnTo>
                  <a:lnTo>
                    <a:pt x="54" y="0"/>
                  </a:lnTo>
                  <a:lnTo>
                    <a:pt x="63" y="0"/>
                  </a:lnTo>
                  <a:lnTo>
                    <a:pt x="72" y="0"/>
                  </a:lnTo>
                  <a:lnTo>
                    <a:pt x="74" y="0"/>
                  </a:lnTo>
                  <a:lnTo>
                    <a:pt x="74" y="2"/>
                  </a:lnTo>
                  <a:lnTo>
                    <a:pt x="75" y="2"/>
                  </a:lnTo>
                  <a:lnTo>
                    <a:pt x="77" y="2"/>
                  </a:lnTo>
                  <a:lnTo>
                    <a:pt x="79" y="4"/>
                  </a:lnTo>
                  <a:lnTo>
                    <a:pt x="80" y="6"/>
                  </a:lnTo>
                  <a:lnTo>
                    <a:pt x="80" y="8"/>
                  </a:lnTo>
                  <a:lnTo>
                    <a:pt x="79" y="14"/>
                  </a:lnTo>
                  <a:lnTo>
                    <a:pt x="77" y="19"/>
                  </a:lnTo>
                  <a:lnTo>
                    <a:pt x="75" y="24"/>
                  </a:lnTo>
                  <a:lnTo>
                    <a:pt x="74" y="30"/>
                  </a:lnTo>
                  <a:lnTo>
                    <a:pt x="72" y="35"/>
                  </a:lnTo>
                  <a:lnTo>
                    <a:pt x="70" y="42"/>
                  </a:lnTo>
                  <a:lnTo>
                    <a:pt x="70" y="44"/>
                  </a:lnTo>
                  <a:lnTo>
                    <a:pt x="68" y="49"/>
                  </a:lnTo>
                  <a:lnTo>
                    <a:pt x="67" y="50"/>
                  </a:lnTo>
                  <a:lnTo>
                    <a:pt x="67" y="54"/>
                  </a:lnTo>
                  <a:lnTo>
                    <a:pt x="65" y="54"/>
                  </a:lnTo>
                  <a:lnTo>
                    <a:pt x="63" y="55"/>
                  </a:lnTo>
                  <a:lnTo>
                    <a:pt x="61" y="55"/>
                  </a:lnTo>
                  <a:lnTo>
                    <a:pt x="60" y="55"/>
                  </a:lnTo>
                  <a:lnTo>
                    <a:pt x="58" y="54"/>
                  </a:lnTo>
                  <a:lnTo>
                    <a:pt x="56" y="54"/>
                  </a:lnTo>
                  <a:lnTo>
                    <a:pt x="53" y="52"/>
                  </a:lnTo>
                  <a:lnTo>
                    <a:pt x="49" y="50"/>
                  </a:lnTo>
                  <a:lnTo>
                    <a:pt x="46" y="50"/>
                  </a:lnTo>
                  <a:lnTo>
                    <a:pt x="41" y="49"/>
                  </a:lnTo>
                  <a:lnTo>
                    <a:pt x="38" y="47"/>
                  </a:lnTo>
                  <a:lnTo>
                    <a:pt x="34" y="44"/>
                  </a:lnTo>
                  <a:lnTo>
                    <a:pt x="31" y="42"/>
                  </a:lnTo>
                  <a:lnTo>
                    <a:pt x="29" y="41"/>
                  </a:lnTo>
                  <a:lnTo>
                    <a:pt x="26" y="39"/>
                  </a:lnTo>
                  <a:lnTo>
                    <a:pt x="22" y="37"/>
                  </a:lnTo>
                  <a:lnTo>
                    <a:pt x="19" y="35"/>
                  </a:lnTo>
                  <a:lnTo>
                    <a:pt x="15" y="34"/>
                  </a:lnTo>
                  <a:lnTo>
                    <a:pt x="14" y="32"/>
                  </a:lnTo>
                  <a:lnTo>
                    <a:pt x="10" y="30"/>
                  </a:lnTo>
                  <a:lnTo>
                    <a:pt x="7" y="26"/>
                  </a:lnTo>
                  <a:lnTo>
                    <a:pt x="5" y="24"/>
                  </a:lnTo>
                  <a:lnTo>
                    <a:pt x="3" y="24"/>
                  </a:lnTo>
                  <a:lnTo>
                    <a:pt x="3" y="22"/>
                  </a:lnTo>
                  <a:lnTo>
                    <a:pt x="2" y="22"/>
                  </a:lnTo>
                  <a:lnTo>
                    <a:pt x="2" y="21"/>
                  </a:lnTo>
                  <a:lnTo>
                    <a:pt x="2" y="19"/>
                  </a:lnTo>
                  <a:lnTo>
                    <a:pt x="0" y="17"/>
                  </a:lnTo>
                  <a:lnTo>
                    <a:pt x="0" y="15"/>
                  </a:lnTo>
                  <a:lnTo>
                    <a:pt x="0" y="14"/>
                  </a:lnTo>
                  <a:lnTo>
                    <a:pt x="2" y="12"/>
                  </a:lnTo>
                  <a:lnTo>
                    <a:pt x="2" y="10"/>
                  </a:lnTo>
                  <a:lnTo>
                    <a:pt x="3" y="8"/>
                  </a:lnTo>
                  <a:lnTo>
                    <a:pt x="3" y="6"/>
                  </a:lnTo>
                  <a:lnTo>
                    <a:pt x="5" y="6"/>
                  </a:lnTo>
                  <a:lnTo>
                    <a:pt x="5" y="4"/>
                  </a:lnTo>
                  <a:lnTo>
                    <a:pt x="7" y="4"/>
                  </a:lnTo>
                  <a:lnTo>
                    <a:pt x="8" y="2"/>
                  </a:lnTo>
                  <a:lnTo>
                    <a:pt x="10" y="2"/>
                  </a:lnTo>
                  <a:lnTo>
                    <a:pt x="12" y="2"/>
                  </a:lnTo>
                  <a:close/>
                </a:path>
              </a:pathLst>
            </a:custGeom>
            <a:solidFill>
              <a:srgbClr val="191919"/>
            </a:solidFill>
            <a:ln w="9525">
              <a:noFill/>
              <a:round/>
              <a:headEnd/>
              <a:tailEnd/>
            </a:ln>
          </p:spPr>
          <p:txBody>
            <a:bodyPr/>
            <a:lstStyle/>
            <a:p>
              <a:endParaRPr lang="en-US" b="1"/>
            </a:p>
          </p:txBody>
        </p:sp>
        <p:sp>
          <p:nvSpPr>
            <p:cNvPr id="82999" name="Freeform 154"/>
            <p:cNvSpPr>
              <a:spLocks/>
            </p:cNvSpPr>
            <p:nvPr/>
          </p:nvSpPr>
          <p:spPr bwMode="auto">
            <a:xfrm>
              <a:off x="5214" y="3421"/>
              <a:ext cx="11" cy="5"/>
            </a:xfrm>
            <a:custGeom>
              <a:avLst/>
              <a:gdLst>
                <a:gd name="T0" fmla="*/ 98 w 106"/>
                <a:gd name="T1" fmla="*/ 24 h 53"/>
                <a:gd name="T2" fmla="*/ 89 w 106"/>
                <a:gd name="T3" fmla="*/ 21 h 53"/>
                <a:gd name="T4" fmla="*/ 76 w 106"/>
                <a:gd name="T5" fmla="*/ 16 h 53"/>
                <a:gd name="T6" fmla="*/ 57 w 106"/>
                <a:gd name="T7" fmla="*/ 11 h 53"/>
                <a:gd name="T8" fmla="*/ 38 w 106"/>
                <a:gd name="T9" fmla="*/ 4 h 53"/>
                <a:gd name="T10" fmla="*/ 28 w 106"/>
                <a:gd name="T11" fmla="*/ 2 h 53"/>
                <a:gd name="T12" fmla="*/ 24 w 106"/>
                <a:gd name="T13" fmla="*/ 0 h 53"/>
                <a:gd name="T14" fmla="*/ 23 w 106"/>
                <a:gd name="T15" fmla="*/ 2 h 53"/>
                <a:gd name="T16" fmla="*/ 21 w 106"/>
                <a:gd name="T17" fmla="*/ 2 h 53"/>
                <a:gd name="T18" fmla="*/ 21 w 106"/>
                <a:gd name="T19" fmla="*/ 2 h 53"/>
                <a:gd name="T20" fmla="*/ 19 w 106"/>
                <a:gd name="T21" fmla="*/ 4 h 53"/>
                <a:gd name="T22" fmla="*/ 16 w 106"/>
                <a:gd name="T23" fmla="*/ 7 h 53"/>
                <a:gd name="T24" fmla="*/ 12 w 106"/>
                <a:gd name="T25" fmla="*/ 14 h 53"/>
                <a:gd name="T26" fmla="*/ 9 w 106"/>
                <a:gd name="T27" fmla="*/ 21 h 53"/>
                <a:gd name="T28" fmla="*/ 5 w 106"/>
                <a:gd name="T29" fmla="*/ 26 h 53"/>
                <a:gd name="T30" fmla="*/ 4 w 106"/>
                <a:gd name="T31" fmla="*/ 33 h 53"/>
                <a:gd name="T32" fmla="*/ 2 w 106"/>
                <a:gd name="T33" fmla="*/ 36 h 53"/>
                <a:gd name="T34" fmla="*/ 0 w 106"/>
                <a:gd name="T35" fmla="*/ 41 h 53"/>
                <a:gd name="T36" fmla="*/ 0 w 106"/>
                <a:gd name="T37" fmla="*/ 44 h 53"/>
                <a:gd name="T38" fmla="*/ 0 w 106"/>
                <a:gd name="T39" fmla="*/ 46 h 53"/>
                <a:gd name="T40" fmla="*/ 0 w 106"/>
                <a:gd name="T41" fmla="*/ 48 h 53"/>
                <a:gd name="T42" fmla="*/ 0 w 106"/>
                <a:gd name="T43" fmla="*/ 49 h 53"/>
                <a:gd name="T44" fmla="*/ 2 w 106"/>
                <a:gd name="T45" fmla="*/ 51 h 53"/>
                <a:gd name="T46" fmla="*/ 4 w 106"/>
                <a:gd name="T47" fmla="*/ 51 h 53"/>
                <a:gd name="T48" fmla="*/ 5 w 106"/>
                <a:gd name="T49" fmla="*/ 51 h 53"/>
                <a:gd name="T50" fmla="*/ 9 w 106"/>
                <a:gd name="T51" fmla="*/ 51 h 53"/>
                <a:gd name="T52" fmla="*/ 18 w 106"/>
                <a:gd name="T53" fmla="*/ 51 h 53"/>
                <a:gd name="T54" fmla="*/ 37 w 106"/>
                <a:gd name="T55" fmla="*/ 51 h 53"/>
                <a:gd name="T56" fmla="*/ 57 w 106"/>
                <a:gd name="T57" fmla="*/ 53 h 53"/>
                <a:gd name="T58" fmla="*/ 72 w 106"/>
                <a:gd name="T59" fmla="*/ 53 h 53"/>
                <a:gd name="T60" fmla="*/ 79 w 106"/>
                <a:gd name="T61" fmla="*/ 53 h 53"/>
                <a:gd name="T62" fmla="*/ 84 w 106"/>
                <a:gd name="T63" fmla="*/ 51 h 53"/>
                <a:gd name="T64" fmla="*/ 89 w 106"/>
                <a:gd name="T65" fmla="*/ 51 h 53"/>
                <a:gd name="T66" fmla="*/ 91 w 106"/>
                <a:gd name="T67" fmla="*/ 51 h 53"/>
                <a:gd name="T68" fmla="*/ 94 w 106"/>
                <a:gd name="T69" fmla="*/ 49 h 53"/>
                <a:gd name="T70" fmla="*/ 96 w 106"/>
                <a:gd name="T71" fmla="*/ 48 h 53"/>
                <a:gd name="T72" fmla="*/ 99 w 106"/>
                <a:gd name="T73" fmla="*/ 46 h 53"/>
                <a:gd name="T74" fmla="*/ 101 w 106"/>
                <a:gd name="T75" fmla="*/ 44 h 53"/>
                <a:gd name="T76" fmla="*/ 103 w 106"/>
                <a:gd name="T77" fmla="*/ 42 h 53"/>
                <a:gd name="T78" fmla="*/ 104 w 106"/>
                <a:gd name="T79" fmla="*/ 41 h 53"/>
                <a:gd name="T80" fmla="*/ 106 w 106"/>
                <a:gd name="T81" fmla="*/ 39 h 53"/>
                <a:gd name="T82" fmla="*/ 106 w 106"/>
                <a:gd name="T83" fmla="*/ 36 h 53"/>
                <a:gd name="T84" fmla="*/ 106 w 106"/>
                <a:gd name="T85" fmla="*/ 34 h 53"/>
                <a:gd name="T86" fmla="*/ 106 w 106"/>
                <a:gd name="T87" fmla="*/ 31 h 53"/>
                <a:gd name="T88" fmla="*/ 106 w 106"/>
                <a:gd name="T89" fmla="*/ 29 h 53"/>
                <a:gd name="T90" fmla="*/ 104 w 106"/>
                <a:gd name="T91" fmla="*/ 27 h 53"/>
                <a:gd name="T92" fmla="*/ 103 w 106"/>
                <a:gd name="T93" fmla="*/ 26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101" y="26"/>
                  </a:moveTo>
                  <a:lnTo>
                    <a:pt x="98" y="24"/>
                  </a:lnTo>
                  <a:lnTo>
                    <a:pt x="94" y="22"/>
                  </a:lnTo>
                  <a:lnTo>
                    <a:pt x="89" y="21"/>
                  </a:lnTo>
                  <a:lnTo>
                    <a:pt x="84" y="21"/>
                  </a:lnTo>
                  <a:lnTo>
                    <a:pt x="76" y="16"/>
                  </a:lnTo>
                  <a:lnTo>
                    <a:pt x="67" y="13"/>
                  </a:lnTo>
                  <a:lnTo>
                    <a:pt x="57" y="11"/>
                  </a:lnTo>
                  <a:lnTo>
                    <a:pt x="48" y="7"/>
                  </a:lnTo>
                  <a:lnTo>
                    <a:pt x="38" y="4"/>
                  </a:lnTo>
                  <a:lnTo>
                    <a:pt x="30" y="2"/>
                  </a:lnTo>
                  <a:lnTo>
                    <a:pt x="28" y="2"/>
                  </a:lnTo>
                  <a:lnTo>
                    <a:pt x="26" y="0"/>
                  </a:lnTo>
                  <a:lnTo>
                    <a:pt x="24" y="0"/>
                  </a:lnTo>
                  <a:lnTo>
                    <a:pt x="24" y="2"/>
                  </a:lnTo>
                  <a:lnTo>
                    <a:pt x="23" y="2"/>
                  </a:lnTo>
                  <a:lnTo>
                    <a:pt x="21" y="2"/>
                  </a:lnTo>
                  <a:lnTo>
                    <a:pt x="19" y="2"/>
                  </a:lnTo>
                  <a:lnTo>
                    <a:pt x="19" y="4"/>
                  </a:lnTo>
                  <a:lnTo>
                    <a:pt x="16" y="7"/>
                  </a:lnTo>
                  <a:lnTo>
                    <a:pt x="14" y="11"/>
                  </a:lnTo>
                  <a:lnTo>
                    <a:pt x="12" y="14"/>
                  </a:lnTo>
                  <a:lnTo>
                    <a:pt x="11" y="16"/>
                  </a:lnTo>
                  <a:lnTo>
                    <a:pt x="9" y="21"/>
                  </a:lnTo>
                  <a:lnTo>
                    <a:pt x="7" y="22"/>
                  </a:lnTo>
                  <a:lnTo>
                    <a:pt x="5" y="26"/>
                  </a:lnTo>
                  <a:lnTo>
                    <a:pt x="4" y="29"/>
                  </a:lnTo>
                  <a:lnTo>
                    <a:pt x="4" y="33"/>
                  </a:lnTo>
                  <a:lnTo>
                    <a:pt x="2" y="34"/>
                  </a:lnTo>
                  <a:lnTo>
                    <a:pt x="2" y="36"/>
                  </a:lnTo>
                  <a:lnTo>
                    <a:pt x="2" y="39"/>
                  </a:lnTo>
                  <a:lnTo>
                    <a:pt x="0" y="41"/>
                  </a:lnTo>
                  <a:lnTo>
                    <a:pt x="0" y="42"/>
                  </a:lnTo>
                  <a:lnTo>
                    <a:pt x="0" y="44"/>
                  </a:lnTo>
                  <a:lnTo>
                    <a:pt x="0" y="46"/>
                  </a:lnTo>
                  <a:lnTo>
                    <a:pt x="0" y="48"/>
                  </a:lnTo>
                  <a:lnTo>
                    <a:pt x="0" y="49"/>
                  </a:lnTo>
                  <a:lnTo>
                    <a:pt x="2" y="49"/>
                  </a:lnTo>
                  <a:lnTo>
                    <a:pt x="2" y="51"/>
                  </a:lnTo>
                  <a:lnTo>
                    <a:pt x="4" y="51"/>
                  </a:lnTo>
                  <a:lnTo>
                    <a:pt x="5" y="51"/>
                  </a:lnTo>
                  <a:lnTo>
                    <a:pt x="7" y="51"/>
                  </a:lnTo>
                  <a:lnTo>
                    <a:pt x="9" y="51"/>
                  </a:lnTo>
                  <a:lnTo>
                    <a:pt x="11" y="51"/>
                  </a:lnTo>
                  <a:lnTo>
                    <a:pt x="18" y="51"/>
                  </a:lnTo>
                  <a:lnTo>
                    <a:pt x="28" y="51"/>
                  </a:lnTo>
                  <a:lnTo>
                    <a:pt x="37" y="51"/>
                  </a:lnTo>
                  <a:lnTo>
                    <a:pt x="48" y="51"/>
                  </a:lnTo>
                  <a:lnTo>
                    <a:pt x="57" y="53"/>
                  </a:lnTo>
                  <a:lnTo>
                    <a:pt x="67" y="53"/>
                  </a:lnTo>
                  <a:lnTo>
                    <a:pt x="72" y="53"/>
                  </a:lnTo>
                  <a:lnTo>
                    <a:pt x="76" y="53"/>
                  </a:lnTo>
                  <a:lnTo>
                    <a:pt x="79" y="53"/>
                  </a:lnTo>
                  <a:lnTo>
                    <a:pt x="84" y="51"/>
                  </a:lnTo>
                  <a:lnTo>
                    <a:pt x="87" y="51"/>
                  </a:lnTo>
                  <a:lnTo>
                    <a:pt x="89" y="51"/>
                  </a:lnTo>
                  <a:lnTo>
                    <a:pt x="91" y="51"/>
                  </a:lnTo>
                  <a:lnTo>
                    <a:pt x="92" y="49"/>
                  </a:lnTo>
                  <a:lnTo>
                    <a:pt x="94" y="49"/>
                  </a:lnTo>
                  <a:lnTo>
                    <a:pt x="94" y="48"/>
                  </a:lnTo>
                  <a:lnTo>
                    <a:pt x="96" y="48"/>
                  </a:lnTo>
                  <a:lnTo>
                    <a:pt x="98" y="48"/>
                  </a:lnTo>
                  <a:lnTo>
                    <a:pt x="99" y="46"/>
                  </a:lnTo>
                  <a:lnTo>
                    <a:pt x="101" y="44"/>
                  </a:lnTo>
                  <a:lnTo>
                    <a:pt x="103" y="42"/>
                  </a:lnTo>
                  <a:lnTo>
                    <a:pt x="104" y="41"/>
                  </a:lnTo>
                  <a:lnTo>
                    <a:pt x="104" y="39"/>
                  </a:lnTo>
                  <a:lnTo>
                    <a:pt x="106" y="39"/>
                  </a:lnTo>
                  <a:lnTo>
                    <a:pt x="106" y="36"/>
                  </a:lnTo>
                  <a:lnTo>
                    <a:pt x="106" y="34"/>
                  </a:lnTo>
                  <a:lnTo>
                    <a:pt x="106" y="33"/>
                  </a:lnTo>
                  <a:lnTo>
                    <a:pt x="106" y="31"/>
                  </a:lnTo>
                  <a:lnTo>
                    <a:pt x="106" y="29"/>
                  </a:lnTo>
                  <a:lnTo>
                    <a:pt x="104" y="29"/>
                  </a:lnTo>
                  <a:lnTo>
                    <a:pt x="104" y="27"/>
                  </a:lnTo>
                  <a:lnTo>
                    <a:pt x="103" y="27"/>
                  </a:lnTo>
                  <a:lnTo>
                    <a:pt x="103" y="26"/>
                  </a:lnTo>
                  <a:lnTo>
                    <a:pt x="101" y="26"/>
                  </a:lnTo>
                  <a:close/>
                </a:path>
              </a:pathLst>
            </a:custGeom>
            <a:solidFill>
              <a:srgbClr val="191919"/>
            </a:solidFill>
            <a:ln w="9525">
              <a:noFill/>
              <a:round/>
              <a:headEnd/>
              <a:tailEnd/>
            </a:ln>
          </p:spPr>
          <p:txBody>
            <a:bodyPr/>
            <a:lstStyle/>
            <a:p>
              <a:endParaRPr lang="en-US" b="1"/>
            </a:p>
          </p:txBody>
        </p:sp>
        <p:sp>
          <p:nvSpPr>
            <p:cNvPr id="83000" name="Freeform 155"/>
            <p:cNvSpPr>
              <a:spLocks/>
            </p:cNvSpPr>
            <p:nvPr/>
          </p:nvSpPr>
          <p:spPr bwMode="auto">
            <a:xfrm>
              <a:off x="5204" y="3419"/>
              <a:ext cx="10" cy="7"/>
            </a:xfrm>
            <a:custGeom>
              <a:avLst/>
              <a:gdLst>
                <a:gd name="T0" fmla="*/ 28 w 95"/>
                <a:gd name="T1" fmla="*/ 2 h 68"/>
                <a:gd name="T2" fmla="*/ 46 w 95"/>
                <a:gd name="T3" fmla="*/ 4 h 68"/>
                <a:gd name="T4" fmla="*/ 63 w 95"/>
                <a:gd name="T5" fmla="*/ 8 h 68"/>
                <a:gd name="T6" fmla="*/ 81 w 95"/>
                <a:gd name="T7" fmla="*/ 11 h 68"/>
                <a:gd name="T8" fmla="*/ 89 w 95"/>
                <a:gd name="T9" fmla="*/ 13 h 68"/>
                <a:gd name="T10" fmla="*/ 92 w 95"/>
                <a:gd name="T11" fmla="*/ 15 h 68"/>
                <a:gd name="T12" fmla="*/ 94 w 95"/>
                <a:gd name="T13" fmla="*/ 15 h 68"/>
                <a:gd name="T14" fmla="*/ 95 w 95"/>
                <a:gd name="T15" fmla="*/ 16 h 68"/>
                <a:gd name="T16" fmla="*/ 95 w 95"/>
                <a:gd name="T17" fmla="*/ 16 h 68"/>
                <a:gd name="T18" fmla="*/ 95 w 95"/>
                <a:gd name="T19" fmla="*/ 18 h 68"/>
                <a:gd name="T20" fmla="*/ 94 w 95"/>
                <a:gd name="T21" fmla="*/ 22 h 68"/>
                <a:gd name="T22" fmla="*/ 92 w 95"/>
                <a:gd name="T23" fmla="*/ 28 h 68"/>
                <a:gd name="T24" fmla="*/ 88 w 95"/>
                <a:gd name="T25" fmla="*/ 33 h 68"/>
                <a:gd name="T26" fmla="*/ 86 w 95"/>
                <a:gd name="T27" fmla="*/ 38 h 68"/>
                <a:gd name="T28" fmla="*/ 81 w 95"/>
                <a:gd name="T29" fmla="*/ 48 h 68"/>
                <a:gd name="T30" fmla="*/ 74 w 95"/>
                <a:gd name="T31" fmla="*/ 58 h 68"/>
                <a:gd name="T32" fmla="*/ 68 w 95"/>
                <a:gd name="T33" fmla="*/ 64 h 68"/>
                <a:gd name="T34" fmla="*/ 68 w 95"/>
                <a:gd name="T35" fmla="*/ 66 h 68"/>
                <a:gd name="T36" fmla="*/ 67 w 95"/>
                <a:gd name="T37" fmla="*/ 68 h 68"/>
                <a:gd name="T38" fmla="*/ 65 w 95"/>
                <a:gd name="T39" fmla="*/ 68 h 68"/>
                <a:gd name="T40" fmla="*/ 56 w 95"/>
                <a:gd name="T41" fmla="*/ 66 h 68"/>
                <a:gd name="T42" fmla="*/ 41 w 95"/>
                <a:gd name="T43" fmla="*/ 64 h 68"/>
                <a:gd name="T44" fmla="*/ 26 w 95"/>
                <a:gd name="T45" fmla="*/ 63 h 68"/>
                <a:gd name="T46" fmla="*/ 12 w 95"/>
                <a:gd name="T47" fmla="*/ 58 h 68"/>
                <a:gd name="T48" fmla="*/ 3 w 95"/>
                <a:gd name="T49" fmla="*/ 56 h 68"/>
                <a:gd name="T50" fmla="*/ 2 w 95"/>
                <a:gd name="T51" fmla="*/ 55 h 68"/>
                <a:gd name="T52" fmla="*/ 2 w 95"/>
                <a:gd name="T53" fmla="*/ 55 h 68"/>
                <a:gd name="T54" fmla="*/ 0 w 95"/>
                <a:gd name="T55" fmla="*/ 53 h 68"/>
                <a:gd name="T56" fmla="*/ 0 w 95"/>
                <a:gd name="T57" fmla="*/ 53 h 68"/>
                <a:gd name="T58" fmla="*/ 2 w 95"/>
                <a:gd name="T59" fmla="*/ 46 h 68"/>
                <a:gd name="T60" fmla="*/ 3 w 95"/>
                <a:gd name="T61" fmla="*/ 35 h 68"/>
                <a:gd name="T62" fmla="*/ 3 w 95"/>
                <a:gd name="T63" fmla="*/ 26 h 68"/>
                <a:gd name="T64" fmla="*/ 5 w 95"/>
                <a:gd name="T65" fmla="*/ 18 h 68"/>
                <a:gd name="T66" fmla="*/ 7 w 95"/>
                <a:gd name="T67" fmla="*/ 13 h 68"/>
                <a:gd name="T68" fmla="*/ 9 w 95"/>
                <a:gd name="T69" fmla="*/ 8 h 68"/>
                <a:gd name="T70" fmla="*/ 10 w 95"/>
                <a:gd name="T71" fmla="*/ 4 h 68"/>
                <a:gd name="T72" fmla="*/ 10 w 95"/>
                <a:gd name="T73" fmla="*/ 2 h 68"/>
                <a:gd name="T74" fmla="*/ 12 w 95"/>
                <a:gd name="T75" fmla="*/ 2 h 68"/>
                <a:gd name="T76" fmla="*/ 12 w 95"/>
                <a:gd name="T77" fmla="*/ 2 h 68"/>
                <a:gd name="T78" fmla="*/ 15 w 95"/>
                <a:gd name="T79" fmla="*/ 0 h 68"/>
                <a:gd name="T80" fmla="*/ 17 w 95"/>
                <a:gd name="T81" fmla="*/ 0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8"/>
                <a:gd name="T125" fmla="*/ 95 w 9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8">
                  <a:moveTo>
                    <a:pt x="19" y="0"/>
                  </a:moveTo>
                  <a:lnTo>
                    <a:pt x="28" y="2"/>
                  </a:lnTo>
                  <a:lnTo>
                    <a:pt x="36" y="2"/>
                  </a:lnTo>
                  <a:lnTo>
                    <a:pt x="46" y="4"/>
                  </a:lnTo>
                  <a:lnTo>
                    <a:pt x="55" y="6"/>
                  </a:lnTo>
                  <a:lnTo>
                    <a:pt x="63" y="8"/>
                  </a:lnTo>
                  <a:lnTo>
                    <a:pt x="72" y="9"/>
                  </a:lnTo>
                  <a:lnTo>
                    <a:pt x="81" y="11"/>
                  </a:lnTo>
                  <a:lnTo>
                    <a:pt x="88" y="13"/>
                  </a:lnTo>
                  <a:lnTo>
                    <a:pt x="89" y="13"/>
                  </a:lnTo>
                  <a:lnTo>
                    <a:pt x="92" y="13"/>
                  </a:lnTo>
                  <a:lnTo>
                    <a:pt x="92" y="15"/>
                  </a:lnTo>
                  <a:lnTo>
                    <a:pt x="94" y="15"/>
                  </a:lnTo>
                  <a:lnTo>
                    <a:pt x="95" y="16"/>
                  </a:lnTo>
                  <a:lnTo>
                    <a:pt x="95" y="18"/>
                  </a:lnTo>
                  <a:lnTo>
                    <a:pt x="94" y="22"/>
                  </a:lnTo>
                  <a:lnTo>
                    <a:pt x="94" y="24"/>
                  </a:lnTo>
                  <a:lnTo>
                    <a:pt x="92" y="28"/>
                  </a:lnTo>
                  <a:lnTo>
                    <a:pt x="89" y="31"/>
                  </a:lnTo>
                  <a:lnTo>
                    <a:pt x="88" y="33"/>
                  </a:lnTo>
                  <a:lnTo>
                    <a:pt x="86" y="36"/>
                  </a:lnTo>
                  <a:lnTo>
                    <a:pt x="86" y="38"/>
                  </a:lnTo>
                  <a:lnTo>
                    <a:pt x="84" y="43"/>
                  </a:lnTo>
                  <a:lnTo>
                    <a:pt x="81" y="48"/>
                  </a:lnTo>
                  <a:lnTo>
                    <a:pt x="77" y="53"/>
                  </a:lnTo>
                  <a:lnTo>
                    <a:pt x="74" y="58"/>
                  </a:lnTo>
                  <a:lnTo>
                    <a:pt x="70" y="64"/>
                  </a:lnTo>
                  <a:lnTo>
                    <a:pt x="68" y="64"/>
                  </a:lnTo>
                  <a:lnTo>
                    <a:pt x="68" y="66"/>
                  </a:lnTo>
                  <a:lnTo>
                    <a:pt x="67" y="66"/>
                  </a:lnTo>
                  <a:lnTo>
                    <a:pt x="67" y="68"/>
                  </a:lnTo>
                  <a:lnTo>
                    <a:pt x="65" y="68"/>
                  </a:lnTo>
                  <a:lnTo>
                    <a:pt x="56" y="66"/>
                  </a:lnTo>
                  <a:lnTo>
                    <a:pt x="49" y="66"/>
                  </a:lnTo>
                  <a:lnTo>
                    <a:pt x="41" y="64"/>
                  </a:lnTo>
                  <a:lnTo>
                    <a:pt x="35" y="63"/>
                  </a:lnTo>
                  <a:lnTo>
                    <a:pt x="26" y="63"/>
                  </a:lnTo>
                  <a:lnTo>
                    <a:pt x="19" y="61"/>
                  </a:lnTo>
                  <a:lnTo>
                    <a:pt x="12" y="58"/>
                  </a:lnTo>
                  <a:lnTo>
                    <a:pt x="5" y="56"/>
                  </a:lnTo>
                  <a:lnTo>
                    <a:pt x="3" y="56"/>
                  </a:lnTo>
                  <a:lnTo>
                    <a:pt x="2" y="55"/>
                  </a:lnTo>
                  <a:lnTo>
                    <a:pt x="2" y="53"/>
                  </a:lnTo>
                  <a:lnTo>
                    <a:pt x="0" y="53"/>
                  </a:lnTo>
                  <a:lnTo>
                    <a:pt x="2" y="46"/>
                  </a:lnTo>
                  <a:lnTo>
                    <a:pt x="2" y="41"/>
                  </a:lnTo>
                  <a:lnTo>
                    <a:pt x="3" y="35"/>
                  </a:lnTo>
                  <a:lnTo>
                    <a:pt x="3" y="28"/>
                  </a:lnTo>
                  <a:lnTo>
                    <a:pt x="3" y="26"/>
                  </a:lnTo>
                  <a:lnTo>
                    <a:pt x="5" y="22"/>
                  </a:lnTo>
                  <a:lnTo>
                    <a:pt x="5" y="18"/>
                  </a:lnTo>
                  <a:lnTo>
                    <a:pt x="5" y="16"/>
                  </a:lnTo>
                  <a:lnTo>
                    <a:pt x="7" y="13"/>
                  </a:lnTo>
                  <a:lnTo>
                    <a:pt x="7" y="9"/>
                  </a:lnTo>
                  <a:lnTo>
                    <a:pt x="9" y="8"/>
                  </a:lnTo>
                  <a:lnTo>
                    <a:pt x="9" y="4"/>
                  </a:lnTo>
                  <a:lnTo>
                    <a:pt x="10" y="4"/>
                  </a:lnTo>
                  <a:lnTo>
                    <a:pt x="10" y="2"/>
                  </a:lnTo>
                  <a:lnTo>
                    <a:pt x="12" y="2"/>
                  </a:lnTo>
                  <a:lnTo>
                    <a:pt x="14" y="0"/>
                  </a:lnTo>
                  <a:lnTo>
                    <a:pt x="15" y="0"/>
                  </a:lnTo>
                  <a:lnTo>
                    <a:pt x="17" y="0"/>
                  </a:lnTo>
                  <a:lnTo>
                    <a:pt x="19" y="0"/>
                  </a:lnTo>
                  <a:close/>
                </a:path>
              </a:pathLst>
            </a:custGeom>
            <a:solidFill>
              <a:srgbClr val="191919"/>
            </a:solidFill>
            <a:ln w="9525">
              <a:noFill/>
              <a:round/>
              <a:headEnd/>
              <a:tailEnd/>
            </a:ln>
          </p:spPr>
          <p:txBody>
            <a:bodyPr/>
            <a:lstStyle/>
            <a:p>
              <a:endParaRPr lang="en-US" b="1"/>
            </a:p>
          </p:txBody>
        </p:sp>
        <p:sp>
          <p:nvSpPr>
            <p:cNvPr id="83001" name="Freeform 156"/>
            <p:cNvSpPr>
              <a:spLocks/>
            </p:cNvSpPr>
            <p:nvPr/>
          </p:nvSpPr>
          <p:spPr bwMode="auto">
            <a:xfrm>
              <a:off x="5190" y="3427"/>
              <a:ext cx="33" cy="9"/>
            </a:xfrm>
            <a:custGeom>
              <a:avLst/>
              <a:gdLst>
                <a:gd name="T0" fmla="*/ 10 w 306"/>
                <a:gd name="T1" fmla="*/ 3 h 94"/>
                <a:gd name="T2" fmla="*/ 17 w 306"/>
                <a:gd name="T3" fmla="*/ 0 h 94"/>
                <a:gd name="T4" fmla="*/ 26 w 306"/>
                <a:gd name="T5" fmla="*/ 0 h 94"/>
                <a:gd name="T6" fmla="*/ 37 w 306"/>
                <a:gd name="T7" fmla="*/ 0 h 94"/>
                <a:gd name="T8" fmla="*/ 51 w 306"/>
                <a:gd name="T9" fmla="*/ 0 h 94"/>
                <a:gd name="T10" fmla="*/ 65 w 306"/>
                <a:gd name="T11" fmla="*/ 0 h 94"/>
                <a:gd name="T12" fmla="*/ 82 w 306"/>
                <a:gd name="T13" fmla="*/ 3 h 94"/>
                <a:gd name="T14" fmla="*/ 97 w 306"/>
                <a:gd name="T15" fmla="*/ 5 h 94"/>
                <a:gd name="T16" fmla="*/ 114 w 306"/>
                <a:gd name="T17" fmla="*/ 6 h 94"/>
                <a:gd name="T18" fmla="*/ 133 w 306"/>
                <a:gd name="T19" fmla="*/ 8 h 94"/>
                <a:gd name="T20" fmla="*/ 148 w 306"/>
                <a:gd name="T21" fmla="*/ 12 h 94"/>
                <a:gd name="T22" fmla="*/ 170 w 306"/>
                <a:gd name="T23" fmla="*/ 17 h 94"/>
                <a:gd name="T24" fmla="*/ 189 w 306"/>
                <a:gd name="T25" fmla="*/ 23 h 94"/>
                <a:gd name="T26" fmla="*/ 215 w 306"/>
                <a:gd name="T27" fmla="*/ 28 h 94"/>
                <a:gd name="T28" fmla="*/ 249 w 306"/>
                <a:gd name="T29" fmla="*/ 40 h 94"/>
                <a:gd name="T30" fmla="*/ 273 w 306"/>
                <a:gd name="T31" fmla="*/ 50 h 94"/>
                <a:gd name="T32" fmla="*/ 283 w 306"/>
                <a:gd name="T33" fmla="*/ 53 h 94"/>
                <a:gd name="T34" fmla="*/ 292 w 306"/>
                <a:gd name="T35" fmla="*/ 59 h 94"/>
                <a:gd name="T36" fmla="*/ 299 w 306"/>
                <a:gd name="T37" fmla="*/ 60 h 94"/>
                <a:gd name="T38" fmla="*/ 302 w 306"/>
                <a:gd name="T39" fmla="*/ 65 h 94"/>
                <a:gd name="T40" fmla="*/ 304 w 306"/>
                <a:gd name="T41" fmla="*/ 70 h 94"/>
                <a:gd name="T42" fmla="*/ 306 w 306"/>
                <a:gd name="T43" fmla="*/ 73 h 94"/>
                <a:gd name="T44" fmla="*/ 304 w 306"/>
                <a:gd name="T45" fmla="*/ 77 h 94"/>
                <a:gd name="T46" fmla="*/ 304 w 306"/>
                <a:gd name="T47" fmla="*/ 80 h 94"/>
                <a:gd name="T48" fmla="*/ 300 w 306"/>
                <a:gd name="T49" fmla="*/ 83 h 94"/>
                <a:gd name="T50" fmla="*/ 297 w 306"/>
                <a:gd name="T51" fmla="*/ 87 h 94"/>
                <a:gd name="T52" fmla="*/ 294 w 306"/>
                <a:gd name="T53" fmla="*/ 88 h 94"/>
                <a:gd name="T54" fmla="*/ 290 w 306"/>
                <a:gd name="T55" fmla="*/ 90 h 94"/>
                <a:gd name="T56" fmla="*/ 287 w 306"/>
                <a:gd name="T57" fmla="*/ 92 h 94"/>
                <a:gd name="T58" fmla="*/ 281 w 306"/>
                <a:gd name="T59" fmla="*/ 94 h 94"/>
                <a:gd name="T60" fmla="*/ 278 w 306"/>
                <a:gd name="T61" fmla="*/ 94 h 94"/>
                <a:gd name="T62" fmla="*/ 268 w 306"/>
                <a:gd name="T63" fmla="*/ 94 h 94"/>
                <a:gd name="T64" fmla="*/ 244 w 306"/>
                <a:gd name="T65" fmla="*/ 94 h 94"/>
                <a:gd name="T66" fmla="*/ 212 w 306"/>
                <a:gd name="T67" fmla="*/ 92 h 94"/>
                <a:gd name="T68" fmla="*/ 177 w 306"/>
                <a:gd name="T69" fmla="*/ 88 h 94"/>
                <a:gd name="T70" fmla="*/ 159 w 306"/>
                <a:gd name="T71" fmla="*/ 85 h 94"/>
                <a:gd name="T72" fmla="*/ 140 w 306"/>
                <a:gd name="T73" fmla="*/ 83 h 94"/>
                <a:gd name="T74" fmla="*/ 121 w 306"/>
                <a:gd name="T75" fmla="*/ 79 h 94"/>
                <a:gd name="T76" fmla="*/ 106 w 306"/>
                <a:gd name="T77" fmla="*/ 75 h 94"/>
                <a:gd name="T78" fmla="*/ 90 w 306"/>
                <a:gd name="T79" fmla="*/ 70 h 94"/>
                <a:gd name="T80" fmla="*/ 75 w 306"/>
                <a:gd name="T81" fmla="*/ 67 h 94"/>
                <a:gd name="T82" fmla="*/ 61 w 306"/>
                <a:gd name="T83" fmla="*/ 60 h 94"/>
                <a:gd name="T84" fmla="*/ 48 w 306"/>
                <a:gd name="T85" fmla="*/ 55 h 94"/>
                <a:gd name="T86" fmla="*/ 37 w 306"/>
                <a:gd name="T87" fmla="*/ 50 h 94"/>
                <a:gd name="T88" fmla="*/ 26 w 306"/>
                <a:gd name="T89" fmla="*/ 45 h 94"/>
                <a:gd name="T90" fmla="*/ 17 w 306"/>
                <a:gd name="T91" fmla="*/ 39 h 94"/>
                <a:gd name="T92" fmla="*/ 10 w 306"/>
                <a:gd name="T93" fmla="*/ 33 h 94"/>
                <a:gd name="T94" fmla="*/ 5 w 306"/>
                <a:gd name="T95" fmla="*/ 28 h 94"/>
                <a:gd name="T96" fmla="*/ 2 w 306"/>
                <a:gd name="T97" fmla="*/ 25 h 94"/>
                <a:gd name="T98" fmla="*/ 0 w 306"/>
                <a:gd name="T99" fmla="*/ 18 h 94"/>
                <a:gd name="T100" fmla="*/ 0 w 306"/>
                <a:gd name="T101" fmla="*/ 15 h 94"/>
                <a:gd name="T102" fmla="*/ 0 w 306"/>
                <a:gd name="T103" fmla="*/ 12 h 94"/>
                <a:gd name="T104" fmla="*/ 2 w 306"/>
                <a:gd name="T105" fmla="*/ 10 h 94"/>
                <a:gd name="T106" fmla="*/ 3 w 306"/>
                <a:gd name="T107" fmla="*/ 8 h 94"/>
                <a:gd name="T108" fmla="*/ 5 w 306"/>
                <a:gd name="T109" fmla="*/ 6 h 94"/>
                <a:gd name="T110" fmla="*/ 7 w 306"/>
                <a:gd name="T111" fmla="*/ 5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
                <a:gd name="T169" fmla="*/ 0 h 94"/>
                <a:gd name="T170" fmla="*/ 306 w 306"/>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 h="94">
                  <a:moveTo>
                    <a:pt x="9" y="5"/>
                  </a:moveTo>
                  <a:lnTo>
                    <a:pt x="9" y="3"/>
                  </a:lnTo>
                  <a:lnTo>
                    <a:pt x="10" y="3"/>
                  </a:lnTo>
                  <a:lnTo>
                    <a:pt x="12" y="3"/>
                  </a:lnTo>
                  <a:lnTo>
                    <a:pt x="14" y="0"/>
                  </a:lnTo>
                  <a:lnTo>
                    <a:pt x="17" y="0"/>
                  </a:lnTo>
                  <a:lnTo>
                    <a:pt x="19" y="0"/>
                  </a:lnTo>
                  <a:lnTo>
                    <a:pt x="22" y="0"/>
                  </a:lnTo>
                  <a:lnTo>
                    <a:pt x="26" y="0"/>
                  </a:lnTo>
                  <a:lnTo>
                    <a:pt x="30" y="0"/>
                  </a:lnTo>
                  <a:lnTo>
                    <a:pt x="34" y="0"/>
                  </a:lnTo>
                  <a:lnTo>
                    <a:pt x="37" y="0"/>
                  </a:lnTo>
                  <a:lnTo>
                    <a:pt x="42" y="0"/>
                  </a:lnTo>
                  <a:lnTo>
                    <a:pt x="46" y="0"/>
                  </a:lnTo>
                  <a:lnTo>
                    <a:pt x="51" y="0"/>
                  </a:lnTo>
                  <a:lnTo>
                    <a:pt x="55" y="0"/>
                  </a:lnTo>
                  <a:lnTo>
                    <a:pt x="60" y="0"/>
                  </a:lnTo>
                  <a:lnTo>
                    <a:pt x="65" y="0"/>
                  </a:lnTo>
                  <a:lnTo>
                    <a:pt x="70" y="0"/>
                  </a:lnTo>
                  <a:lnTo>
                    <a:pt x="75" y="0"/>
                  </a:lnTo>
                  <a:lnTo>
                    <a:pt x="82" y="3"/>
                  </a:lnTo>
                  <a:lnTo>
                    <a:pt x="87" y="3"/>
                  </a:lnTo>
                  <a:lnTo>
                    <a:pt x="92" y="3"/>
                  </a:lnTo>
                  <a:lnTo>
                    <a:pt x="97" y="5"/>
                  </a:lnTo>
                  <a:lnTo>
                    <a:pt x="104" y="5"/>
                  </a:lnTo>
                  <a:lnTo>
                    <a:pt x="109" y="5"/>
                  </a:lnTo>
                  <a:lnTo>
                    <a:pt x="114" y="6"/>
                  </a:lnTo>
                  <a:lnTo>
                    <a:pt x="120" y="6"/>
                  </a:lnTo>
                  <a:lnTo>
                    <a:pt x="128" y="8"/>
                  </a:lnTo>
                  <a:lnTo>
                    <a:pt x="133" y="8"/>
                  </a:lnTo>
                  <a:lnTo>
                    <a:pt x="138" y="10"/>
                  </a:lnTo>
                  <a:lnTo>
                    <a:pt x="143" y="10"/>
                  </a:lnTo>
                  <a:lnTo>
                    <a:pt x="148" y="12"/>
                  </a:lnTo>
                  <a:lnTo>
                    <a:pt x="155" y="13"/>
                  </a:lnTo>
                  <a:lnTo>
                    <a:pt x="162" y="15"/>
                  </a:lnTo>
                  <a:lnTo>
                    <a:pt x="170" y="17"/>
                  </a:lnTo>
                  <a:lnTo>
                    <a:pt x="177" y="18"/>
                  </a:lnTo>
                  <a:lnTo>
                    <a:pt x="184" y="20"/>
                  </a:lnTo>
                  <a:lnTo>
                    <a:pt x="189" y="23"/>
                  </a:lnTo>
                  <a:lnTo>
                    <a:pt x="196" y="23"/>
                  </a:lnTo>
                  <a:lnTo>
                    <a:pt x="203" y="25"/>
                  </a:lnTo>
                  <a:lnTo>
                    <a:pt x="215" y="28"/>
                  </a:lnTo>
                  <a:lnTo>
                    <a:pt x="227" y="33"/>
                  </a:lnTo>
                  <a:lnTo>
                    <a:pt x="239" y="37"/>
                  </a:lnTo>
                  <a:lnTo>
                    <a:pt x="249" y="40"/>
                  </a:lnTo>
                  <a:lnTo>
                    <a:pt x="260" y="45"/>
                  </a:lnTo>
                  <a:lnTo>
                    <a:pt x="269" y="48"/>
                  </a:lnTo>
                  <a:lnTo>
                    <a:pt x="273" y="50"/>
                  </a:lnTo>
                  <a:lnTo>
                    <a:pt x="276" y="50"/>
                  </a:lnTo>
                  <a:lnTo>
                    <a:pt x="281" y="52"/>
                  </a:lnTo>
                  <a:lnTo>
                    <a:pt x="283" y="53"/>
                  </a:lnTo>
                  <a:lnTo>
                    <a:pt x="287" y="55"/>
                  </a:lnTo>
                  <a:lnTo>
                    <a:pt x="290" y="57"/>
                  </a:lnTo>
                  <a:lnTo>
                    <a:pt x="292" y="59"/>
                  </a:lnTo>
                  <a:lnTo>
                    <a:pt x="295" y="59"/>
                  </a:lnTo>
                  <a:lnTo>
                    <a:pt x="297" y="60"/>
                  </a:lnTo>
                  <a:lnTo>
                    <a:pt x="299" y="60"/>
                  </a:lnTo>
                  <a:lnTo>
                    <a:pt x="299" y="63"/>
                  </a:lnTo>
                  <a:lnTo>
                    <a:pt x="300" y="65"/>
                  </a:lnTo>
                  <a:lnTo>
                    <a:pt x="302" y="65"/>
                  </a:lnTo>
                  <a:lnTo>
                    <a:pt x="302" y="67"/>
                  </a:lnTo>
                  <a:lnTo>
                    <a:pt x="304" y="68"/>
                  </a:lnTo>
                  <a:lnTo>
                    <a:pt x="304" y="70"/>
                  </a:lnTo>
                  <a:lnTo>
                    <a:pt x="306" y="72"/>
                  </a:lnTo>
                  <a:lnTo>
                    <a:pt x="306" y="73"/>
                  </a:lnTo>
                  <a:lnTo>
                    <a:pt x="306" y="75"/>
                  </a:lnTo>
                  <a:lnTo>
                    <a:pt x="304" y="77"/>
                  </a:lnTo>
                  <a:lnTo>
                    <a:pt x="304" y="79"/>
                  </a:lnTo>
                  <a:lnTo>
                    <a:pt x="304" y="80"/>
                  </a:lnTo>
                  <a:lnTo>
                    <a:pt x="302" y="80"/>
                  </a:lnTo>
                  <a:lnTo>
                    <a:pt x="302" y="83"/>
                  </a:lnTo>
                  <a:lnTo>
                    <a:pt x="300" y="83"/>
                  </a:lnTo>
                  <a:lnTo>
                    <a:pt x="300" y="85"/>
                  </a:lnTo>
                  <a:lnTo>
                    <a:pt x="299" y="87"/>
                  </a:lnTo>
                  <a:lnTo>
                    <a:pt x="297" y="87"/>
                  </a:lnTo>
                  <a:lnTo>
                    <a:pt x="295" y="88"/>
                  </a:lnTo>
                  <a:lnTo>
                    <a:pt x="294" y="88"/>
                  </a:lnTo>
                  <a:lnTo>
                    <a:pt x="294" y="90"/>
                  </a:lnTo>
                  <a:lnTo>
                    <a:pt x="292" y="90"/>
                  </a:lnTo>
                  <a:lnTo>
                    <a:pt x="290" y="90"/>
                  </a:lnTo>
                  <a:lnTo>
                    <a:pt x="288" y="92"/>
                  </a:lnTo>
                  <a:lnTo>
                    <a:pt x="287" y="92"/>
                  </a:lnTo>
                  <a:lnTo>
                    <a:pt x="285" y="92"/>
                  </a:lnTo>
                  <a:lnTo>
                    <a:pt x="283" y="94"/>
                  </a:lnTo>
                  <a:lnTo>
                    <a:pt x="281" y="94"/>
                  </a:lnTo>
                  <a:lnTo>
                    <a:pt x="280" y="94"/>
                  </a:lnTo>
                  <a:lnTo>
                    <a:pt x="278" y="94"/>
                  </a:lnTo>
                  <a:lnTo>
                    <a:pt x="276" y="94"/>
                  </a:lnTo>
                  <a:lnTo>
                    <a:pt x="273" y="94"/>
                  </a:lnTo>
                  <a:lnTo>
                    <a:pt x="268" y="94"/>
                  </a:lnTo>
                  <a:lnTo>
                    <a:pt x="260" y="94"/>
                  </a:lnTo>
                  <a:lnTo>
                    <a:pt x="253" y="94"/>
                  </a:lnTo>
                  <a:lnTo>
                    <a:pt x="244" y="94"/>
                  </a:lnTo>
                  <a:lnTo>
                    <a:pt x="234" y="94"/>
                  </a:lnTo>
                  <a:lnTo>
                    <a:pt x="223" y="92"/>
                  </a:lnTo>
                  <a:lnTo>
                    <a:pt x="212" y="92"/>
                  </a:lnTo>
                  <a:lnTo>
                    <a:pt x="201" y="90"/>
                  </a:lnTo>
                  <a:lnTo>
                    <a:pt x="189" y="88"/>
                  </a:lnTo>
                  <a:lnTo>
                    <a:pt x="177" y="88"/>
                  </a:lnTo>
                  <a:lnTo>
                    <a:pt x="172" y="87"/>
                  </a:lnTo>
                  <a:lnTo>
                    <a:pt x="164" y="87"/>
                  </a:lnTo>
                  <a:lnTo>
                    <a:pt x="159" y="85"/>
                  </a:lnTo>
                  <a:lnTo>
                    <a:pt x="152" y="85"/>
                  </a:lnTo>
                  <a:lnTo>
                    <a:pt x="147" y="83"/>
                  </a:lnTo>
                  <a:lnTo>
                    <a:pt x="140" y="83"/>
                  </a:lnTo>
                  <a:lnTo>
                    <a:pt x="135" y="80"/>
                  </a:lnTo>
                  <a:lnTo>
                    <a:pt x="128" y="79"/>
                  </a:lnTo>
                  <a:lnTo>
                    <a:pt x="121" y="79"/>
                  </a:lnTo>
                  <a:lnTo>
                    <a:pt x="116" y="77"/>
                  </a:lnTo>
                  <a:lnTo>
                    <a:pt x="111" y="75"/>
                  </a:lnTo>
                  <a:lnTo>
                    <a:pt x="106" y="75"/>
                  </a:lnTo>
                  <a:lnTo>
                    <a:pt x="101" y="73"/>
                  </a:lnTo>
                  <a:lnTo>
                    <a:pt x="95" y="72"/>
                  </a:lnTo>
                  <a:lnTo>
                    <a:pt x="90" y="70"/>
                  </a:lnTo>
                  <a:lnTo>
                    <a:pt x="85" y="70"/>
                  </a:lnTo>
                  <a:lnTo>
                    <a:pt x="82" y="68"/>
                  </a:lnTo>
                  <a:lnTo>
                    <a:pt x="75" y="67"/>
                  </a:lnTo>
                  <a:lnTo>
                    <a:pt x="70" y="65"/>
                  </a:lnTo>
                  <a:lnTo>
                    <a:pt x="65" y="63"/>
                  </a:lnTo>
                  <a:lnTo>
                    <a:pt x="61" y="60"/>
                  </a:lnTo>
                  <a:lnTo>
                    <a:pt x="56" y="59"/>
                  </a:lnTo>
                  <a:lnTo>
                    <a:pt x="53" y="57"/>
                  </a:lnTo>
                  <a:lnTo>
                    <a:pt x="48" y="55"/>
                  </a:lnTo>
                  <a:lnTo>
                    <a:pt x="44" y="53"/>
                  </a:lnTo>
                  <a:lnTo>
                    <a:pt x="41" y="52"/>
                  </a:lnTo>
                  <a:lnTo>
                    <a:pt x="37" y="50"/>
                  </a:lnTo>
                  <a:lnTo>
                    <a:pt x="34" y="50"/>
                  </a:lnTo>
                  <a:lnTo>
                    <a:pt x="30" y="46"/>
                  </a:lnTo>
                  <a:lnTo>
                    <a:pt x="26" y="45"/>
                  </a:lnTo>
                  <a:lnTo>
                    <a:pt x="22" y="43"/>
                  </a:lnTo>
                  <a:lnTo>
                    <a:pt x="19" y="40"/>
                  </a:lnTo>
                  <a:lnTo>
                    <a:pt x="17" y="39"/>
                  </a:lnTo>
                  <a:lnTo>
                    <a:pt x="14" y="37"/>
                  </a:lnTo>
                  <a:lnTo>
                    <a:pt x="12" y="35"/>
                  </a:lnTo>
                  <a:lnTo>
                    <a:pt x="10" y="33"/>
                  </a:lnTo>
                  <a:lnTo>
                    <a:pt x="9" y="32"/>
                  </a:lnTo>
                  <a:lnTo>
                    <a:pt x="7" y="30"/>
                  </a:lnTo>
                  <a:lnTo>
                    <a:pt x="5" y="28"/>
                  </a:lnTo>
                  <a:lnTo>
                    <a:pt x="3" y="26"/>
                  </a:lnTo>
                  <a:lnTo>
                    <a:pt x="2" y="25"/>
                  </a:lnTo>
                  <a:lnTo>
                    <a:pt x="2" y="23"/>
                  </a:lnTo>
                  <a:lnTo>
                    <a:pt x="2" y="20"/>
                  </a:lnTo>
                  <a:lnTo>
                    <a:pt x="0" y="18"/>
                  </a:lnTo>
                  <a:lnTo>
                    <a:pt x="0" y="17"/>
                  </a:lnTo>
                  <a:lnTo>
                    <a:pt x="0" y="15"/>
                  </a:lnTo>
                  <a:lnTo>
                    <a:pt x="0" y="13"/>
                  </a:lnTo>
                  <a:lnTo>
                    <a:pt x="0" y="12"/>
                  </a:lnTo>
                  <a:lnTo>
                    <a:pt x="2" y="12"/>
                  </a:lnTo>
                  <a:lnTo>
                    <a:pt x="2" y="10"/>
                  </a:lnTo>
                  <a:lnTo>
                    <a:pt x="2" y="8"/>
                  </a:lnTo>
                  <a:lnTo>
                    <a:pt x="3" y="8"/>
                  </a:lnTo>
                  <a:lnTo>
                    <a:pt x="3" y="6"/>
                  </a:lnTo>
                  <a:lnTo>
                    <a:pt x="5" y="6"/>
                  </a:lnTo>
                  <a:lnTo>
                    <a:pt x="7" y="5"/>
                  </a:lnTo>
                  <a:lnTo>
                    <a:pt x="9" y="5"/>
                  </a:lnTo>
                  <a:close/>
                </a:path>
              </a:pathLst>
            </a:custGeom>
            <a:solidFill>
              <a:srgbClr val="595959"/>
            </a:solidFill>
            <a:ln w="9525">
              <a:noFill/>
              <a:round/>
              <a:headEnd/>
              <a:tailEnd/>
            </a:ln>
          </p:spPr>
          <p:txBody>
            <a:bodyPr/>
            <a:lstStyle/>
            <a:p>
              <a:endParaRPr lang="en-US" b="1"/>
            </a:p>
          </p:txBody>
        </p:sp>
        <p:sp>
          <p:nvSpPr>
            <p:cNvPr id="83002" name="Freeform 157"/>
            <p:cNvSpPr>
              <a:spLocks/>
            </p:cNvSpPr>
            <p:nvPr/>
          </p:nvSpPr>
          <p:spPr bwMode="auto">
            <a:xfrm>
              <a:off x="5190" y="3426"/>
              <a:ext cx="9" cy="6"/>
            </a:xfrm>
            <a:custGeom>
              <a:avLst/>
              <a:gdLst>
                <a:gd name="T0" fmla="*/ 12 w 84"/>
                <a:gd name="T1" fmla="*/ 0 h 59"/>
                <a:gd name="T2" fmla="*/ 18 w 84"/>
                <a:gd name="T3" fmla="*/ 0 h 59"/>
                <a:gd name="T4" fmla="*/ 29 w 84"/>
                <a:gd name="T5" fmla="*/ 0 h 59"/>
                <a:gd name="T6" fmla="*/ 46 w 84"/>
                <a:gd name="T7" fmla="*/ 0 h 59"/>
                <a:gd name="T8" fmla="*/ 64 w 84"/>
                <a:gd name="T9" fmla="*/ 0 h 59"/>
                <a:gd name="T10" fmla="*/ 75 w 84"/>
                <a:gd name="T11" fmla="*/ 0 h 59"/>
                <a:gd name="T12" fmla="*/ 77 w 84"/>
                <a:gd name="T13" fmla="*/ 2 h 59"/>
                <a:gd name="T14" fmla="*/ 79 w 84"/>
                <a:gd name="T15" fmla="*/ 2 h 59"/>
                <a:gd name="T16" fmla="*/ 82 w 84"/>
                <a:gd name="T17" fmla="*/ 5 h 59"/>
                <a:gd name="T18" fmla="*/ 82 w 84"/>
                <a:gd name="T19" fmla="*/ 7 h 59"/>
                <a:gd name="T20" fmla="*/ 84 w 84"/>
                <a:gd name="T21" fmla="*/ 7 h 59"/>
                <a:gd name="T22" fmla="*/ 84 w 84"/>
                <a:gd name="T23" fmla="*/ 8 h 59"/>
                <a:gd name="T24" fmla="*/ 82 w 84"/>
                <a:gd name="T25" fmla="*/ 15 h 59"/>
                <a:gd name="T26" fmla="*/ 77 w 84"/>
                <a:gd name="T27" fmla="*/ 27 h 59"/>
                <a:gd name="T28" fmla="*/ 72 w 84"/>
                <a:gd name="T29" fmla="*/ 39 h 59"/>
                <a:gd name="T30" fmla="*/ 67 w 84"/>
                <a:gd name="T31" fmla="*/ 52 h 59"/>
                <a:gd name="T32" fmla="*/ 65 w 84"/>
                <a:gd name="T33" fmla="*/ 57 h 59"/>
                <a:gd name="T34" fmla="*/ 64 w 84"/>
                <a:gd name="T35" fmla="*/ 59 h 59"/>
                <a:gd name="T36" fmla="*/ 64 w 84"/>
                <a:gd name="T37" fmla="*/ 59 h 59"/>
                <a:gd name="T38" fmla="*/ 62 w 84"/>
                <a:gd name="T39" fmla="*/ 59 h 59"/>
                <a:gd name="T40" fmla="*/ 62 w 84"/>
                <a:gd name="T41" fmla="*/ 59 h 59"/>
                <a:gd name="T42" fmla="*/ 58 w 84"/>
                <a:gd name="T43" fmla="*/ 57 h 59"/>
                <a:gd name="T44" fmla="*/ 55 w 84"/>
                <a:gd name="T45" fmla="*/ 55 h 59"/>
                <a:gd name="T46" fmla="*/ 48 w 84"/>
                <a:gd name="T47" fmla="*/ 52 h 59"/>
                <a:gd name="T48" fmla="*/ 41 w 84"/>
                <a:gd name="T49" fmla="*/ 48 h 59"/>
                <a:gd name="T50" fmla="*/ 34 w 84"/>
                <a:gd name="T51" fmla="*/ 45 h 59"/>
                <a:gd name="T52" fmla="*/ 29 w 84"/>
                <a:gd name="T53" fmla="*/ 41 h 59"/>
                <a:gd name="T54" fmla="*/ 21 w 84"/>
                <a:gd name="T55" fmla="*/ 37 h 59"/>
                <a:gd name="T56" fmla="*/ 14 w 84"/>
                <a:gd name="T57" fmla="*/ 32 h 59"/>
                <a:gd name="T58" fmla="*/ 9 w 84"/>
                <a:gd name="T59" fmla="*/ 27 h 59"/>
                <a:gd name="T60" fmla="*/ 6 w 84"/>
                <a:gd name="T61" fmla="*/ 22 h 59"/>
                <a:gd name="T62" fmla="*/ 4 w 84"/>
                <a:gd name="T63" fmla="*/ 22 h 59"/>
                <a:gd name="T64" fmla="*/ 4 w 84"/>
                <a:gd name="T65" fmla="*/ 20 h 59"/>
                <a:gd name="T66" fmla="*/ 2 w 84"/>
                <a:gd name="T67" fmla="*/ 19 h 59"/>
                <a:gd name="T68" fmla="*/ 2 w 84"/>
                <a:gd name="T69" fmla="*/ 17 h 59"/>
                <a:gd name="T70" fmla="*/ 0 w 84"/>
                <a:gd name="T71" fmla="*/ 15 h 59"/>
                <a:gd name="T72" fmla="*/ 0 w 84"/>
                <a:gd name="T73" fmla="*/ 14 h 59"/>
                <a:gd name="T74" fmla="*/ 0 w 84"/>
                <a:gd name="T75" fmla="*/ 12 h 59"/>
                <a:gd name="T76" fmla="*/ 0 w 84"/>
                <a:gd name="T77" fmla="*/ 10 h 59"/>
                <a:gd name="T78" fmla="*/ 0 w 84"/>
                <a:gd name="T79" fmla="*/ 8 h 59"/>
                <a:gd name="T80" fmla="*/ 2 w 84"/>
                <a:gd name="T81" fmla="*/ 7 h 59"/>
                <a:gd name="T82" fmla="*/ 2 w 84"/>
                <a:gd name="T83" fmla="*/ 5 h 59"/>
                <a:gd name="T84" fmla="*/ 4 w 84"/>
                <a:gd name="T85" fmla="*/ 2 h 59"/>
                <a:gd name="T86" fmla="*/ 4 w 84"/>
                <a:gd name="T87" fmla="*/ 2 h 59"/>
                <a:gd name="T88" fmla="*/ 6 w 84"/>
                <a:gd name="T89" fmla="*/ 0 h 59"/>
                <a:gd name="T90" fmla="*/ 7 w 84"/>
                <a:gd name="T91" fmla="*/ 0 h 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
                <a:gd name="T139" fmla="*/ 0 h 59"/>
                <a:gd name="T140" fmla="*/ 84 w 84"/>
                <a:gd name="T141" fmla="*/ 59 h 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 h="59">
                  <a:moveTo>
                    <a:pt x="9" y="0"/>
                  </a:moveTo>
                  <a:lnTo>
                    <a:pt x="12" y="0"/>
                  </a:lnTo>
                  <a:lnTo>
                    <a:pt x="14" y="0"/>
                  </a:lnTo>
                  <a:lnTo>
                    <a:pt x="18" y="0"/>
                  </a:lnTo>
                  <a:lnTo>
                    <a:pt x="21" y="0"/>
                  </a:lnTo>
                  <a:lnTo>
                    <a:pt x="29" y="0"/>
                  </a:lnTo>
                  <a:lnTo>
                    <a:pt x="38" y="0"/>
                  </a:lnTo>
                  <a:lnTo>
                    <a:pt x="46" y="0"/>
                  </a:lnTo>
                  <a:lnTo>
                    <a:pt x="55" y="0"/>
                  </a:lnTo>
                  <a:lnTo>
                    <a:pt x="64" y="0"/>
                  </a:lnTo>
                  <a:lnTo>
                    <a:pt x="75" y="0"/>
                  </a:lnTo>
                  <a:lnTo>
                    <a:pt x="77" y="2"/>
                  </a:lnTo>
                  <a:lnTo>
                    <a:pt x="79" y="2"/>
                  </a:lnTo>
                  <a:lnTo>
                    <a:pt x="80" y="5"/>
                  </a:lnTo>
                  <a:lnTo>
                    <a:pt x="82" y="5"/>
                  </a:lnTo>
                  <a:lnTo>
                    <a:pt x="82" y="7"/>
                  </a:lnTo>
                  <a:lnTo>
                    <a:pt x="84" y="7"/>
                  </a:lnTo>
                  <a:lnTo>
                    <a:pt x="84" y="8"/>
                  </a:lnTo>
                  <a:lnTo>
                    <a:pt x="82" y="15"/>
                  </a:lnTo>
                  <a:lnTo>
                    <a:pt x="80" y="20"/>
                  </a:lnTo>
                  <a:lnTo>
                    <a:pt x="77" y="27"/>
                  </a:lnTo>
                  <a:lnTo>
                    <a:pt x="75" y="34"/>
                  </a:lnTo>
                  <a:lnTo>
                    <a:pt x="72" y="39"/>
                  </a:lnTo>
                  <a:lnTo>
                    <a:pt x="71" y="47"/>
                  </a:lnTo>
                  <a:lnTo>
                    <a:pt x="67" y="52"/>
                  </a:lnTo>
                  <a:lnTo>
                    <a:pt x="65" y="57"/>
                  </a:lnTo>
                  <a:lnTo>
                    <a:pt x="64" y="59"/>
                  </a:lnTo>
                  <a:lnTo>
                    <a:pt x="62" y="59"/>
                  </a:lnTo>
                  <a:lnTo>
                    <a:pt x="60" y="57"/>
                  </a:lnTo>
                  <a:lnTo>
                    <a:pt x="58" y="57"/>
                  </a:lnTo>
                  <a:lnTo>
                    <a:pt x="55" y="55"/>
                  </a:lnTo>
                  <a:lnTo>
                    <a:pt x="52" y="54"/>
                  </a:lnTo>
                  <a:lnTo>
                    <a:pt x="48" y="52"/>
                  </a:lnTo>
                  <a:lnTo>
                    <a:pt x="45" y="50"/>
                  </a:lnTo>
                  <a:lnTo>
                    <a:pt x="41" y="48"/>
                  </a:lnTo>
                  <a:lnTo>
                    <a:pt x="38" y="47"/>
                  </a:lnTo>
                  <a:lnTo>
                    <a:pt x="34" y="45"/>
                  </a:lnTo>
                  <a:lnTo>
                    <a:pt x="31" y="42"/>
                  </a:lnTo>
                  <a:lnTo>
                    <a:pt x="29" y="41"/>
                  </a:lnTo>
                  <a:lnTo>
                    <a:pt x="25" y="39"/>
                  </a:lnTo>
                  <a:lnTo>
                    <a:pt x="21" y="37"/>
                  </a:lnTo>
                  <a:lnTo>
                    <a:pt x="18" y="34"/>
                  </a:lnTo>
                  <a:lnTo>
                    <a:pt x="14" y="32"/>
                  </a:lnTo>
                  <a:lnTo>
                    <a:pt x="12" y="30"/>
                  </a:lnTo>
                  <a:lnTo>
                    <a:pt x="9" y="27"/>
                  </a:lnTo>
                  <a:lnTo>
                    <a:pt x="6" y="25"/>
                  </a:lnTo>
                  <a:lnTo>
                    <a:pt x="6" y="22"/>
                  </a:lnTo>
                  <a:lnTo>
                    <a:pt x="4" y="22"/>
                  </a:lnTo>
                  <a:lnTo>
                    <a:pt x="4" y="20"/>
                  </a:lnTo>
                  <a:lnTo>
                    <a:pt x="2" y="19"/>
                  </a:lnTo>
                  <a:lnTo>
                    <a:pt x="2" y="17"/>
                  </a:lnTo>
                  <a:lnTo>
                    <a:pt x="0" y="15"/>
                  </a:lnTo>
                  <a:lnTo>
                    <a:pt x="0" y="14"/>
                  </a:lnTo>
                  <a:lnTo>
                    <a:pt x="0" y="12"/>
                  </a:lnTo>
                  <a:lnTo>
                    <a:pt x="0" y="10"/>
                  </a:lnTo>
                  <a:lnTo>
                    <a:pt x="0" y="8"/>
                  </a:lnTo>
                  <a:lnTo>
                    <a:pt x="0" y="7"/>
                  </a:lnTo>
                  <a:lnTo>
                    <a:pt x="2" y="7"/>
                  </a:lnTo>
                  <a:lnTo>
                    <a:pt x="2" y="5"/>
                  </a:lnTo>
                  <a:lnTo>
                    <a:pt x="4" y="2"/>
                  </a:lnTo>
                  <a:lnTo>
                    <a:pt x="6" y="2"/>
                  </a:lnTo>
                  <a:lnTo>
                    <a:pt x="6" y="0"/>
                  </a:lnTo>
                  <a:lnTo>
                    <a:pt x="7" y="0"/>
                  </a:lnTo>
                  <a:lnTo>
                    <a:pt x="9" y="0"/>
                  </a:lnTo>
                  <a:close/>
                </a:path>
              </a:pathLst>
            </a:custGeom>
            <a:solidFill>
              <a:srgbClr val="666666"/>
            </a:solidFill>
            <a:ln w="9525">
              <a:noFill/>
              <a:round/>
              <a:headEnd/>
              <a:tailEnd/>
            </a:ln>
          </p:spPr>
          <p:txBody>
            <a:bodyPr/>
            <a:lstStyle/>
            <a:p>
              <a:endParaRPr lang="en-US" b="1"/>
            </a:p>
          </p:txBody>
        </p:sp>
        <p:sp>
          <p:nvSpPr>
            <p:cNvPr id="83003" name="Freeform 158"/>
            <p:cNvSpPr>
              <a:spLocks/>
            </p:cNvSpPr>
            <p:nvPr/>
          </p:nvSpPr>
          <p:spPr bwMode="auto">
            <a:xfrm>
              <a:off x="5210" y="3430"/>
              <a:ext cx="12" cy="5"/>
            </a:xfrm>
            <a:custGeom>
              <a:avLst/>
              <a:gdLst>
                <a:gd name="T0" fmla="*/ 103 w 111"/>
                <a:gd name="T1" fmla="*/ 27 h 56"/>
                <a:gd name="T2" fmla="*/ 94 w 111"/>
                <a:gd name="T3" fmla="*/ 23 h 56"/>
                <a:gd name="T4" fmla="*/ 82 w 111"/>
                <a:gd name="T5" fmla="*/ 18 h 56"/>
                <a:gd name="T6" fmla="*/ 64 w 111"/>
                <a:gd name="T7" fmla="*/ 11 h 56"/>
                <a:gd name="T8" fmla="*/ 45 w 111"/>
                <a:gd name="T9" fmla="*/ 5 h 56"/>
                <a:gd name="T10" fmla="*/ 36 w 111"/>
                <a:gd name="T11" fmla="*/ 1 h 56"/>
                <a:gd name="T12" fmla="*/ 32 w 111"/>
                <a:gd name="T13" fmla="*/ 0 h 56"/>
                <a:gd name="T14" fmla="*/ 31 w 111"/>
                <a:gd name="T15" fmla="*/ 0 h 56"/>
                <a:gd name="T16" fmla="*/ 29 w 111"/>
                <a:gd name="T17" fmla="*/ 0 h 56"/>
                <a:gd name="T18" fmla="*/ 25 w 111"/>
                <a:gd name="T19" fmla="*/ 0 h 56"/>
                <a:gd name="T20" fmla="*/ 23 w 111"/>
                <a:gd name="T21" fmla="*/ 0 h 56"/>
                <a:gd name="T22" fmla="*/ 21 w 111"/>
                <a:gd name="T23" fmla="*/ 1 h 56"/>
                <a:gd name="T24" fmla="*/ 21 w 111"/>
                <a:gd name="T25" fmla="*/ 1 h 56"/>
                <a:gd name="T26" fmla="*/ 18 w 111"/>
                <a:gd name="T27" fmla="*/ 5 h 56"/>
                <a:gd name="T28" fmla="*/ 12 w 111"/>
                <a:gd name="T29" fmla="*/ 13 h 56"/>
                <a:gd name="T30" fmla="*/ 9 w 111"/>
                <a:gd name="T31" fmla="*/ 18 h 56"/>
                <a:gd name="T32" fmla="*/ 5 w 111"/>
                <a:gd name="T33" fmla="*/ 25 h 56"/>
                <a:gd name="T34" fmla="*/ 4 w 111"/>
                <a:gd name="T35" fmla="*/ 31 h 56"/>
                <a:gd name="T36" fmla="*/ 2 w 111"/>
                <a:gd name="T37" fmla="*/ 33 h 56"/>
                <a:gd name="T38" fmla="*/ 2 w 111"/>
                <a:gd name="T39" fmla="*/ 36 h 56"/>
                <a:gd name="T40" fmla="*/ 0 w 111"/>
                <a:gd name="T41" fmla="*/ 40 h 56"/>
                <a:gd name="T42" fmla="*/ 0 w 111"/>
                <a:gd name="T43" fmla="*/ 43 h 56"/>
                <a:gd name="T44" fmla="*/ 0 w 111"/>
                <a:gd name="T45" fmla="*/ 47 h 56"/>
                <a:gd name="T46" fmla="*/ 0 w 111"/>
                <a:gd name="T47" fmla="*/ 48 h 56"/>
                <a:gd name="T48" fmla="*/ 0 w 111"/>
                <a:gd name="T49" fmla="*/ 48 h 56"/>
                <a:gd name="T50" fmla="*/ 2 w 111"/>
                <a:gd name="T51" fmla="*/ 48 h 56"/>
                <a:gd name="T52" fmla="*/ 4 w 111"/>
                <a:gd name="T53" fmla="*/ 51 h 56"/>
                <a:gd name="T54" fmla="*/ 5 w 111"/>
                <a:gd name="T55" fmla="*/ 51 h 56"/>
                <a:gd name="T56" fmla="*/ 11 w 111"/>
                <a:gd name="T57" fmla="*/ 53 h 56"/>
                <a:gd name="T58" fmla="*/ 16 w 111"/>
                <a:gd name="T59" fmla="*/ 53 h 56"/>
                <a:gd name="T60" fmla="*/ 25 w 111"/>
                <a:gd name="T61" fmla="*/ 53 h 56"/>
                <a:gd name="T62" fmla="*/ 45 w 111"/>
                <a:gd name="T63" fmla="*/ 55 h 56"/>
                <a:gd name="T64" fmla="*/ 64 w 111"/>
                <a:gd name="T65" fmla="*/ 55 h 56"/>
                <a:gd name="T66" fmla="*/ 79 w 111"/>
                <a:gd name="T67" fmla="*/ 56 h 56"/>
                <a:gd name="T68" fmla="*/ 87 w 111"/>
                <a:gd name="T69" fmla="*/ 56 h 56"/>
                <a:gd name="T70" fmla="*/ 91 w 111"/>
                <a:gd name="T71" fmla="*/ 55 h 56"/>
                <a:gd name="T72" fmla="*/ 94 w 111"/>
                <a:gd name="T73" fmla="*/ 55 h 56"/>
                <a:gd name="T74" fmla="*/ 96 w 111"/>
                <a:gd name="T75" fmla="*/ 55 h 56"/>
                <a:gd name="T76" fmla="*/ 99 w 111"/>
                <a:gd name="T77" fmla="*/ 53 h 56"/>
                <a:gd name="T78" fmla="*/ 101 w 111"/>
                <a:gd name="T79" fmla="*/ 51 h 56"/>
                <a:gd name="T80" fmla="*/ 103 w 111"/>
                <a:gd name="T81" fmla="*/ 48 h 56"/>
                <a:gd name="T82" fmla="*/ 106 w 111"/>
                <a:gd name="T83" fmla="*/ 47 h 56"/>
                <a:gd name="T84" fmla="*/ 108 w 111"/>
                <a:gd name="T85" fmla="*/ 45 h 56"/>
                <a:gd name="T86" fmla="*/ 110 w 111"/>
                <a:gd name="T87" fmla="*/ 43 h 56"/>
                <a:gd name="T88" fmla="*/ 110 w 111"/>
                <a:gd name="T89" fmla="*/ 41 h 56"/>
                <a:gd name="T90" fmla="*/ 111 w 111"/>
                <a:gd name="T91" fmla="*/ 40 h 56"/>
                <a:gd name="T92" fmla="*/ 111 w 111"/>
                <a:gd name="T93" fmla="*/ 38 h 56"/>
                <a:gd name="T94" fmla="*/ 111 w 111"/>
                <a:gd name="T95" fmla="*/ 35 h 56"/>
                <a:gd name="T96" fmla="*/ 111 w 111"/>
                <a:gd name="T97" fmla="*/ 33 h 56"/>
                <a:gd name="T98" fmla="*/ 110 w 111"/>
                <a:gd name="T99" fmla="*/ 31 h 56"/>
                <a:gd name="T100" fmla="*/ 108 w 111"/>
                <a:gd name="T101" fmla="*/ 28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
                <a:gd name="T154" fmla="*/ 0 h 56"/>
                <a:gd name="T155" fmla="*/ 111 w 111"/>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 h="56">
                  <a:moveTo>
                    <a:pt x="106" y="28"/>
                  </a:moveTo>
                  <a:lnTo>
                    <a:pt x="103" y="27"/>
                  </a:lnTo>
                  <a:lnTo>
                    <a:pt x="99" y="25"/>
                  </a:lnTo>
                  <a:lnTo>
                    <a:pt x="94" y="23"/>
                  </a:lnTo>
                  <a:lnTo>
                    <a:pt x="91" y="21"/>
                  </a:lnTo>
                  <a:lnTo>
                    <a:pt x="82" y="18"/>
                  </a:lnTo>
                  <a:lnTo>
                    <a:pt x="72" y="14"/>
                  </a:lnTo>
                  <a:lnTo>
                    <a:pt x="64" y="11"/>
                  </a:lnTo>
                  <a:lnTo>
                    <a:pt x="55" y="8"/>
                  </a:lnTo>
                  <a:lnTo>
                    <a:pt x="45" y="5"/>
                  </a:lnTo>
                  <a:lnTo>
                    <a:pt x="38" y="1"/>
                  </a:lnTo>
                  <a:lnTo>
                    <a:pt x="36" y="1"/>
                  </a:lnTo>
                  <a:lnTo>
                    <a:pt x="34" y="0"/>
                  </a:lnTo>
                  <a:lnTo>
                    <a:pt x="32" y="0"/>
                  </a:lnTo>
                  <a:lnTo>
                    <a:pt x="31" y="0"/>
                  </a:lnTo>
                  <a:lnTo>
                    <a:pt x="29" y="0"/>
                  </a:lnTo>
                  <a:lnTo>
                    <a:pt x="26" y="0"/>
                  </a:lnTo>
                  <a:lnTo>
                    <a:pt x="25" y="0"/>
                  </a:lnTo>
                  <a:lnTo>
                    <a:pt x="23" y="0"/>
                  </a:lnTo>
                  <a:lnTo>
                    <a:pt x="21" y="0"/>
                  </a:lnTo>
                  <a:lnTo>
                    <a:pt x="21" y="1"/>
                  </a:lnTo>
                  <a:lnTo>
                    <a:pt x="18" y="5"/>
                  </a:lnTo>
                  <a:lnTo>
                    <a:pt x="14" y="11"/>
                  </a:lnTo>
                  <a:lnTo>
                    <a:pt x="12" y="13"/>
                  </a:lnTo>
                  <a:lnTo>
                    <a:pt x="11" y="16"/>
                  </a:lnTo>
                  <a:lnTo>
                    <a:pt x="9" y="18"/>
                  </a:lnTo>
                  <a:lnTo>
                    <a:pt x="7" y="21"/>
                  </a:lnTo>
                  <a:lnTo>
                    <a:pt x="5" y="25"/>
                  </a:lnTo>
                  <a:lnTo>
                    <a:pt x="5" y="28"/>
                  </a:lnTo>
                  <a:lnTo>
                    <a:pt x="4" y="31"/>
                  </a:lnTo>
                  <a:lnTo>
                    <a:pt x="4" y="33"/>
                  </a:lnTo>
                  <a:lnTo>
                    <a:pt x="2" y="33"/>
                  </a:lnTo>
                  <a:lnTo>
                    <a:pt x="2" y="35"/>
                  </a:lnTo>
                  <a:lnTo>
                    <a:pt x="2" y="36"/>
                  </a:lnTo>
                  <a:lnTo>
                    <a:pt x="2" y="38"/>
                  </a:lnTo>
                  <a:lnTo>
                    <a:pt x="0" y="40"/>
                  </a:lnTo>
                  <a:lnTo>
                    <a:pt x="0" y="41"/>
                  </a:lnTo>
                  <a:lnTo>
                    <a:pt x="0" y="43"/>
                  </a:lnTo>
                  <a:lnTo>
                    <a:pt x="0" y="45"/>
                  </a:lnTo>
                  <a:lnTo>
                    <a:pt x="0" y="47"/>
                  </a:lnTo>
                  <a:lnTo>
                    <a:pt x="0" y="48"/>
                  </a:lnTo>
                  <a:lnTo>
                    <a:pt x="2" y="48"/>
                  </a:lnTo>
                  <a:lnTo>
                    <a:pt x="2" y="51"/>
                  </a:lnTo>
                  <a:lnTo>
                    <a:pt x="4" y="51"/>
                  </a:lnTo>
                  <a:lnTo>
                    <a:pt x="5" y="51"/>
                  </a:lnTo>
                  <a:lnTo>
                    <a:pt x="7" y="53"/>
                  </a:lnTo>
                  <a:lnTo>
                    <a:pt x="11" y="53"/>
                  </a:lnTo>
                  <a:lnTo>
                    <a:pt x="12" y="53"/>
                  </a:lnTo>
                  <a:lnTo>
                    <a:pt x="16" y="53"/>
                  </a:lnTo>
                  <a:lnTo>
                    <a:pt x="18" y="53"/>
                  </a:lnTo>
                  <a:lnTo>
                    <a:pt x="25" y="53"/>
                  </a:lnTo>
                  <a:lnTo>
                    <a:pt x="34" y="53"/>
                  </a:lnTo>
                  <a:lnTo>
                    <a:pt x="45" y="55"/>
                  </a:lnTo>
                  <a:lnTo>
                    <a:pt x="53" y="55"/>
                  </a:lnTo>
                  <a:lnTo>
                    <a:pt x="64" y="55"/>
                  </a:lnTo>
                  <a:lnTo>
                    <a:pt x="72" y="56"/>
                  </a:lnTo>
                  <a:lnTo>
                    <a:pt x="79" y="56"/>
                  </a:lnTo>
                  <a:lnTo>
                    <a:pt x="82" y="56"/>
                  </a:lnTo>
                  <a:lnTo>
                    <a:pt x="87" y="56"/>
                  </a:lnTo>
                  <a:lnTo>
                    <a:pt x="91" y="56"/>
                  </a:lnTo>
                  <a:lnTo>
                    <a:pt x="91" y="55"/>
                  </a:lnTo>
                  <a:lnTo>
                    <a:pt x="92" y="55"/>
                  </a:lnTo>
                  <a:lnTo>
                    <a:pt x="94" y="55"/>
                  </a:lnTo>
                  <a:lnTo>
                    <a:pt x="96" y="55"/>
                  </a:lnTo>
                  <a:lnTo>
                    <a:pt x="98" y="53"/>
                  </a:lnTo>
                  <a:lnTo>
                    <a:pt x="99" y="53"/>
                  </a:lnTo>
                  <a:lnTo>
                    <a:pt x="101" y="53"/>
                  </a:lnTo>
                  <a:lnTo>
                    <a:pt x="101" y="51"/>
                  </a:lnTo>
                  <a:lnTo>
                    <a:pt x="103" y="51"/>
                  </a:lnTo>
                  <a:lnTo>
                    <a:pt x="103" y="48"/>
                  </a:lnTo>
                  <a:lnTo>
                    <a:pt x="105" y="48"/>
                  </a:lnTo>
                  <a:lnTo>
                    <a:pt x="106" y="47"/>
                  </a:lnTo>
                  <a:lnTo>
                    <a:pt x="108" y="45"/>
                  </a:lnTo>
                  <a:lnTo>
                    <a:pt x="110" y="43"/>
                  </a:lnTo>
                  <a:lnTo>
                    <a:pt x="110" y="41"/>
                  </a:lnTo>
                  <a:lnTo>
                    <a:pt x="111" y="40"/>
                  </a:lnTo>
                  <a:lnTo>
                    <a:pt x="111" y="38"/>
                  </a:lnTo>
                  <a:lnTo>
                    <a:pt x="111" y="36"/>
                  </a:lnTo>
                  <a:lnTo>
                    <a:pt x="111" y="35"/>
                  </a:lnTo>
                  <a:lnTo>
                    <a:pt x="111" y="33"/>
                  </a:lnTo>
                  <a:lnTo>
                    <a:pt x="110" y="33"/>
                  </a:lnTo>
                  <a:lnTo>
                    <a:pt x="110" y="31"/>
                  </a:lnTo>
                  <a:lnTo>
                    <a:pt x="108" y="31"/>
                  </a:lnTo>
                  <a:lnTo>
                    <a:pt x="108" y="28"/>
                  </a:lnTo>
                  <a:lnTo>
                    <a:pt x="106" y="28"/>
                  </a:lnTo>
                  <a:close/>
                </a:path>
              </a:pathLst>
            </a:custGeom>
            <a:solidFill>
              <a:srgbClr val="666666"/>
            </a:solidFill>
            <a:ln w="9525">
              <a:noFill/>
              <a:round/>
              <a:headEnd/>
              <a:tailEnd/>
            </a:ln>
          </p:spPr>
          <p:txBody>
            <a:bodyPr/>
            <a:lstStyle/>
            <a:p>
              <a:endParaRPr lang="en-US" b="1"/>
            </a:p>
          </p:txBody>
        </p:sp>
        <p:sp>
          <p:nvSpPr>
            <p:cNvPr id="83004" name="Freeform 159"/>
            <p:cNvSpPr>
              <a:spLocks/>
            </p:cNvSpPr>
            <p:nvPr/>
          </p:nvSpPr>
          <p:spPr bwMode="auto">
            <a:xfrm>
              <a:off x="5200" y="3427"/>
              <a:ext cx="11" cy="7"/>
            </a:xfrm>
            <a:custGeom>
              <a:avLst/>
              <a:gdLst>
                <a:gd name="T0" fmla="*/ 28 w 101"/>
                <a:gd name="T1" fmla="*/ 2 h 71"/>
                <a:gd name="T2" fmla="*/ 48 w 101"/>
                <a:gd name="T3" fmla="*/ 4 h 71"/>
                <a:gd name="T4" fmla="*/ 67 w 101"/>
                <a:gd name="T5" fmla="*/ 7 h 71"/>
                <a:gd name="T6" fmla="*/ 82 w 101"/>
                <a:gd name="T7" fmla="*/ 11 h 71"/>
                <a:gd name="T8" fmla="*/ 90 w 101"/>
                <a:gd name="T9" fmla="*/ 12 h 71"/>
                <a:gd name="T10" fmla="*/ 96 w 101"/>
                <a:gd name="T11" fmla="*/ 14 h 71"/>
                <a:gd name="T12" fmla="*/ 97 w 101"/>
                <a:gd name="T13" fmla="*/ 17 h 71"/>
                <a:gd name="T14" fmla="*/ 99 w 101"/>
                <a:gd name="T15" fmla="*/ 19 h 71"/>
                <a:gd name="T16" fmla="*/ 99 w 101"/>
                <a:gd name="T17" fmla="*/ 19 h 71"/>
                <a:gd name="T18" fmla="*/ 101 w 101"/>
                <a:gd name="T19" fmla="*/ 20 h 71"/>
                <a:gd name="T20" fmla="*/ 101 w 101"/>
                <a:gd name="T21" fmla="*/ 20 h 71"/>
                <a:gd name="T22" fmla="*/ 99 w 101"/>
                <a:gd name="T23" fmla="*/ 24 h 71"/>
                <a:gd name="T24" fmla="*/ 97 w 101"/>
                <a:gd name="T25" fmla="*/ 31 h 71"/>
                <a:gd name="T26" fmla="*/ 94 w 101"/>
                <a:gd name="T27" fmla="*/ 37 h 71"/>
                <a:gd name="T28" fmla="*/ 90 w 101"/>
                <a:gd name="T29" fmla="*/ 42 h 71"/>
                <a:gd name="T30" fmla="*/ 85 w 101"/>
                <a:gd name="T31" fmla="*/ 51 h 71"/>
                <a:gd name="T32" fmla="*/ 78 w 101"/>
                <a:gd name="T33" fmla="*/ 62 h 71"/>
                <a:gd name="T34" fmla="*/ 74 w 101"/>
                <a:gd name="T35" fmla="*/ 69 h 71"/>
                <a:gd name="T36" fmla="*/ 74 w 101"/>
                <a:gd name="T37" fmla="*/ 69 h 71"/>
                <a:gd name="T38" fmla="*/ 72 w 101"/>
                <a:gd name="T39" fmla="*/ 71 h 71"/>
                <a:gd name="T40" fmla="*/ 70 w 101"/>
                <a:gd name="T41" fmla="*/ 71 h 71"/>
                <a:gd name="T42" fmla="*/ 62 w 101"/>
                <a:gd name="T43" fmla="*/ 69 h 71"/>
                <a:gd name="T44" fmla="*/ 46 w 101"/>
                <a:gd name="T45" fmla="*/ 67 h 71"/>
                <a:gd name="T46" fmla="*/ 28 w 101"/>
                <a:gd name="T47" fmla="*/ 64 h 71"/>
                <a:gd name="T48" fmla="*/ 12 w 101"/>
                <a:gd name="T49" fmla="*/ 61 h 71"/>
                <a:gd name="T50" fmla="*/ 3 w 101"/>
                <a:gd name="T51" fmla="*/ 57 h 71"/>
                <a:gd name="T52" fmla="*/ 2 w 101"/>
                <a:gd name="T53" fmla="*/ 57 h 71"/>
                <a:gd name="T54" fmla="*/ 0 w 101"/>
                <a:gd name="T55" fmla="*/ 54 h 71"/>
                <a:gd name="T56" fmla="*/ 0 w 101"/>
                <a:gd name="T57" fmla="*/ 54 h 71"/>
                <a:gd name="T58" fmla="*/ 0 w 101"/>
                <a:gd name="T59" fmla="*/ 53 h 71"/>
                <a:gd name="T60" fmla="*/ 0 w 101"/>
                <a:gd name="T61" fmla="*/ 47 h 71"/>
                <a:gd name="T62" fmla="*/ 2 w 101"/>
                <a:gd name="T63" fmla="*/ 34 h 71"/>
                <a:gd name="T64" fmla="*/ 3 w 101"/>
                <a:gd name="T65" fmla="*/ 26 h 71"/>
                <a:gd name="T66" fmla="*/ 5 w 101"/>
                <a:gd name="T67" fmla="*/ 19 h 71"/>
                <a:gd name="T68" fmla="*/ 7 w 101"/>
                <a:gd name="T69" fmla="*/ 12 h 71"/>
                <a:gd name="T70" fmla="*/ 9 w 101"/>
                <a:gd name="T71" fmla="*/ 7 h 71"/>
                <a:gd name="T72" fmla="*/ 10 w 101"/>
                <a:gd name="T73" fmla="*/ 4 h 71"/>
                <a:gd name="T74" fmla="*/ 10 w 101"/>
                <a:gd name="T75" fmla="*/ 2 h 71"/>
                <a:gd name="T76" fmla="*/ 12 w 101"/>
                <a:gd name="T77" fmla="*/ 2 h 71"/>
                <a:gd name="T78" fmla="*/ 14 w 101"/>
                <a:gd name="T79" fmla="*/ 0 h 71"/>
                <a:gd name="T80" fmla="*/ 16 w 101"/>
                <a:gd name="T81" fmla="*/ 0 h 71"/>
                <a:gd name="T82" fmla="*/ 19 w 101"/>
                <a:gd name="T83" fmla="*/ 0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71"/>
                <a:gd name="T128" fmla="*/ 101 w 101"/>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71">
                  <a:moveTo>
                    <a:pt x="19" y="0"/>
                  </a:moveTo>
                  <a:lnTo>
                    <a:pt x="28" y="2"/>
                  </a:lnTo>
                  <a:lnTo>
                    <a:pt x="39" y="2"/>
                  </a:lnTo>
                  <a:lnTo>
                    <a:pt x="48" y="4"/>
                  </a:lnTo>
                  <a:lnTo>
                    <a:pt x="56" y="6"/>
                  </a:lnTo>
                  <a:lnTo>
                    <a:pt x="67" y="7"/>
                  </a:lnTo>
                  <a:lnTo>
                    <a:pt x="75" y="11"/>
                  </a:lnTo>
                  <a:lnTo>
                    <a:pt x="82" y="11"/>
                  </a:lnTo>
                  <a:lnTo>
                    <a:pt x="85" y="12"/>
                  </a:lnTo>
                  <a:lnTo>
                    <a:pt x="90" y="12"/>
                  </a:lnTo>
                  <a:lnTo>
                    <a:pt x="94" y="14"/>
                  </a:lnTo>
                  <a:lnTo>
                    <a:pt x="96" y="14"/>
                  </a:lnTo>
                  <a:lnTo>
                    <a:pt x="96" y="17"/>
                  </a:lnTo>
                  <a:lnTo>
                    <a:pt x="97" y="17"/>
                  </a:lnTo>
                  <a:lnTo>
                    <a:pt x="99" y="17"/>
                  </a:lnTo>
                  <a:lnTo>
                    <a:pt x="99" y="19"/>
                  </a:lnTo>
                  <a:lnTo>
                    <a:pt x="101" y="19"/>
                  </a:lnTo>
                  <a:lnTo>
                    <a:pt x="101" y="20"/>
                  </a:lnTo>
                  <a:lnTo>
                    <a:pt x="101" y="22"/>
                  </a:lnTo>
                  <a:lnTo>
                    <a:pt x="99" y="24"/>
                  </a:lnTo>
                  <a:lnTo>
                    <a:pt x="97" y="27"/>
                  </a:lnTo>
                  <a:lnTo>
                    <a:pt x="97" y="31"/>
                  </a:lnTo>
                  <a:lnTo>
                    <a:pt x="96" y="33"/>
                  </a:lnTo>
                  <a:lnTo>
                    <a:pt x="94" y="37"/>
                  </a:lnTo>
                  <a:lnTo>
                    <a:pt x="92" y="40"/>
                  </a:lnTo>
                  <a:lnTo>
                    <a:pt x="90" y="42"/>
                  </a:lnTo>
                  <a:lnTo>
                    <a:pt x="89" y="46"/>
                  </a:lnTo>
                  <a:lnTo>
                    <a:pt x="85" y="51"/>
                  </a:lnTo>
                  <a:lnTo>
                    <a:pt x="82" y="57"/>
                  </a:lnTo>
                  <a:lnTo>
                    <a:pt x="78" y="62"/>
                  </a:lnTo>
                  <a:lnTo>
                    <a:pt x="74" y="67"/>
                  </a:lnTo>
                  <a:lnTo>
                    <a:pt x="74" y="69"/>
                  </a:lnTo>
                  <a:lnTo>
                    <a:pt x="72" y="71"/>
                  </a:lnTo>
                  <a:lnTo>
                    <a:pt x="70" y="71"/>
                  </a:lnTo>
                  <a:lnTo>
                    <a:pt x="69" y="71"/>
                  </a:lnTo>
                  <a:lnTo>
                    <a:pt x="62" y="69"/>
                  </a:lnTo>
                  <a:lnTo>
                    <a:pt x="53" y="69"/>
                  </a:lnTo>
                  <a:lnTo>
                    <a:pt x="46" y="67"/>
                  </a:lnTo>
                  <a:lnTo>
                    <a:pt x="37" y="66"/>
                  </a:lnTo>
                  <a:lnTo>
                    <a:pt x="28" y="64"/>
                  </a:lnTo>
                  <a:lnTo>
                    <a:pt x="19" y="62"/>
                  </a:lnTo>
                  <a:lnTo>
                    <a:pt x="12" y="61"/>
                  </a:lnTo>
                  <a:lnTo>
                    <a:pt x="3" y="59"/>
                  </a:lnTo>
                  <a:lnTo>
                    <a:pt x="3" y="57"/>
                  </a:lnTo>
                  <a:lnTo>
                    <a:pt x="2" y="57"/>
                  </a:lnTo>
                  <a:lnTo>
                    <a:pt x="0" y="54"/>
                  </a:lnTo>
                  <a:lnTo>
                    <a:pt x="0" y="53"/>
                  </a:lnTo>
                  <a:lnTo>
                    <a:pt x="0" y="47"/>
                  </a:lnTo>
                  <a:lnTo>
                    <a:pt x="2" y="40"/>
                  </a:lnTo>
                  <a:lnTo>
                    <a:pt x="2" y="34"/>
                  </a:lnTo>
                  <a:lnTo>
                    <a:pt x="3" y="27"/>
                  </a:lnTo>
                  <a:lnTo>
                    <a:pt x="3" y="26"/>
                  </a:lnTo>
                  <a:lnTo>
                    <a:pt x="5" y="22"/>
                  </a:lnTo>
                  <a:lnTo>
                    <a:pt x="5" y="19"/>
                  </a:lnTo>
                  <a:lnTo>
                    <a:pt x="7" y="17"/>
                  </a:lnTo>
                  <a:lnTo>
                    <a:pt x="7" y="12"/>
                  </a:lnTo>
                  <a:lnTo>
                    <a:pt x="9" y="9"/>
                  </a:lnTo>
                  <a:lnTo>
                    <a:pt x="9" y="7"/>
                  </a:lnTo>
                  <a:lnTo>
                    <a:pt x="10" y="4"/>
                  </a:lnTo>
                  <a:lnTo>
                    <a:pt x="10" y="2"/>
                  </a:lnTo>
                  <a:lnTo>
                    <a:pt x="12" y="2"/>
                  </a:lnTo>
                  <a:lnTo>
                    <a:pt x="12" y="0"/>
                  </a:lnTo>
                  <a:lnTo>
                    <a:pt x="14" y="0"/>
                  </a:lnTo>
                  <a:lnTo>
                    <a:pt x="16" y="0"/>
                  </a:lnTo>
                  <a:lnTo>
                    <a:pt x="17" y="0"/>
                  </a:lnTo>
                  <a:lnTo>
                    <a:pt x="19" y="0"/>
                  </a:lnTo>
                  <a:close/>
                </a:path>
              </a:pathLst>
            </a:custGeom>
            <a:solidFill>
              <a:srgbClr val="666666"/>
            </a:solidFill>
            <a:ln w="9525">
              <a:noFill/>
              <a:round/>
              <a:headEnd/>
              <a:tailEnd/>
            </a:ln>
          </p:spPr>
          <p:txBody>
            <a:bodyPr/>
            <a:lstStyle/>
            <a:p>
              <a:endParaRPr lang="en-US" b="1"/>
            </a:p>
          </p:txBody>
        </p:sp>
        <p:sp>
          <p:nvSpPr>
            <p:cNvPr id="83005" name="Freeform 160"/>
            <p:cNvSpPr>
              <a:spLocks/>
            </p:cNvSpPr>
            <p:nvPr/>
          </p:nvSpPr>
          <p:spPr bwMode="auto">
            <a:xfrm>
              <a:off x="5190" y="3427"/>
              <a:ext cx="9" cy="5"/>
            </a:xfrm>
            <a:custGeom>
              <a:avLst/>
              <a:gdLst>
                <a:gd name="T0" fmla="*/ 17 w 80"/>
                <a:gd name="T1" fmla="*/ 0 h 54"/>
                <a:gd name="T2" fmla="*/ 30 w 80"/>
                <a:gd name="T3" fmla="*/ 0 h 54"/>
                <a:gd name="T4" fmla="*/ 44 w 80"/>
                <a:gd name="T5" fmla="*/ 0 h 54"/>
                <a:gd name="T6" fmla="*/ 61 w 80"/>
                <a:gd name="T7" fmla="*/ 2 h 54"/>
                <a:gd name="T8" fmla="*/ 72 w 80"/>
                <a:gd name="T9" fmla="*/ 2 h 54"/>
                <a:gd name="T10" fmla="*/ 74 w 80"/>
                <a:gd name="T11" fmla="*/ 2 h 54"/>
                <a:gd name="T12" fmla="*/ 75 w 80"/>
                <a:gd name="T13" fmla="*/ 3 h 54"/>
                <a:gd name="T14" fmla="*/ 78 w 80"/>
                <a:gd name="T15" fmla="*/ 3 h 54"/>
                <a:gd name="T16" fmla="*/ 80 w 80"/>
                <a:gd name="T17" fmla="*/ 5 h 54"/>
                <a:gd name="T18" fmla="*/ 80 w 80"/>
                <a:gd name="T19" fmla="*/ 7 h 54"/>
                <a:gd name="T20" fmla="*/ 80 w 80"/>
                <a:gd name="T21" fmla="*/ 7 h 54"/>
                <a:gd name="T22" fmla="*/ 80 w 80"/>
                <a:gd name="T23" fmla="*/ 14 h 54"/>
                <a:gd name="T24" fmla="*/ 75 w 80"/>
                <a:gd name="T25" fmla="*/ 25 h 54"/>
                <a:gd name="T26" fmla="*/ 72 w 80"/>
                <a:gd name="T27" fmla="*/ 36 h 54"/>
                <a:gd name="T28" fmla="*/ 68 w 80"/>
                <a:gd name="T29" fmla="*/ 45 h 54"/>
                <a:gd name="T30" fmla="*/ 67 w 80"/>
                <a:gd name="T31" fmla="*/ 50 h 54"/>
                <a:gd name="T32" fmla="*/ 65 w 80"/>
                <a:gd name="T33" fmla="*/ 52 h 54"/>
                <a:gd name="T34" fmla="*/ 63 w 80"/>
                <a:gd name="T35" fmla="*/ 54 h 54"/>
                <a:gd name="T36" fmla="*/ 63 w 80"/>
                <a:gd name="T37" fmla="*/ 54 h 54"/>
                <a:gd name="T38" fmla="*/ 61 w 80"/>
                <a:gd name="T39" fmla="*/ 54 h 54"/>
                <a:gd name="T40" fmla="*/ 60 w 80"/>
                <a:gd name="T41" fmla="*/ 54 h 54"/>
                <a:gd name="T42" fmla="*/ 56 w 80"/>
                <a:gd name="T43" fmla="*/ 52 h 54"/>
                <a:gd name="T44" fmla="*/ 51 w 80"/>
                <a:gd name="T45" fmla="*/ 50 h 54"/>
                <a:gd name="T46" fmla="*/ 44 w 80"/>
                <a:gd name="T47" fmla="*/ 49 h 54"/>
                <a:gd name="T48" fmla="*/ 39 w 80"/>
                <a:gd name="T49" fmla="*/ 45 h 54"/>
                <a:gd name="T50" fmla="*/ 32 w 80"/>
                <a:gd name="T51" fmla="*/ 42 h 54"/>
                <a:gd name="T52" fmla="*/ 24 w 80"/>
                <a:gd name="T53" fmla="*/ 37 h 54"/>
                <a:gd name="T54" fmla="*/ 19 w 80"/>
                <a:gd name="T55" fmla="*/ 34 h 54"/>
                <a:gd name="T56" fmla="*/ 12 w 80"/>
                <a:gd name="T57" fmla="*/ 30 h 54"/>
                <a:gd name="T58" fmla="*/ 7 w 80"/>
                <a:gd name="T59" fmla="*/ 25 h 54"/>
                <a:gd name="T60" fmla="*/ 3 w 80"/>
                <a:gd name="T61" fmla="*/ 22 h 54"/>
                <a:gd name="T62" fmla="*/ 2 w 80"/>
                <a:gd name="T63" fmla="*/ 20 h 54"/>
                <a:gd name="T64" fmla="*/ 2 w 80"/>
                <a:gd name="T65" fmla="*/ 20 h 54"/>
                <a:gd name="T66" fmla="*/ 0 w 80"/>
                <a:gd name="T67" fmla="*/ 17 h 54"/>
                <a:gd name="T68" fmla="*/ 0 w 80"/>
                <a:gd name="T69" fmla="*/ 15 h 54"/>
                <a:gd name="T70" fmla="*/ 0 w 80"/>
                <a:gd name="T71" fmla="*/ 14 h 54"/>
                <a:gd name="T72" fmla="*/ 0 w 80"/>
                <a:gd name="T73" fmla="*/ 12 h 54"/>
                <a:gd name="T74" fmla="*/ 0 w 80"/>
                <a:gd name="T75" fmla="*/ 10 h 54"/>
                <a:gd name="T76" fmla="*/ 0 w 80"/>
                <a:gd name="T77" fmla="*/ 9 h 54"/>
                <a:gd name="T78" fmla="*/ 2 w 80"/>
                <a:gd name="T79" fmla="*/ 7 h 54"/>
                <a:gd name="T80" fmla="*/ 2 w 80"/>
                <a:gd name="T81" fmla="*/ 5 h 54"/>
                <a:gd name="T82" fmla="*/ 3 w 80"/>
                <a:gd name="T83" fmla="*/ 3 h 54"/>
                <a:gd name="T84" fmla="*/ 5 w 80"/>
                <a:gd name="T85" fmla="*/ 3 h 54"/>
                <a:gd name="T86" fmla="*/ 7 w 80"/>
                <a:gd name="T87" fmla="*/ 2 h 54"/>
                <a:gd name="T88" fmla="*/ 9 w 80"/>
                <a:gd name="T89" fmla="*/ 2 h 54"/>
                <a:gd name="T90" fmla="*/ 10 w 80"/>
                <a:gd name="T91" fmla="*/ 2 h 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
                <a:gd name="T139" fmla="*/ 0 h 54"/>
                <a:gd name="T140" fmla="*/ 80 w 80"/>
                <a:gd name="T141" fmla="*/ 54 h 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 h="54">
                  <a:moveTo>
                    <a:pt x="12" y="0"/>
                  </a:moveTo>
                  <a:lnTo>
                    <a:pt x="17" y="0"/>
                  </a:lnTo>
                  <a:lnTo>
                    <a:pt x="22" y="0"/>
                  </a:lnTo>
                  <a:lnTo>
                    <a:pt x="30" y="0"/>
                  </a:lnTo>
                  <a:lnTo>
                    <a:pt x="37" y="0"/>
                  </a:lnTo>
                  <a:lnTo>
                    <a:pt x="44" y="0"/>
                  </a:lnTo>
                  <a:lnTo>
                    <a:pt x="53" y="0"/>
                  </a:lnTo>
                  <a:lnTo>
                    <a:pt x="61" y="2"/>
                  </a:lnTo>
                  <a:lnTo>
                    <a:pt x="72" y="2"/>
                  </a:lnTo>
                  <a:lnTo>
                    <a:pt x="74" y="2"/>
                  </a:lnTo>
                  <a:lnTo>
                    <a:pt x="75" y="3"/>
                  </a:lnTo>
                  <a:lnTo>
                    <a:pt x="78" y="3"/>
                  </a:lnTo>
                  <a:lnTo>
                    <a:pt x="80" y="5"/>
                  </a:lnTo>
                  <a:lnTo>
                    <a:pt x="80" y="7"/>
                  </a:lnTo>
                  <a:lnTo>
                    <a:pt x="80" y="9"/>
                  </a:lnTo>
                  <a:lnTo>
                    <a:pt x="80" y="14"/>
                  </a:lnTo>
                  <a:lnTo>
                    <a:pt x="78" y="20"/>
                  </a:lnTo>
                  <a:lnTo>
                    <a:pt x="75" y="25"/>
                  </a:lnTo>
                  <a:lnTo>
                    <a:pt x="74" y="30"/>
                  </a:lnTo>
                  <a:lnTo>
                    <a:pt x="72" y="36"/>
                  </a:lnTo>
                  <a:lnTo>
                    <a:pt x="70" y="42"/>
                  </a:lnTo>
                  <a:lnTo>
                    <a:pt x="68" y="45"/>
                  </a:lnTo>
                  <a:lnTo>
                    <a:pt x="67" y="47"/>
                  </a:lnTo>
                  <a:lnTo>
                    <a:pt x="67" y="50"/>
                  </a:lnTo>
                  <a:lnTo>
                    <a:pt x="65" y="52"/>
                  </a:lnTo>
                  <a:lnTo>
                    <a:pt x="65" y="54"/>
                  </a:lnTo>
                  <a:lnTo>
                    <a:pt x="63" y="54"/>
                  </a:lnTo>
                  <a:lnTo>
                    <a:pt x="61" y="54"/>
                  </a:lnTo>
                  <a:lnTo>
                    <a:pt x="60" y="54"/>
                  </a:lnTo>
                  <a:lnTo>
                    <a:pt x="58" y="54"/>
                  </a:lnTo>
                  <a:lnTo>
                    <a:pt x="56" y="52"/>
                  </a:lnTo>
                  <a:lnTo>
                    <a:pt x="55" y="52"/>
                  </a:lnTo>
                  <a:lnTo>
                    <a:pt x="51" y="50"/>
                  </a:lnTo>
                  <a:lnTo>
                    <a:pt x="48" y="50"/>
                  </a:lnTo>
                  <a:lnTo>
                    <a:pt x="44" y="49"/>
                  </a:lnTo>
                  <a:lnTo>
                    <a:pt x="41" y="47"/>
                  </a:lnTo>
                  <a:lnTo>
                    <a:pt x="39" y="45"/>
                  </a:lnTo>
                  <a:lnTo>
                    <a:pt x="36" y="43"/>
                  </a:lnTo>
                  <a:lnTo>
                    <a:pt x="32" y="42"/>
                  </a:lnTo>
                  <a:lnTo>
                    <a:pt x="28" y="40"/>
                  </a:lnTo>
                  <a:lnTo>
                    <a:pt x="24" y="37"/>
                  </a:lnTo>
                  <a:lnTo>
                    <a:pt x="21" y="36"/>
                  </a:lnTo>
                  <a:lnTo>
                    <a:pt x="19" y="34"/>
                  </a:lnTo>
                  <a:lnTo>
                    <a:pt x="15" y="32"/>
                  </a:lnTo>
                  <a:lnTo>
                    <a:pt x="12" y="30"/>
                  </a:lnTo>
                  <a:lnTo>
                    <a:pt x="10" y="27"/>
                  </a:lnTo>
                  <a:lnTo>
                    <a:pt x="7" y="25"/>
                  </a:lnTo>
                  <a:lnTo>
                    <a:pt x="3" y="23"/>
                  </a:lnTo>
                  <a:lnTo>
                    <a:pt x="3" y="22"/>
                  </a:lnTo>
                  <a:lnTo>
                    <a:pt x="2" y="22"/>
                  </a:lnTo>
                  <a:lnTo>
                    <a:pt x="2" y="20"/>
                  </a:lnTo>
                  <a:lnTo>
                    <a:pt x="0" y="17"/>
                  </a:lnTo>
                  <a:lnTo>
                    <a:pt x="0" y="15"/>
                  </a:lnTo>
                  <a:lnTo>
                    <a:pt x="0" y="14"/>
                  </a:lnTo>
                  <a:lnTo>
                    <a:pt x="0" y="12"/>
                  </a:lnTo>
                  <a:lnTo>
                    <a:pt x="0" y="10"/>
                  </a:lnTo>
                  <a:lnTo>
                    <a:pt x="0" y="9"/>
                  </a:lnTo>
                  <a:lnTo>
                    <a:pt x="2" y="7"/>
                  </a:lnTo>
                  <a:lnTo>
                    <a:pt x="2" y="5"/>
                  </a:lnTo>
                  <a:lnTo>
                    <a:pt x="3" y="5"/>
                  </a:lnTo>
                  <a:lnTo>
                    <a:pt x="3" y="3"/>
                  </a:lnTo>
                  <a:lnTo>
                    <a:pt x="5" y="3"/>
                  </a:lnTo>
                  <a:lnTo>
                    <a:pt x="5" y="2"/>
                  </a:lnTo>
                  <a:lnTo>
                    <a:pt x="7" y="2"/>
                  </a:lnTo>
                  <a:lnTo>
                    <a:pt x="9" y="2"/>
                  </a:lnTo>
                  <a:lnTo>
                    <a:pt x="10" y="2"/>
                  </a:lnTo>
                  <a:lnTo>
                    <a:pt x="12" y="0"/>
                  </a:lnTo>
                  <a:close/>
                </a:path>
              </a:pathLst>
            </a:custGeom>
            <a:solidFill>
              <a:srgbClr val="191919"/>
            </a:solidFill>
            <a:ln w="9525">
              <a:noFill/>
              <a:round/>
              <a:headEnd/>
              <a:tailEnd/>
            </a:ln>
          </p:spPr>
          <p:txBody>
            <a:bodyPr/>
            <a:lstStyle/>
            <a:p>
              <a:endParaRPr lang="en-US" b="1"/>
            </a:p>
          </p:txBody>
        </p:sp>
        <p:sp>
          <p:nvSpPr>
            <p:cNvPr id="83006" name="Freeform 161"/>
            <p:cNvSpPr>
              <a:spLocks/>
            </p:cNvSpPr>
            <p:nvPr/>
          </p:nvSpPr>
          <p:spPr bwMode="auto">
            <a:xfrm>
              <a:off x="5210" y="3430"/>
              <a:ext cx="12" cy="5"/>
            </a:xfrm>
            <a:custGeom>
              <a:avLst/>
              <a:gdLst>
                <a:gd name="T0" fmla="*/ 96 w 106"/>
                <a:gd name="T1" fmla="*/ 25 h 53"/>
                <a:gd name="T2" fmla="*/ 89 w 106"/>
                <a:gd name="T3" fmla="*/ 22 h 53"/>
                <a:gd name="T4" fmla="*/ 77 w 106"/>
                <a:gd name="T5" fmla="*/ 17 h 53"/>
                <a:gd name="T6" fmla="*/ 57 w 106"/>
                <a:gd name="T7" fmla="*/ 11 h 53"/>
                <a:gd name="T8" fmla="*/ 38 w 106"/>
                <a:gd name="T9" fmla="*/ 4 h 53"/>
                <a:gd name="T10" fmla="*/ 29 w 106"/>
                <a:gd name="T11" fmla="*/ 0 h 53"/>
                <a:gd name="T12" fmla="*/ 25 w 106"/>
                <a:gd name="T13" fmla="*/ 0 h 53"/>
                <a:gd name="T14" fmla="*/ 23 w 106"/>
                <a:gd name="T15" fmla="*/ 0 h 53"/>
                <a:gd name="T16" fmla="*/ 21 w 106"/>
                <a:gd name="T17" fmla="*/ 2 h 53"/>
                <a:gd name="T18" fmla="*/ 19 w 106"/>
                <a:gd name="T19" fmla="*/ 2 h 53"/>
                <a:gd name="T20" fmla="*/ 19 w 106"/>
                <a:gd name="T21" fmla="*/ 2 h 53"/>
                <a:gd name="T22" fmla="*/ 16 w 106"/>
                <a:gd name="T23" fmla="*/ 5 h 53"/>
                <a:gd name="T24" fmla="*/ 11 w 106"/>
                <a:gd name="T25" fmla="*/ 13 h 53"/>
                <a:gd name="T26" fmla="*/ 7 w 106"/>
                <a:gd name="T27" fmla="*/ 18 h 53"/>
                <a:gd name="T28" fmla="*/ 5 w 106"/>
                <a:gd name="T29" fmla="*/ 25 h 53"/>
                <a:gd name="T30" fmla="*/ 2 w 106"/>
                <a:gd name="T31" fmla="*/ 32 h 53"/>
                <a:gd name="T32" fmla="*/ 0 w 106"/>
                <a:gd name="T33" fmla="*/ 37 h 53"/>
                <a:gd name="T34" fmla="*/ 0 w 106"/>
                <a:gd name="T35" fmla="*/ 38 h 53"/>
                <a:gd name="T36" fmla="*/ 0 w 106"/>
                <a:gd name="T37" fmla="*/ 42 h 53"/>
                <a:gd name="T38" fmla="*/ 0 w 106"/>
                <a:gd name="T39" fmla="*/ 45 h 53"/>
                <a:gd name="T40" fmla="*/ 0 w 106"/>
                <a:gd name="T41" fmla="*/ 48 h 53"/>
                <a:gd name="T42" fmla="*/ 0 w 106"/>
                <a:gd name="T43" fmla="*/ 48 h 53"/>
                <a:gd name="T44" fmla="*/ 2 w 106"/>
                <a:gd name="T45" fmla="*/ 50 h 53"/>
                <a:gd name="T46" fmla="*/ 2 w 106"/>
                <a:gd name="T47" fmla="*/ 50 h 53"/>
                <a:gd name="T48" fmla="*/ 5 w 106"/>
                <a:gd name="T49" fmla="*/ 52 h 53"/>
                <a:gd name="T50" fmla="*/ 9 w 106"/>
                <a:gd name="T51" fmla="*/ 52 h 53"/>
                <a:gd name="T52" fmla="*/ 18 w 106"/>
                <a:gd name="T53" fmla="*/ 52 h 53"/>
                <a:gd name="T54" fmla="*/ 38 w 106"/>
                <a:gd name="T55" fmla="*/ 52 h 53"/>
                <a:gd name="T56" fmla="*/ 57 w 106"/>
                <a:gd name="T57" fmla="*/ 53 h 53"/>
                <a:gd name="T58" fmla="*/ 71 w 106"/>
                <a:gd name="T59" fmla="*/ 53 h 53"/>
                <a:gd name="T60" fmla="*/ 80 w 106"/>
                <a:gd name="T61" fmla="*/ 53 h 53"/>
                <a:gd name="T62" fmla="*/ 85 w 106"/>
                <a:gd name="T63" fmla="*/ 53 h 53"/>
                <a:gd name="T64" fmla="*/ 87 w 106"/>
                <a:gd name="T65" fmla="*/ 53 h 53"/>
                <a:gd name="T66" fmla="*/ 91 w 106"/>
                <a:gd name="T67" fmla="*/ 52 h 53"/>
                <a:gd name="T68" fmla="*/ 92 w 106"/>
                <a:gd name="T69" fmla="*/ 52 h 53"/>
                <a:gd name="T70" fmla="*/ 96 w 106"/>
                <a:gd name="T71" fmla="*/ 50 h 53"/>
                <a:gd name="T72" fmla="*/ 98 w 106"/>
                <a:gd name="T73" fmla="*/ 48 h 53"/>
                <a:gd name="T74" fmla="*/ 99 w 106"/>
                <a:gd name="T75" fmla="*/ 45 h 53"/>
                <a:gd name="T76" fmla="*/ 101 w 106"/>
                <a:gd name="T77" fmla="*/ 44 h 53"/>
                <a:gd name="T78" fmla="*/ 103 w 106"/>
                <a:gd name="T79" fmla="*/ 42 h 53"/>
                <a:gd name="T80" fmla="*/ 105 w 106"/>
                <a:gd name="T81" fmla="*/ 40 h 53"/>
                <a:gd name="T82" fmla="*/ 106 w 106"/>
                <a:gd name="T83" fmla="*/ 38 h 53"/>
                <a:gd name="T84" fmla="*/ 106 w 106"/>
                <a:gd name="T85" fmla="*/ 37 h 53"/>
                <a:gd name="T86" fmla="*/ 106 w 106"/>
                <a:gd name="T87" fmla="*/ 33 h 53"/>
                <a:gd name="T88" fmla="*/ 105 w 106"/>
                <a:gd name="T89" fmla="*/ 32 h 53"/>
                <a:gd name="T90" fmla="*/ 103 w 106"/>
                <a:gd name="T91" fmla="*/ 30 h 53"/>
                <a:gd name="T92" fmla="*/ 101 w 106"/>
                <a:gd name="T93" fmla="*/ 28 h 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53"/>
                <a:gd name="T143" fmla="*/ 106 w 106"/>
                <a:gd name="T144" fmla="*/ 53 h 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53">
                  <a:moveTo>
                    <a:pt x="99" y="28"/>
                  </a:moveTo>
                  <a:lnTo>
                    <a:pt x="96" y="25"/>
                  </a:lnTo>
                  <a:lnTo>
                    <a:pt x="92" y="24"/>
                  </a:lnTo>
                  <a:lnTo>
                    <a:pt x="89" y="22"/>
                  </a:lnTo>
                  <a:lnTo>
                    <a:pt x="84" y="20"/>
                  </a:lnTo>
                  <a:lnTo>
                    <a:pt x="77" y="17"/>
                  </a:lnTo>
                  <a:lnTo>
                    <a:pt x="65" y="15"/>
                  </a:lnTo>
                  <a:lnTo>
                    <a:pt x="57" y="11"/>
                  </a:lnTo>
                  <a:lnTo>
                    <a:pt x="48" y="8"/>
                  </a:lnTo>
                  <a:lnTo>
                    <a:pt x="38" y="4"/>
                  </a:lnTo>
                  <a:lnTo>
                    <a:pt x="29" y="2"/>
                  </a:lnTo>
                  <a:lnTo>
                    <a:pt x="29" y="0"/>
                  </a:lnTo>
                  <a:lnTo>
                    <a:pt x="26" y="0"/>
                  </a:lnTo>
                  <a:lnTo>
                    <a:pt x="25" y="0"/>
                  </a:lnTo>
                  <a:lnTo>
                    <a:pt x="23" y="0"/>
                  </a:lnTo>
                  <a:lnTo>
                    <a:pt x="21" y="0"/>
                  </a:lnTo>
                  <a:lnTo>
                    <a:pt x="21" y="2"/>
                  </a:lnTo>
                  <a:lnTo>
                    <a:pt x="19" y="2"/>
                  </a:lnTo>
                  <a:lnTo>
                    <a:pt x="18" y="4"/>
                  </a:lnTo>
                  <a:lnTo>
                    <a:pt x="16" y="5"/>
                  </a:lnTo>
                  <a:lnTo>
                    <a:pt x="12" y="11"/>
                  </a:lnTo>
                  <a:lnTo>
                    <a:pt x="11" y="13"/>
                  </a:lnTo>
                  <a:lnTo>
                    <a:pt x="9" y="17"/>
                  </a:lnTo>
                  <a:lnTo>
                    <a:pt x="7" y="18"/>
                  </a:lnTo>
                  <a:lnTo>
                    <a:pt x="5" y="22"/>
                  </a:lnTo>
                  <a:lnTo>
                    <a:pt x="5" y="25"/>
                  </a:lnTo>
                  <a:lnTo>
                    <a:pt x="4" y="28"/>
                  </a:lnTo>
                  <a:lnTo>
                    <a:pt x="2" y="32"/>
                  </a:lnTo>
                  <a:lnTo>
                    <a:pt x="2" y="35"/>
                  </a:lnTo>
                  <a:lnTo>
                    <a:pt x="0" y="37"/>
                  </a:lnTo>
                  <a:lnTo>
                    <a:pt x="0" y="38"/>
                  </a:lnTo>
                  <a:lnTo>
                    <a:pt x="0" y="40"/>
                  </a:lnTo>
                  <a:lnTo>
                    <a:pt x="0" y="42"/>
                  </a:lnTo>
                  <a:lnTo>
                    <a:pt x="0" y="44"/>
                  </a:lnTo>
                  <a:lnTo>
                    <a:pt x="0" y="45"/>
                  </a:lnTo>
                  <a:lnTo>
                    <a:pt x="0" y="48"/>
                  </a:lnTo>
                  <a:lnTo>
                    <a:pt x="0" y="50"/>
                  </a:lnTo>
                  <a:lnTo>
                    <a:pt x="2" y="50"/>
                  </a:lnTo>
                  <a:lnTo>
                    <a:pt x="4" y="50"/>
                  </a:lnTo>
                  <a:lnTo>
                    <a:pt x="5" y="52"/>
                  </a:lnTo>
                  <a:lnTo>
                    <a:pt x="7" y="52"/>
                  </a:lnTo>
                  <a:lnTo>
                    <a:pt x="9" y="52"/>
                  </a:lnTo>
                  <a:lnTo>
                    <a:pt x="18" y="52"/>
                  </a:lnTo>
                  <a:lnTo>
                    <a:pt x="26" y="52"/>
                  </a:lnTo>
                  <a:lnTo>
                    <a:pt x="38" y="52"/>
                  </a:lnTo>
                  <a:lnTo>
                    <a:pt x="46" y="53"/>
                  </a:lnTo>
                  <a:lnTo>
                    <a:pt x="57" y="53"/>
                  </a:lnTo>
                  <a:lnTo>
                    <a:pt x="65" y="53"/>
                  </a:lnTo>
                  <a:lnTo>
                    <a:pt x="71" y="53"/>
                  </a:lnTo>
                  <a:lnTo>
                    <a:pt x="77" y="53"/>
                  </a:lnTo>
                  <a:lnTo>
                    <a:pt x="80" y="53"/>
                  </a:lnTo>
                  <a:lnTo>
                    <a:pt x="84" y="53"/>
                  </a:lnTo>
                  <a:lnTo>
                    <a:pt x="85" y="53"/>
                  </a:lnTo>
                  <a:lnTo>
                    <a:pt x="87" y="53"/>
                  </a:lnTo>
                  <a:lnTo>
                    <a:pt x="89" y="53"/>
                  </a:lnTo>
                  <a:lnTo>
                    <a:pt x="91" y="52"/>
                  </a:lnTo>
                  <a:lnTo>
                    <a:pt x="92" y="52"/>
                  </a:lnTo>
                  <a:lnTo>
                    <a:pt x="94" y="50"/>
                  </a:lnTo>
                  <a:lnTo>
                    <a:pt x="96" y="50"/>
                  </a:lnTo>
                  <a:lnTo>
                    <a:pt x="98" y="48"/>
                  </a:lnTo>
                  <a:lnTo>
                    <a:pt x="99" y="48"/>
                  </a:lnTo>
                  <a:lnTo>
                    <a:pt x="99" y="45"/>
                  </a:lnTo>
                  <a:lnTo>
                    <a:pt x="101" y="45"/>
                  </a:lnTo>
                  <a:lnTo>
                    <a:pt x="101" y="44"/>
                  </a:lnTo>
                  <a:lnTo>
                    <a:pt x="103" y="44"/>
                  </a:lnTo>
                  <a:lnTo>
                    <a:pt x="103" y="42"/>
                  </a:lnTo>
                  <a:lnTo>
                    <a:pt x="105" y="40"/>
                  </a:lnTo>
                  <a:lnTo>
                    <a:pt x="105" y="38"/>
                  </a:lnTo>
                  <a:lnTo>
                    <a:pt x="106" y="38"/>
                  </a:lnTo>
                  <a:lnTo>
                    <a:pt x="106" y="37"/>
                  </a:lnTo>
                  <a:lnTo>
                    <a:pt x="106" y="35"/>
                  </a:lnTo>
                  <a:lnTo>
                    <a:pt x="106" y="33"/>
                  </a:lnTo>
                  <a:lnTo>
                    <a:pt x="105" y="33"/>
                  </a:lnTo>
                  <a:lnTo>
                    <a:pt x="105" y="32"/>
                  </a:lnTo>
                  <a:lnTo>
                    <a:pt x="103" y="30"/>
                  </a:lnTo>
                  <a:lnTo>
                    <a:pt x="101" y="28"/>
                  </a:lnTo>
                  <a:lnTo>
                    <a:pt x="99" y="28"/>
                  </a:lnTo>
                  <a:close/>
                </a:path>
              </a:pathLst>
            </a:custGeom>
            <a:solidFill>
              <a:srgbClr val="191919"/>
            </a:solidFill>
            <a:ln w="9525">
              <a:noFill/>
              <a:round/>
              <a:headEnd/>
              <a:tailEnd/>
            </a:ln>
          </p:spPr>
          <p:txBody>
            <a:bodyPr/>
            <a:lstStyle/>
            <a:p>
              <a:endParaRPr lang="en-US" b="1"/>
            </a:p>
          </p:txBody>
        </p:sp>
        <p:sp>
          <p:nvSpPr>
            <p:cNvPr id="83007" name="Freeform 162"/>
            <p:cNvSpPr>
              <a:spLocks/>
            </p:cNvSpPr>
            <p:nvPr/>
          </p:nvSpPr>
          <p:spPr bwMode="auto">
            <a:xfrm>
              <a:off x="5200" y="3428"/>
              <a:ext cx="10" cy="6"/>
            </a:xfrm>
            <a:custGeom>
              <a:avLst/>
              <a:gdLst>
                <a:gd name="T0" fmla="*/ 28 w 96"/>
                <a:gd name="T1" fmla="*/ 2 h 69"/>
                <a:gd name="T2" fmla="*/ 46 w 96"/>
                <a:gd name="T3" fmla="*/ 5 h 69"/>
                <a:gd name="T4" fmla="*/ 62 w 96"/>
                <a:gd name="T5" fmla="*/ 8 h 69"/>
                <a:gd name="T6" fmla="*/ 80 w 96"/>
                <a:gd name="T7" fmla="*/ 13 h 69"/>
                <a:gd name="T8" fmla="*/ 90 w 96"/>
                <a:gd name="T9" fmla="*/ 15 h 69"/>
                <a:gd name="T10" fmla="*/ 92 w 96"/>
                <a:gd name="T11" fmla="*/ 16 h 69"/>
                <a:gd name="T12" fmla="*/ 94 w 96"/>
                <a:gd name="T13" fmla="*/ 18 h 69"/>
                <a:gd name="T14" fmla="*/ 94 w 96"/>
                <a:gd name="T15" fmla="*/ 18 h 69"/>
                <a:gd name="T16" fmla="*/ 96 w 96"/>
                <a:gd name="T17" fmla="*/ 20 h 69"/>
                <a:gd name="T18" fmla="*/ 96 w 96"/>
                <a:gd name="T19" fmla="*/ 20 h 69"/>
                <a:gd name="T20" fmla="*/ 94 w 96"/>
                <a:gd name="T21" fmla="*/ 23 h 69"/>
                <a:gd name="T22" fmla="*/ 92 w 96"/>
                <a:gd name="T23" fmla="*/ 29 h 69"/>
                <a:gd name="T24" fmla="*/ 89 w 96"/>
                <a:gd name="T25" fmla="*/ 35 h 69"/>
                <a:gd name="T26" fmla="*/ 85 w 96"/>
                <a:gd name="T27" fmla="*/ 42 h 69"/>
                <a:gd name="T28" fmla="*/ 80 w 96"/>
                <a:gd name="T29" fmla="*/ 49 h 69"/>
                <a:gd name="T30" fmla="*/ 72 w 96"/>
                <a:gd name="T31" fmla="*/ 60 h 69"/>
                <a:gd name="T32" fmla="*/ 69 w 96"/>
                <a:gd name="T33" fmla="*/ 65 h 69"/>
                <a:gd name="T34" fmla="*/ 67 w 96"/>
                <a:gd name="T35" fmla="*/ 67 h 69"/>
                <a:gd name="T36" fmla="*/ 67 w 96"/>
                <a:gd name="T37" fmla="*/ 69 h 69"/>
                <a:gd name="T38" fmla="*/ 65 w 96"/>
                <a:gd name="T39" fmla="*/ 69 h 69"/>
                <a:gd name="T40" fmla="*/ 56 w 96"/>
                <a:gd name="T41" fmla="*/ 67 h 69"/>
                <a:gd name="T42" fmla="*/ 41 w 96"/>
                <a:gd name="T43" fmla="*/ 65 h 69"/>
                <a:gd name="T44" fmla="*/ 26 w 96"/>
                <a:gd name="T45" fmla="*/ 62 h 69"/>
                <a:gd name="T46" fmla="*/ 12 w 96"/>
                <a:gd name="T47" fmla="*/ 58 h 69"/>
                <a:gd name="T48" fmla="*/ 3 w 96"/>
                <a:gd name="T49" fmla="*/ 57 h 69"/>
                <a:gd name="T50" fmla="*/ 2 w 96"/>
                <a:gd name="T51" fmla="*/ 55 h 69"/>
                <a:gd name="T52" fmla="*/ 0 w 96"/>
                <a:gd name="T53" fmla="*/ 55 h 69"/>
                <a:gd name="T54" fmla="*/ 0 w 96"/>
                <a:gd name="T55" fmla="*/ 53 h 69"/>
                <a:gd name="T56" fmla="*/ 0 w 96"/>
                <a:gd name="T57" fmla="*/ 53 h 69"/>
                <a:gd name="T58" fmla="*/ 0 w 96"/>
                <a:gd name="T59" fmla="*/ 45 h 69"/>
                <a:gd name="T60" fmla="*/ 2 w 96"/>
                <a:gd name="T61" fmla="*/ 35 h 69"/>
                <a:gd name="T62" fmla="*/ 3 w 96"/>
                <a:gd name="T63" fmla="*/ 23 h 69"/>
                <a:gd name="T64" fmla="*/ 5 w 96"/>
                <a:gd name="T65" fmla="*/ 18 h 69"/>
                <a:gd name="T66" fmla="*/ 5 w 96"/>
                <a:gd name="T67" fmla="*/ 13 h 69"/>
                <a:gd name="T68" fmla="*/ 7 w 96"/>
                <a:gd name="T69" fmla="*/ 7 h 69"/>
                <a:gd name="T70" fmla="*/ 9 w 96"/>
                <a:gd name="T71" fmla="*/ 3 h 69"/>
                <a:gd name="T72" fmla="*/ 10 w 96"/>
                <a:gd name="T73" fmla="*/ 2 h 69"/>
                <a:gd name="T74" fmla="*/ 10 w 96"/>
                <a:gd name="T75" fmla="*/ 2 h 69"/>
                <a:gd name="T76" fmla="*/ 12 w 96"/>
                <a:gd name="T77" fmla="*/ 2 h 69"/>
                <a:gd name="T78" fmla="*/ 14 w 96"/>
                <a:gd name="T79" fmla="*/ 0 h 69"/>
                <a:gd name="T80" fmla="*/ 17 w 96"/>
                <a:gd name="T81" fmla="*/ 0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6"/>
                <a:gd name="T124" fmla="*/ 0 h 69"/>
                <a:gd name="T125" fmla="*/ 96 w 96"/>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6" h="69">
                  <a:moveTo>
                    <a:pt x="19" y="0"/>
                  </a:moveTo>
                  <a:lnTo>
                    <a:pt x="28" y="2"/>
                  </a:lnTo>
                  <a:lnTo>
                    <a:pt x="37" y="3"/>
                  </a:lnTo>
                  <a:lnTo>
                    <a:pt x="46" y="5"/>
                  </a:lnTo>
                  <a:lnTo>
                    <a:pt x="53" y="7"/>
                  </a:lnTo>
                  <a:lnTo>
                    <a:pt x="62" y="8"/>
                  </a:lnTo>
                  <a:lnTo>
                    <a:pt x="70" y="10"/>
                  </a:lnTo>
                  <a:lnTo>
                    <a:pt x="80" y="13"/>
                  </a:lnTo>
                  <a:lnTo>
                    <a:pt x="89" y="15"/>
                  </a:lnTo>
                  <a:lnTo>
                    <a:pt x="90" y="15"/>
                  </a:lnTo>
                  <a:lnTo>
                    <a:pt x="90" y="16"/>
                  </a:lnTo>
                  <a:lnTo>
                    <a:pt x="92" y="16"/>
                  </a:lnTo>
                  <a:lnTo>
                    <a:pt x="94" y="16"/>
                  </a:lnTo>
                  <a:lnTo>
                    <a:pt x="94" y="18"/>
                  </a:lnTo>
                  <a:lnTo>
                    <a:pt x="96" y="20"/>
                  </a:lnTo>
                  <a:lnTo>
                    <a:pt x="94" y="23"/>
                  </a:lnTo>
                  <a:lnTo>
                    <a:pt x="92" y="27"/>
                  </a:lnTo>
                  <a:lnTo>
                    <a:pt x="92" y="29"/>
                  </a:lnTo>
                  <a:lnTo>
                    <a:pt x="90" y="33"/>
                  </a:lnTo>
                  <a:lnTo>
                    <a:pt x="89" y="35"/>
                  </a:lnTo>
                  <a:lnTo>
                    <a:pt x="87" y="38"/>
                  </a:lnTo>
                  <a:lnTo>
                    <a:pt x="85" y="42"/>
                  </a:lnTo>
                  <a:lnTo>
                    <a:pt x="83" y="43"/>
                  </a:lnTo>
                  <a:lnTo>
                    <a:pt x="80" y="49"/>
                  </a:lnTo>
                  <a:lnTo>
                    <a:pt x="75" y="55"/>
                  </a:lnTo>
                  <a:lnTo>
                    <a:pt x="72" y="60"/>
                  </a:lnTo>
                  <a:lnTo>
                    <a:pt x="69" y="65"/>
                  </a:lnTo>
                  <a:lnTo>
                    <a:pt x="69" y="67"/>
                  </a:lnTo>
                  <a:lnTo>
                    <a:pt x="67" y="67"/>
                  </a:lnTo>
                  <a:lnTo>
                    <a:pt x="67" y="69"/>
                  </a:lnTo>
                  <a:lnTo>
                    <a:pt x="65" y="69"/>
                  </a:lnTo>
                  <a:lnTo>
                    <a:pt x="63" y="69"/>
                  </a:lnTo>
                  <a:lnTo>
                    <a:pt x="56" y="67"/>
                  </a:lnTo>
                  <a:lnTo>
                    <a:pt x="49" y="65"/>
                  </a:lnTo>
                  <a:lnTo>
                    <a:pt x="41" y="65"/>
                  </a:lnTo>
                  <a:lnTo>
                    <a:pt x="34" y="63"/>
                  </a:lnTo>
                  <a:lnTo>
                    <a:pt x="26" y="62"/>
                  </a:lnTo>
                  <a:lnTo>
                    <a:pt x="19" y="60"/>
                  </a:lnTo>
                  <a:lnTo>
                    <a:pt x="12" y="58"/>
                  </a:lnTo>
                  <a:lnTo>
                    <a:pt x="3" y="57"/>
                  </a:lnTo>
                  <a:lnTo>
                    <a:pt x="2" y="57"/>
                  </a:lnTo>
                  <a:lnTo>
                    <a:pt x="2" y="55"/>
                  </a:lnTo>
                  <a:lnTo>
                    <a:pt x="0" y="55"/>
                  </a:lnTo>
                  <a:lnTo>
                    <a:pt x="0" y="53"/>
                  </a:lnTo>
                  <a:lnTo>
                    <a:pt x="0" y="50"/>
                  </a:lnTo>
                  <a:lnTo>
                    <a:pt x="0" y="45"/>
                  </a:lnTo>
                  <a:lnTo>
                    <a:pt x="2" y="40"/>
                  </a:lnTo>
                  <a:lnTo>
                    <a:pt x="2" y="35"/>
                  </a:lnTo>
                  <a:lnTo>
                    <a:pt x="3" y="27"/>
                  </a:lnTo>
                  <a:lnTo>
                    <a:pt x="3" y="23"/>
                  </a:lnTo>
                  <a:lnTo>
                    <a:pt x="3" y="22"/>
                  </a:lnTo>
                  <a:lnTo>
                    <a:pt x="5" y="18"/>
                  </a:lnTo>
                  <a:lnTo>
                    <a:pt x="5" y="16"/>
                  </a:lnTo>
                  <a:lnTo>
                    <a:pt x="5" y="13"/>
                  </a:lnTo>
                  <a:lnTo>
                    <a:pt x="7" y="8"/>
                  </a:lnTo>
                  <a:lnTo>
                    <a:pt x="7" y="7"/>
                  </a:lnTo>
                  <a:lnTo>
                    <a:pt x="9" y="3"/>
                  </a:lnTo>
                  <a:lnTo>
                    <a:pt x="10" y="2"/>
                  </a:lnTo>
                  <a:lnTo>
                    <a:pt x="12" y="2"/>
                  </a:lnTo>
                  <a:lnTo>
                    <a:pt x="12" y="0"/>
                  </a:lnTo>
                  <a:lnTo>
                    <a:pt x="14" y="0"/>
                  </a:lnTo>
                  <a:lnTo>
                    <a:pt x="16" y="0"/>
                  </a:lnTo>
                  <a:lnTo>
                    <a:pt x="17" y="0"/>
                  </a:lnTo>
                  <a:lnTo>
                    <a:pt x="19" y="0"/>
                  </a:lnTo>
                  <a:close/>
                </a:path>
              </a:pathLst>
            </a:custGeom>
            <a:solidFill>
              <a:srgbClr val="191919"/>
            </a:solidFill>
            <a:ln w="9525">
              <a:noFill/>
              <a:round/>
              <a:headEnd/>
              <a:tailEnd/>
            </a:ln>
          </p:spPr>
          <p:txBody>
            <a:bodyPr/>
            <a:lstStyle/>
            <a:p>
              <a:endParaRPr lang="en-US" b="1"/>
            </a:p>
          </p:txBody>
        </p:sp>
        <p:sp>
          <p:nvSpPr>
            <p:cNvPr id="83008" name="Freeform 163"/>
            <p:cNvSpPr>
              <a:spLocks/>
            </p:cNvSpPr>
            <p:nvPr/>
          </p:nvSpPr>
          <p:spPr bwMode="auto">
            <a:xfrm>
              <a:off x="5223" y="3391"/>
              <a:ext cx="16" cy="10"/>
            </a:xfrm>
            <a:custGeom>
              <a:avLst/>
              <a:gdLst>
                <a:gd name="T0" fmla="*/ 56 w 145"/>
                <a:gd name="T1" fmla="*/ 32 h 106"/>
                <a:gd name="T2" fmla="*/ 68 w 145"/>
                <a:gd name="T3" fmla="*/ 22 h 106"/>
                <a:gd name="T4" fmla="*/ 79 w 145"/>
                <a:gd name="T5" fmla="*/ 17 h 106"/>
                <a:gd name="T6" fmla="*/ 89 w 145"/>
                <a:gd name="T7" fmla="*/ 12 h 106"/>
                <a:gd name="T8" fmla="*/ 100 w 145"/>
                <a:gd name="T9" fmla="*/ 5 h 106"/>
                <a:gd name="T10" fmla="*/ 109 w 145"/>
                <a:gd name="T11" fmla="*/ 2 h 106"/>
                <a:gd name="T12" fmla="*/ 118 w 145"/>
                <a:gd name="T13" fmla="*/ 0 h 106"/>
                <a:gd name="T14" fmla="*/ 125 w 145"/>
                <a:gd name="T15" fmla="*/ 0 h 106"/>
                <a:gd name="T16" fmla="*/ 132 w 145"/>
                <a:gd name="T17" fmla="*/ 0 h 106"/>
                <a:gd name="T18" fmla="*/ 135 w 145"/>
                <a:gd name="T19" fmla="*/ 0 h 106"/>
                <a:gd name="T20" fmla="*/ 139 w 145"/>
                <a:gd name="T21" fmla="*/ 2 h 106"/>
                <a:gd name="T22" fmla="*/ 140 w 145"/>
                <a:gd name="T23" fmla="*/ 2 h 106"/>
                <a:gd name="T24" fmla="*/ 143 w 145"/>
                <a:gd name="T25" fmla="*/ 5 h 106"/>
                <a:gd name="T26" fmla="*/ 145 w 145"/>
                <a:gd name="T27" fmla="*/ 9 h 106"/>
                <a:gd name="T28" fmla="*/ 145 w 145"/>
                <a:gd name="T29" fmla="*/ 15 h 106"/>
                <a:gd name="T30" fmla="*/ 145 w 145"/>
                <a:gd name="T31" fmla="*/ 20 h 106"/>
                <a:gd name="T32" fmla="*/ 143 w 145"/>
                <a:gd name="T33" fmla="*/ 27 h 106"/>
                <a:gd name="T34" fmla="*/ 139 w 145"/>
                <a:gd name="T35" fmla="*/ 35 h 106"/>
                <a:gd name="T36" fmla="*/ 133 w 145"/>
                <a:gd name="T37" fmla="*/ 42 h 106"/>
                <a:gd name="T38" fmla="*/ 126 w 145"/>
                <a:gd name="T39" fmla="*/ 52 h 106"/>
                <a:gd name="T40" fmla="*/ 116 w 145"/>
                <a:gd name="T41" fmla="*/ 62 h 106"/>
                <a:gd name="T42" fmla="*/ 104 w 145"/>
                <a:gd name="T43" fmla="*/ 72 h 106"/>
                <a:gd name="T44" fmla="*/ 89 w 145"/>
                <a:gd name="T45" fmla="*/ 80 h 106"/>
                <a:gd name="T46" fmla="*/ 77 w 145"/>
                <a:gd name="T47" fmla="*/ 89 h 106"/>
                <a:gd name="T48" fmla="*/ 65 w 145"/>
                <a:gd name="T49" fmla="*/ 95 h 106"/>
                <a:gd name="T50" fmla="*/ 53 w 145"/>
                <a:gd name="T51" fmla="*/ 99 h 106"/>
                <a:gd name="T52" fmla="*/ 41 w 145"/>
                <a:gd name="T53" fmla="*/ 102 h 106"/>
                <a:gd name="T54" fmla="*/ 31 w 145"/>
                <a:gd name="T55" fmla="*/ 104 h 106"/>
                <a:gd name="T56" fmla="*/ 22 w 145"/>
                <a:gd name="T57" fmla="*/ 106 h 106"/>
                <a:gd name="T58" fmla="*/ 15 w 145"/>
                <a:gd name="T59" fmla="*/ 106 h 106"/>
                <a:gd name="T60" fmla="*/ 10 w 145"/>
                <a:gd name="T61" fmla="*/ 106 h 106"/>
                <a:gd name="T62" fmla="*/ 7 w 145"/>
                <a:gd name="T63" fmla="*/ 104 h 106"/>
                <a:gd name="T64" fmla="*/ 3 w 145"/>
                <a:gd name="T65" fmla="*/ 100 h 106"/>
                <a:gd name="T66" fmla="*/ 3 w 145"/>
                <a:gd name="T67" fmla="*/ 99 h 106"/>
                <a:gd name="T68" fmla="*/ 0 w 145"/>
                <a:gd name="T69" fmla="*/ 95 h 106"/>
                <a:gd name="T70" fmla="*/ 3 w 145"/>
                <a:gd name="T71" fmla="*/ 89 h 106"/>
                <a:gd name="T72" fmla="*/ 5 w 145"/>
                <a:gd name="T73" fmla="*/ 84 h 106"/>
                <a:gd name="T74" fmla="*/ 8 w 145"/>
                <a:gd name="T75" fmla="*/ 79 h 106"/>
                <a:gd name="T76" fmla="*/ 12 w 145"/>
                <a:gd name="T77" fmla="*/ 72 h 106"/>
                <a:gd name="T78" fmla="*/ 19 w 145"/>
                <a:gd name="T79" fmla="*/ 64 h 106"/>
                <a:gd name="T80" fmla="*/ 26 w 145"/>
                <a:gd name="T81" fmla="*/ 55 h 106"/>
                <a:gd name="T82" fmla="*/ 36 w 145"/>
                <a:gd name="T83" fmla="*/ 45 h 106"/>
                <a:gd name="T84" fmla="*/ 46 w 145"/>
                <a:gd name="T85" fmla="*/ 37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06"/>
                <a:gd name="T131" fmla="*/ 145 w 145"/>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06">
                  <a:moveTo>
                    <a:pt x="46" y="37"/>
                  </a:moveTo>
                  <a:lnTo>
                    <a:pt x="53" y="33"/>
                  </a:lnTo>
                  <a:lnTo>
                    <a:pt x="56" y="32"/>
                  </a:lnTo>
                  <a:lnTo>
                    <a:pt x="60" y="27"/>
                  </a:lnTo>
                  <a:lnTo>
                    <a:pt x="63" y="25"/>
                  </a:lnTo>
                  <a:lnTo>
                    <a:pt x="68" y="22"/>
                  </a:lnTo>
                  <a:lnTo>
                    <a:pt x="72" y="20"/>
                  </a:lnTo>
                  <a:lnTo>
                    <a:pt x="75" y="18"/>
                  </a:lnTo>
                  <a:lnTo>
                    <a:pt x="79" y="17"/>
                  </a:lnTo>
                  <a:lnTo>
                    <a:pt x="82" y="13"/>
                  </a:lnTo>
                  <a:lnTo>
                    <a:pt x="86" y="12"/>
                  </a:lnTo>
                  <a:lnTo>
                    <a:pt x="89" y="12"/>
                  </a:lnTo>
                  <a:lnTo>
                    <a:pt x="92" y="9"/>
                  </a:lnTo>
                  <a:lnTo>
                    <a:pt x="97" y="7"/>
                  </a:lnTo>
                  <a:lnTo>
                    <a:pt x="100" y="5"/>
                  </a:lnTo>
                  <a:lnTo>
                    <a:pt x="104" y="5"/>
                  </a:lnTo>
                  <a:lnTo>
                    <a:pt x="107" y="4"/>
                  </a:lnTo>
                  <a:lnTo>
                    <a:pt x="109" y="2"/>
                  </a:lnTo>
                  <a:lnTo>
                    <a:pt x="113" y="2"/>
                  </a:lnTo>
                  <a:lnTo>
                    <a:pt x="116" y="2"/>
                  </a:lnTo>
                  <a:lnTo>
                    <a:pt x="118" y="0"/>
                  </a:lnTo>
                  <a:lnTo>
                    <a:pt x="121" y="0"/>
                  </a:lnTo>
                  <a:lnTo>
                    <a:pt x="123" y="0"/>
                  </a:lnTo>
                  <a:lnTo>
                    <a:pt x="125" y="0"/>
                  </a:lnTo>
                  <a:lnTo>
                    <a:pt x="128" y="0"/>
                  </a:lnTo>
                  <a:lnTo>
                    <a:pt x="130" y="0"/>
                  </a:lnTo>
                  <a:lnTo>
                    <a:pt x="132" y="0"/>
                  </a:lnTo>
                  <a:lnTo>
                    <a:pt x="133" y="0"/>
                  </a:lnTo>
                  <a:lnTo>
                    <a:pt x="135" y="0"/>
                  </a:lnTo>
                  <a:lnTo>
                    <a:pt x="137" y="0"/>
                  </a:lnTo>
                  <a:lnTo>
                    <a:pt x="139" y="0"/>
                  </a:lnTo>
                  <a:lnTo>
                    <a:pt x="139" y="2"/>
                  </a:lnTo>
                  <a:lnTo>
                    <a:pt x="140" y="2"/>
                  </a:lnTo>
                  <a:lnTo>
                    <a:pt x="140" y="4"/>
                  </a:lnTo>
                  <a:lnTo>
                    <a:pt x="143" y="4"/>
                  </a:lnTo>
                  <a:lnTo>
                    <a:pt x="143" y="5"/>
                  </a:lnTo>
                  <a:lnTo>
                    <a:pt x="143" y="7"/>
                  </a:lnTo>
                  <a:lnTo>
                    <a:pt x="145" y="7"/>
                  </a:lnTo>
                  <a:lnTo>
                    <a:pt x="145" y="9"/>
                  </a:lnTo>
                  <a:lnTo>
                    <a:pt x="145" y="12"/>
                  </a:lnTo>
                  <a:lnTo>
                    <a:pt x="145" y="13"/>
                  </a:lnTo>
                  <a:lnTo>
                    <a:pt x="145" y="15"/>
                  </a:lnTo>
                  <a:lnTo>
                    <a:pt x="145" y="17"/>
                  </a:lnTo>
                  <a:lnTo>
                    <a:pt x="145" y="18"/>
                  </a:lnTo>
                  <a:lnTo>
                    <a:pt x="145" y="20"/>
                  </a:lnTo>
                  <a:lnTo>
                    <a:pt x="145" y="22"/>
                  </a:lnTo>
                  <a:lnTo>
                    <a:pt x="145" y="24"/>
                  </a:lnTo>
                  <a:lnTo>
                    <a:pt x="143" y="27"/>
                  </a:lnTo>
                  <a:lnTo>
                    <a:pt x="143" y="29"/>
                  </a:lnTo>
                  <a:lnTo>
                    <a:pt x="140" y="32"/>
                  </a:lnTo>
                  <a:lnTo>
                    <a:pt x="139" y="35"/>
                  </a:lnTo>
                  <a:lnTo>
                    <a:pt x="139" y="37"/>
                  </a:lnTo>
                  <a:lnTo>
                    <a:pt x="137" y="40"/>
                  </a:lnTo>
                  <a:lnTo>
                    <a:pt x="133" y="42"/>
                  </a:lnTo>
                  <a:lnTo>
                    <a:pt x="132" y="45"/>
                  </a:lnTo>
                  <a:lnTo>
                    <a:pt x="130" y="49"/>
                  </a:lnTo>
                  <a:lnTo>
                    <a:pt x="126" y="52"/>
                  </a:lnTo>
                  <a:lnTo>
                    <a:pt x="123" y="55"/>
                  </a:lnTo>
                  <a:lnTo>
                    <a:pt x="119" y="59"/>
                  </a:lnTo>
                  <a:lnTo>
                    <a:pt x="116" y="62"/>
                  </a:lnTo>
                  <a:lnTo>
                    <a:pt x="113" y="65"/>
                  </a:lnTo>
                  <a:lnTo>
                    <a:pt x="107" y="69"/>
                  </a:lnTo>
                  <a:lnTo>
                    <a:pt x="104" y="72"/>
                  </a:lnTo>
                  <a:lnTo>
                    <a:pt x="99" y="75"/>
                  </a:lnTo>
                  <a:lnTo>
                    <a:pt x="94" y="79"/>
                  </a:lnTo>
                  <a:lnTo>
                    <a:pt x="89" y="80"/>
                  </a:lnTo>
                  <a:lnTo>
                    <a:pt x="86" y="84"/>
                  </a:lnTo>
                  <a:lnTo>
                    <a:pt x="80" y="86"/>
                  </a:lnTo>
                  <a:lnTo>
                    <a:pt x="77" y="89"/>
                  </a:lnTo>
                  <a:lnTo>
                    <a:pt x="72" y="92"/>
                  </a:lnTo>
                  <a:lnTo>
                    <a:pt x="68" y="93"/>
                  </a:lnTo>
                  <a:lnTo>
                    <a:pt x="65" y="95"/>
                  </a:lnTo>
                  <a:lnTo>
                    <a:pt x="60" y="97"/>
                  </a:lnTo>
                  <a:lnTo>
                    <a:pt x="56" y="99"/>
                  </a:lnTo>
                  <a:lnTo>
                    <a:pt x="53" y="99"/>
                  </a:lnTo>
                  <a:lnTo>
                    <a:pt x="49" y="100"/>
                  </a:lnTo>
                  <a:lnTo>
                    <a:pt x="45" y="102"/>
                  </a:lnTo>
                  <a:lnTo>
                    <a:pt x="41" y="102"/>
                  </a:lnTo>
                  <a:lnTo>
                    <a:pt x="38" y="104"/>
                  </a:lnTo>
                  <a:lnTo>
                    <a:pt x="34" y="104"/>
                  </a:lnTo>
                  <a:lnTo>
                    <a:pt x="31" y="104"/>
                  </a:lnTo>
                  <a:lnTo>
                    <a:pt x="27" y="106"/>
                  </a:lnTo>
                  <a:lnTo>
                    <a:pt x="26" y="106"/>
                  </a:lnTo>
                  <a:lnTo>
                    <a:pt x="22" y="106"/>
                  </a:lnTo>
                  <a:lnTo>
                    <a:pt x="20" y="106"/>
                  </a:lnTo>
                  <a:lnTo>
                    <a:pt x="17" y="106"/>
                  </a:lnTo>
                  <a:lnTo>
                    <a:pt x="15" y="106"/>
                  </a:lnTo>
                  <a:lnTo>
                    <a:pt x="14" y="106"/>
                  </a:lnTo>
                  <a:lnTo>
                    <a:pt x="12" y="106"/>
                  </a:lnTo>
                  <a:lnTo>
                    <a:pt x="10" y="106"/>
                  </a:lnTo>
                  <a:lnTo>
                    <a:pt x="8" y="104"/>
                  </a:lnTo>
                  <a:lnTo>
                    <a:pt x="7" y="104"/>
                  </a:lnTo>
                  <a:lnTo>
                    <a:pt x="5" y="102"/>
                  </a:lnTo>
                  <a:lnTo>
                    <a:pt x="3" y="100"/>
                  </a:lnTo>
                  <a:lnTo>
                    <a:pt x="3" y="99"/>
                  </a:lnTo>
                  <a:lnTo>
                    <a:pt x="0" y="97"/>
                  </a:lnTo>
                  <a:lnTo>
                    <a:pt x="0" y="95"/>
                  </a:lnTo>
                  <a:lnTo>
                    <a:pt x="0" y="93"/>
                  </a:lnTo>
                  <a:lnTo>
                    <a:pt x="0" y="92"/>
                  </a:lnTo>
                  <a:lnTo>
                    <a:pt x="3" y="89"/>
                  </a:lnTo>
                  <a:lnTo>
                    <a:pt x="3" y="87"/>
                  </a:lnTo>
                  <a:lnTo>
                    <a:pt x="3" y="86"/>
                  </a:lnTo>
                  <a:lnTo>
                    <a:pt x="5" y="84"/>
                  </a:lnTo>
                  <a:lnTo>
                    <a:pt x="5" y="82"/>
                  </a:lnTo>
                  <a:lnTo>
                    <a:pt x="7" y="80"/>
                  </a:lnTo>
                  <a:lnTo>
                    <a:pt x="8" y="79"/>
                  </a:lnTo>
                  <a:lnTo>
                    <a:pt x="8" y="75"/>
                  </a:lnTo>
                  <a:lnTo>
                    <a:pt x="10" y="73"/>
                  </a:lnTo>
                  <a:lnTo>
                    <a:pt x="12" y="72"/>
                  </a:lnTo>
                  <a:lnTo>
                    <a:pt x="14" y="69"/>
                  </a:lnTo>
                  <a:lnTo>
                    <a:pt x="17" y="65"/>
                  </a:lnTo>
                  <a:lnTo>
                    <a:pt x="19" y="64"/>
                  </a:lnTo>
                  <a:lnTo>
                    <a:pt x="20" y="60"/>
                  </a:lnTo>
                  <a:lnTo>
                    <a:pt x="24" y="59"/>
                  </a:lnTo>
                  <a:lnTo>
                    <a:pt x="26" y="55"/>
                  </a:lnTo>
                  <a:lnTo>
                    <a:pt x="29" y="53"/>
                  </a:lnTo>
                  <a:lnTo>
                    <a:pt x="33" y="49"/>
                  </a:lnTo>
                  <a:lnTo>
                    <a:pt x="36" y="45"/>
                  </a:lnTo>
                  <a:lnTo>
                    <a:pt x="40" y="44"/>
                  </a:lnTo>
                  <a:lnTo>
                    <a:pt x="43" y="40"/>
                  </a:lnTo>
                  <a:lnTo>
                    <a:pt x="46" y="37"/>
                  </a:lnTo>
                  <a:close/>
                </a:path>
              </a:pathLst>
            </a:custGeom>
            <a:solidFill>
              <a:srgbClr val="666666"/>
            </a:solidFill>
            <a:ln w="9525">
              <a:noFill/>
              <a:round/>
              <a:headEnd/>
              <a:tailEnd/>
            </a:ln>
          </p:spPr>
          <p:txBody>
            <a:bodyPr/>
            <a:lstStyle/>
            <a:p>
              <a:endParaRPr lang="en-US" b="1"/>
            </a:p>
          </p:txBody>
        </p:sp>
        <p:sp>
          <p:nvSpPr>
            <p:cNvPr id="83009" name="Freeform 164"/>
            <p:cNvSpPr>
              <a:spLocks/>
            </p:cNvSpPr>
            <p:nvPr/>
          </p:nvSpPr>
          <p:spPr bwMode="auto">
            <a:xfrm>
              <a:off x="5224" y="3391"/>
              <a:ext cx="14" cy="10"/>
            </a:xfrm>
            <a:custGeom>
              <a:avLst/>
              <a:gdLst>
                <a:gd name="T0" fmla="*/ 53 w 138"/>
                <a:gd name="T1" fmla="*/ 30 h 100"/>
                <a:gd name="T2" fmla="*/ 65 w 138"/>
                <a:gd name="T3" fmla="*/ 22 h 100"/>
                <a:gd name="T4" fmla="*/ 75 w 138"/>
                <a:gd name="T5" fmla="*/ 15 h 100"/>
                <a:gd name="T6" fmla="*/ 86 w 138"/>
                <a:gd name="T7" fmla="*/ 10 h 100"/>
                <a:gd name="T8" fmla="*/ 97 w 138"/>
                <a:gd name="T9" fmla="*/ 5 h 100"/>
                <a:gd name="T10" fmla="*/ 106 w 138"/>
                <a:gd name="T11" fmla="*/ 2 h 100"/>
                <a:gd name="T12" fmla="*/ 114 w 138"/>
                <a:gd name="T13" fmla="*/ 0 h 100"/>
                <a:gd name="T14" fmla="*/ 121 w 138"/>
                <a:gd name="T15" fmla="*/ 0 h 100"/>
                <a:gd name="T16" fmla="*/ 127 w 138"/>
                <a:gd name="T17" fmla="*/ 0 h 100"/>
                <a:gd name="T18" fmla="*/ 132 w 138"/>
                <a:gd name="T19" fmla="*/ 0 h 100"/>
                <a:gd name="T20" fmla="*/ 134 w 138"/>
                <a:gd name="T21" fmla="*/ 2 h 100"/>
                <a:gd name="T22" fmla="*/ 135 w 138"/>
                <a:gd name="T23" fmla="*/ 3 h 100"/>
                <a:gd name="T24" fmla="*/ 135 w 138"/>
                <a:gd name="T25" fmla="*/ 7 h 100"/>
                <a:gd name="T26" fmla="*/ 138 w 138"/>
                <a:gd name="T27" fmla="*/ 10 h 100"/>
                <a:gd name="T28" fmla="*/ 135 w 138"/>
                <a:gd name="T29" fmla="*/ 15 h 100"/>
                <a:gd name="T30" fmla="*/ 135 w 138"/>
                <a:gd name="T31" fmla="*/ 18 h 100"/>
                <a:gd name="T32" fmla="*/ 132 w 138"/>
                <a:gd name="T33" fmla="*/ 23 h 100"/>
                <a:gd name="T34" fmla="*/ 128 w 138"/>
                <a:gd name="T35" fmla="*/ 31 h 100"/>
                <a:gd name="T36" fmla="*/ 121 w 138"/>
                <a:gd name="T37" fmla="*/ 38 h 100"/>
                <a:gd name="T38" fmla="*/ 114 w 138"/>
                <a:gd name="T39" fmla="*/ 45 h 100"/>
                <a:gd name="T40" fmla="*/ 106 w 138"/>
                <a:gd name="T41" fmla="*/ 55 h 100"/>
                <a:gd name="T42" fmla="*/ 94 w 138"/>
                <a:gd name="T43" fmla="*/ 63 h 100"/>
                <a:gd name="T44" fmla="*/ 81 w 138"/>
                <a:gd name="T45" fmla="*/ 73 h 100"/>
                <a:gd name="T46" fmla="*/ 68 w 138"/>
                <a:gd name="T47" fmla="*/ 80 h 100"/>
                <a:gd name="T48" fmla="*/ 56 w 138"/>
                <a:gd name="T49" fmla="*/ 85 h 100"/>
                <a:gd name="T50" fmla="*/ 46 w 138"/>
                <a:gd name="T51" fmla="*/ 91 h 100"/>
                <a:gd name="T52" fmla="*/ 36 w 138"/>
                <a:gd name="T53" fmla="*/ 95 h 100"/>
                <a:gd name="T54" fmla="*/ 26 w 138"/>
                <a:gd name="T55" fmla="*/ 98 h 100"/>
                <a:gd name="T56" fmla="*/ 19 w 138"/>
                <a:gd name="T57" fmla="*/ 100 h 100"/>
                <a:gd name="T58" fmla="*/ 12 w 138"/>
                <a:gd name="T59" fmla="*/ 100 h 100"/>
                <a:gd name="T60" fmla="*/ 7 w 138"/>
                <a:gd name="T61" fmla="*/ 100 h 100"/>
                <a:gd name="T62" fmla="*/ 3 w 138"/>
                <a:gd name="T63" fmla="*/ 100 h 100"/>
                <a:gd name="T64" fmla="*/ 2 w 138"/>
                <a:gd name="T65" fmla="*/ 97 h 100"/>
                <a:gd name="T66" fmla="*/ 0 w 138"/>
                <a:gd name="T67" fmla="*/ 95 h 100"/>
                <a:gd name="T68" fmla="*/ 0 w 138"/>
                <a:gd name="T69" fmla="*/ 91 h 100"/>
                <a:gd name="T70" fmla="*/ 0 w 138"/>
                <a:gd name="T71" fmla="*/ 85 h 100"/>
                <a:gd name="T72" fmla="*/ 2 w 138"/>
                <a:gd name="T73" fmla="*/ 82 h 100"/>
                <a:gd name="T74" fmla="*/ 5 w 138"/>
                <a:gd name="T75" fmla="*/ 75 h 100"/>
                <a:gd name="T76" fmla="*/ 10 w 138"/>
                <a:gd name="T77" fmla="*/ 70 h 100"/>
                <a:gd name="T78" fmla="*/ 15 w 138"/>
                <a:gd name="T79" fmla="*/ 62 h 100"/>
                <a:gd name="T80" fmla="*/ 24 w 138"/>
                <a:gd name="T81" fmla="*/ 55 h 100"/>
                <a:gd name="T82" fmla="*/ 33 w 138"/>
                <a:gd name="T83" fmla="*/ 45 h 100"/>
                <a:gd name="T84" fmla="*/ 44 w 138"/>
                <a:gd name="T85" fmla="*/ 36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8"/>
                <a:gd name="T130" fmla="*/ 0 h 100"/>
                <a:gd name="T131" fmla="*/ 138 w 138"/>
                <a:gd name="T132" fmla="*/ 100 h 1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8" h="100">
                  <a:moveTo>
                    <a:pt x="44" y="36"/>
                  </a:moveTo>
                  <a:lnTo>
                    <a:pt x="49" y="33"/>
                  </a:lnTo>
                  <a:lnTo>
                    <a:pt x="53" y="30"/>
                  </a:lnTo>
                  <a:lnTo>
                    <a:pt x="56" y="27"/>
                  </a:lnTo>
                  <a:lnTo>
                    <a:pt x="60" y="23"/>
                  </a:lnTo>
                  <a:lnTo>
                    <a:pt x="65" y="22"/>
                  </a:lnTo>
                  <a:lnTo>
                    <a:pt x="68" y="20"/>
                  </a:lnTo>
                  <a:lnTo>
                    <a:pt x="72" y="16"/>
                  </a:lnTo>
                  <a:lnTo>
                    <a:pt x="75" y="15"/>
                  </a:lnTo>
                  <a:lnTo>
                    <a:pt x="79" y="13"/>
                  </a:lnTo>
                  <a:lnTo>
                    <a:pt x="82" y="11"/>
                  </a:lnTo>
                  <a:lnTo>
                    <a:pt x="86" y="10"/>
                  </a:lnTo>
                  <a:lnTo>
                    <a:pt x="89" y="7"/>
                  </a:lnTo>
                  <a:lnTo>
                    <a:pt x="94" y="7"/>
                  </a:lnTo>
                  <a:lnTo>
                    <a:pt x="97" y="5"/>
                  </a:lnTo>
                  <a:lnTo>
                    <a:pt x="101" y="3"/>
                  </a:lnTo>
                  <a:lnTo>
                    <a:pt x="104" y="3"/>
                  </a:lnTo>
                  <a:lnTo>
                    <a:pt x="106" y="2"/>
                  </a:lnTo>
                  <a:lnTo>
                    <a:pt x="109" y="2"/>
                  </a:lnTo>
                  <a:lnTo>
                    <a:pt x="113" y="0"/>
                  </a:lnTo>
                  <a:lnTo>
                    <a:pt x="114" y="0"/>
                  </a:lnTo>
                  <a:lnTo>
                    <a:pt x="116" y="0"/>
                  </a:lnTo>
                  <a:lnTo>
                    <a:pt x="120" y="0"/>
                  </a:lnTo>
                  <a:lnTo>
                    <a:pt x="121" y="0"/>
                  </a:lnTo>
                  <a:lnTo>
                    <a:pt x="123" y="0"/>
                  </a:lnTo>
                  <a:lnTo>
                    <a:pt x="125" y="0"/>
                  </a:lnTo>
                  <a:lnTo>
                    <a:pt x="127" y="0"/>
                  </a:lnTo>
                  <a:lnTo>
                    <a:pt x="128" y="0"/>
                  </a:lnTo>
                  <a:lnTo>
                    <a:pt x="130" y="0"/>
                  </a:lnTo>
                  <a:lnTo>
                    <a:pt x="132" y="0"/>
                  </a:lnTo>
                  <a:lnTo>
                    <a:pt x="134" y="2"/>
                  </a:lnTo>
                  <a:lnTo>
                    <a:pt x="134" y="3"/>
                  </a:lnTo>
                  <a:lnTo>
                    <a:pt x="135" y="3"/>
                  </a:lnTo>
                  <a:lnTo>
                    <a:pt x="135" y="5"/>
                  </a:lnTo>
                  <a:lnTo>
                    <a:pt x="135" y="7"/>
                  </a:lnTo>
                  <a:lnTo>
                    <a:pt x="138" y="10"/>
                  </a:lnTo>
                  <a:lnTo>
                    <a:pt x="138" y="11"/>
                  </a:lnTo>
                  <a:lnTo>
                    <a:pt x="135" y="13"/>
                  </a:lnTo>
                  <a:lnTo>
                    <a:pt x="135" y="15"/>
                  </a:lnTo>
                  <a:lnTo>
                    <a:pt x="135" y="16"/>
                  </a:lnTo>
                  <a:lnTo>
                    <a:pt x="135" y="18"/>
                  </a:lnTo>
                  <a:lnTo>
                    <a:pt x="134" y="20"/>
                  </a:lnTo>
                  <a:lnTo>
                    <a:pt x="134" y="22"/>
                  </a:lnTo>
                  <a:lnTo>
                    <a:pt x="132" y="23"/>
                  </a:lnTo>
                  <a:lnTo>
                    <a:pt x="130" y="27"/>
                  </a:lnTo>
                  <a:lnTo>
                    <a:pt x="130" y="30"/>
                  </a:lnTo>
                  <a:lnTo>
                    <a:pt x="128" y="31"/>
                  </a:lnTo>
                  <a:lnTo>
                    <a:pt x="127" y="33"/>
                  </a:lnTo>
                  <a:lnTo>
                    <a:pt x="125" y="36"/>
                  </a:lnTo>
                  <a:lnTo>
                    <a:pt x="121" y="38"/>
                  </a:lnTo>
                  <a:lnTo>
                    <a:pt x="120" y="40"/>
                  </a:lnTo>
                  <a:lnTo>
                    <a:pt x="118" y="43"/>
                  </a:lnTo>
                  <a:lnTo>
                    <a:pt x="114" y="45"/>
                  </a:lnTo>
                  <a:lnTo>
                    <a:pt x="111" y="50"/>
                  </a:lnTo>
                  <a:lnTo>
                    <a:pt x="109" y="51"/>
                  </a:lnTo>
                  <a:lnTo>
                    <a:pt x="106" y="55"/>
                  </a:lnTo>
                  <a:lnTo>
                    <a:pt x="101" y="58"/>
                  </a:lnTo>
                  <a:lnTo>
                    <a:pt x="97" y="60"/>
                  </a:lnTo>
                  <a:lnTo>
                    <a:pt x="94" y="63"/>
                  </a:lnTo>
                  <a:lnTo>
                    <a:pt x="87" y="67"/>
                  </a:lnTo>
                  <a:lnTo>
                    <a:pt x="84" y="70"/>
                  </a:lnTo>
                  <a:lnTo>
                    <a:pt x="81" y="73"/>
                  </a:lnTo>
                  <a:lnTo>
                    <a:pt x="75" y="75"/>
                  </a:lnTo>
                  <a:lnTo>
                    <a:pt x="72" y="78"/>
                  </a:lnTo>
                  <a:lnTo>
                    <a:pt x="68" y="80"/>
                  </a:lnTo>
                  <a:lnTo>
                    <a:pt x="65" y="82"/>
                  </a:lnTo>
                  <a:lnTo>
                    <a:pt x="60" y="84"/>
                  </a:lnTo>
                  <a:lnTo>
                    <a:pt x="56" y="85"/>
                  </a:lnTo>
                  <a:lnTo>
                    <a:pt x="53" y="87"/>
                  </a:lnTo>
                  <a:lnTo>
                    <a:pt x="49" y="90"/>
                  </a:lnTo>
                  <a:lnTo>
                    <a:pt x="46" y="91"/>
                  </a:lnTo>
                  <a:lnTo>
                    <a:pt x="41" y="93"/>
                  </a:lnTo>
                  <a:lnTo>
                    <a:pt x="38" y="95"/>
                  </a:lnTo>
                  <a:lnTo>
                    <a:pt x="36" y="95"/>
                  </a:lnTo>
                  <a:lnTo>
                    <a:pt x="33" y="97"/>
                  </a:lnTo>
                  <a:lnTo>
                    <a:pt x="29" y="98"/>
                  </a:lnTo>
                  <a:lnTo>
                    <a:pt x="26" y="98"/>
                  </a:lnTo>
                  <a:lnTo>
                    <a:pt x="24" y="98"/>
                  </a:lnTo>
                  <a:lnTo>
                    <a:pt x="21" y="100"/>
                  </a:lnTo>
                  <a:lnTo>
                    <a:pt x="19" y="100"/>
                  </a:lnTo>
                  <a:lnTo>
                    <a:pt x="17" y="100"/>
                  </a:lnTo>
                  <a:lnTo>
                    <a:pt x="14" y="100"/>
                  </a:lnTo>
                  <a:lnTo>
                    <a:pt x="12" y="100"/>
                  </a:lnTo>
                  <a:lnTo>
                    <a:pt x="10" y="100"/>
                  </a:lnTo>
                  <a:lnTo>
                    <a:pt x="9" y="100"/>
                  </a:lnTo>
                  <a:lnTo>
                    <a:pt x="7" y="100"/>
                  </a:lnTo>
                  <a:lnTo>
                    <a:pt x="5" y="100"/>
                  </a:lnTo>
                  <a:lnTo>
                    <a:pt x="3" y="100"/>
                  </a:lnTo>
                  <a:lnTo>
                    <a:pt x="2" y="98"/>
                  </a:lnTo>
                  <a:lnTo>
                    <a:pt x="2" y="97"/>
                  </a:lnTo>
                  <a:lnTo>
                    <a:pt x="0" y="97"/>
                  </a:lnTo>
                  <a:lnTo>
                    <a:pt x="0" y="95"/>
                  </a:lnTo>
                  <a:lnTo>
                    <a:pt x="0" y="93"/>
                  </a:lnTo>
                  <a:lnTo>
                    <a:pt x="0" y="91"/>
                  </a:lnTo>
                  <a:lnTo>
                    <a:pt x="0" y="90"/>
                  </a:lnTo>
                  <a:lnTo>
                    <a:pt x="0" y="87"/>
                  </a:lnTo>
                  <a:lnTo>
                    <a:pt x="0" y="85"/>
                  </a:lnTo>
                  <a:lnTo>
                    <a:pt x="2" y="84"/>
                  </a:lnTo>
                  <a:lnTo>
                    <a:pt x="2" y="82"/>
                  </a:lnTo>
                  <a:lnTo>
                    <a:pt x="3" y="80"/>
                  </a:lnTo>
                  <a:lnTo>
                    <a:pt x="3" y="78"/>
                  </a:lnTo>
                  <a:lnTo>
                    <a:pt x="5" y="75"/>
                  </a:lnTo>
                  <a:lnTo>
                    <a:pt x="7" y="73"/>
                  </a:lnTo>
                  <a:lnTo>
                    <a:pt x="9" y="71"/>
                  </a:lnTo>
                  <a:lnTo>
                    <a:pt x="10" y="70"/>
                  </a:lnTo>
                  <a:lnTo>
                    <a:pt x="12" y="67"/>
                  </a:lnTo>
                  <a:lnTo>
                    <a:pt x="14" y="63"/>
                  </a:lnTo>
                  <a:lnTo>
                    <a:pt x="15" y="62"/>
                  </a:lnTo>
                  <a:lnTo>
                    <a:pt x="17" y="60"/>
                  </a:lnTo>
                  <a:lnTo>
                    <a:pt x="21" y="57"/>
                  </a:lnTo>
                  <a:lnTo>
                    <a:pt x="24" y="55"/>
                  </a:lnTo>
                  <a:lnTo>
                    <a:pt x="26" y="51"/>
                  </a:lnTo>
                  <a:lnTo>
                    <a:pt x="29" y="50"/>
                  </a:lnTo>
                  <a:lnTo>
                    <a:pt x="33" y="45"/>
                  </a:lnTo>
                  <a:lnTo>
                    <a:pt x="36" y="42"/>
                  </a:lnTo>
                  <a:lnTo>
                    <a:pt x="40" y="40"/>
                  </a:lnTo>
                  <a:lnTo>
                    <a:pt x="44" y="36"/>
                  </a:lnTo>
                  <a:close/>
                </a:path>
              </a:pathLst>
            </a:custGeom>
            <a:solidFill>
              <a:srgbClr val="191919"/>
            </a:solidFill>
            <a:ln w="9525">
              <a:noFill/>
              <a:round/>
              <a:headEnd/>
              <a:tailEnd/>
            </a:ln>
          </p:spPr>
          <p:txBody>
            <a:bodyPr/>
            <a:lstStyle/>
            <a:p>
              <a:endParaRPr lang="en-US" b="1"/>
            </a:p>
          </p:txBody>
        </p:sp>
        <p:sp>
          <p:nvSpPr>
            <p:cNvPr id="83010" name="Freeform 165"/>
            <p:cNvSpPr>
              <a:spLocks/>
            </p:cNvSpPr>
            <p:nvPr/>
          </p:nvSpPr>
          <p:spPr bwMode="auto">
            <a:xfrm>
              <a:off x="5206" y="3386"/>
              <a:ext cx="5" cy="7"/>
            </a:xfrm>
            <a:custGeom>
              <a:avLst/>
              <a:gdLst>
                <a:gd name="T0" fmla="*/ 27 w 47"/>
                <a:gd name="T1" fmla="*/ 0 h 72"/>
                <a:gd name="T2" fmla="*/ 30 w 47"/>
                <a:gd name="T3" fmla="*/ 2 h 72"/>
                <a:gd name="T4" fmla="*/ 34 w 47"/>
                <a:gd name="T5" fmla="*/ 4 h 72"/>
                <a:gd name="T6" fmla="*/ 37 w 47"/>
                <a:gd name="T7" fmla="*/ 5 h 72"/>
                <a:gd name="T8" fmla="*/ 39 w 47"/>
                <a:gd name="T9" fmla="*/ 9 h 72"/>
                <a:gd name="T10" fmla="*/ 42 w 47"/>
                <a:gd name="T11" fmla="*/ 10 h 72"/>
                <a:gd name="T12" fmla="*/ 44 w 47"/>
                <a:gd name="T13" fmla="*/ 14 h 72"/>
                <a:gd name="T14" fmla="*/ 46 w 47"/>
                <a:gd name="T15" fmla="*/ 20 h 72"/>
                <a:gd name="T16" fmla="*/ 47 w 47"/>
                <a:gd name="T17" fmla="*/ 24 h 72"/>
                <a:gd name="T18" fmla="*/ 47 w 47"/>
                <a:gd name="T19" fmla="*/ 29 h 72"/>
                <a:gd name="T20" fmla="*/ 47 w 47"/>
                <a:gd name="T21" fmla="*/ 34 h 72"/>
                <a:gd name="T22" fmla="*/ 47 w 47"/>
                <a:gd name="T23" fmla="*/ 40 h 72"/>
                <a:gd name="T24" fmla="*/ 47 w 47"/>
                <a:gd name="T25" fmla="*/ 45 h 72"/>
                <a:gd name="T26" fmla="*/ 46 w 47"/>
                <a:gd name="T27" fmla="*/ 51 h 72"/>
                <a:gd name="T28" fmla="*/ 44 w 47"/>
                <a:gd name="T29" fmla="*/ 56 h 72"/>
                <a:gd name="T30" fmla="*/ 42 w 47"/>
                <a:gd name="T31" fmla="*/ 60 h 72"/>
                <a:gd name="T32" fmla="*/ 39 w 47"/>
                <a:gd name="T33" fmla="*/ 64 h 72"/>
                <a:gd name="T34" fmla="*/ 37 w 47"/>
                <a:gd name="T35" fmla="*/ 67 h 72"/>
                <a:gd name="T36" fmla="*/ 34 w 47"/>
                <a:gd name="T37" fmla="*/ 71 h 72"/>
                <a:gd name="T38" fmla="*/ 30 w 47"/>
                <a:gd name="T39" fmla="*/ 72 h 72"/>
                <a:gd name="T40" fmla="*/ 27 w 47"/>
                <a:gd name="T41" fmla="*/ 72 h 72"/>
                <a:gd name="T42" fmla="*/ 23 w 47"/>
                <a:gd name="T43" fmla="*/ 72 h 72"/>
                <a:gd name="T44" fmla="*/ 19 w 47"/>
                <a:gd name="T45" fmla="*/ 71 h 72"/>
                <a:gd name="T46" fmla="*/ 14 w 47"/>
                <a:gd name="T47" fmla="*/ 69 h 72"/>
                <a:gd name="T48" fmla="*/ 12 w 47"/>
                <a:gd name="T49" fmla="*/ 67 h 72"/>
                <a:gd name="T50" fmla="*/ 8 w 47"/>
                <a:gd name="T51" fmla="*/ 64 h 72"/>
                <a:gd name="T52" fmla="*/ 5 w 47"/>
                <a:gd name="T53" fmla="*/ 60 h 72"/>
                <a:gd name="T54" fmla="*/ 3 w 47"/>
                <a:gd name="T55" fmla="*/ 54 h 72"/>
                <a:gd name="T56" fmla="*/ 1 w 47"/>
                <a:gd name="T57" fmla="*/ 51 h 72"/>
                <a:gd name="T58" fmla="*/ 1 w 47"/>
                <a:gd name="T59" fmla="*/ 45 h 72"/>
                <a:gd name="T60" fmla="*/ 0 w 47"/>
                <a:gd name="T61" fmla="*/ 40 h 72"/>
                <a:gd name="T62" fmla="*/ 0 w 47"/>
                <a:gd name="T63" fmla="*/ 34 h 72"/>
                <a:gd name="T64" fmla="*/ 0 w 47"/>
                <a:gd name="T65" fmla="*/ 29 h 72"/>
                <a:gd name="T66" fmla="*/ 1 w 47"/>
                <a:gd name="T67" fmla="*/ 24 h 72"/>
                <a:gd name="T68" fmla="*/ 3 w 47"/>
                <a:gd name="T69" fmla="*/ 17 h 72"/>
                <a:gd name="T70" fmla="*/ 5 w 47"/>
                <a:gd name="T71" fmla="*/ 14 h 72"/>
                <a:gd name="T72" fmla="*/ 7 w 47"/>
                <a:gd name="T73" fmla="*/ 10 h 72"/>
                <a:gd name="T74" fmla="*/ 8 w 47"/>
                <a:gd name="T75" fmla="*/ 7 h 72"/>
                <a:gd name="T76" fmla="*/ 12 w 47"/>
                <a:gd name="T77" fmla="*/ 4 h 72"/>
                <a:gd name="T78" fmla="*/ 14 w 47"/>
                <a:gd name="T79" fmla="*/ 2 h 72"/>
                <a:gd name="T80" fmla="*/ 17 w 47"/>
                <a:gd name="T81" fmla="*/ 0 h 72"/>
                <a:gd name="T82" fmla="*/ 20 w 47"/>
                <a:gd name="T83" fmla="*/ 0 h 72"/>
                <a:gd name="T84" fmla="*/ 25 w 47"/>
                <a:gd name="T85" fmla="*/ 0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7"/>
                <a:gd name="T130" fmla="*/ 0 h 72"/>
                <a:gd name="T131" fmla="*/ 47 w 47"/>
                <a:gd name="T132" fmla="*/ 72 h 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7" h="72">
                  <a:moveTo>
                    <a:pt x="25" y="0"/>
                  </a:moveTo>
                  <a:lnTo>
                    <a:pt x="27" y="0"/>
                  </a:lnTo>
                  <a:lnTo>
                    <a:pt x="28" y="0"/>
                  </a:lnTo>
                  <a:lnTo>
                    <a:pt x="30" y="2"/>
                  </a:lnTo>
                  <a:lnTo>
                    <a:pt x="32" y="2"/>
                  </a:lnTo>
                  <a:lnTo>
                    <a:pt x="34" y="4"/>
                  </a:lnTo>
                  <a:lnTo>
                    <a:pt x="35" y="4"/>
                  </a:lnTo>
                  <a:lnTo>
                    <a:pt x="35" y="5"/>
                  </a:lnTo>
                  <a:lnTo>
                    <a:pt x="37" y="5"/>
                  </a:lnTo>
                  <a:lnTo>
                    <a:pt x="37" y="7"/>
                  </a:lnTo>
                  <a:lnTo>
                    <a:pt x="39" y="7"/>
                  </a:lnTo>
                  <a:lnTo>
                    <a:pt x="39" y="9"/>
                  </a:lnTo>
                  <a:lnTo>
                    <a:pt x="41" y="9"/>
                  </a:lnTo>
                  <a:lnTo>
                    <a:pt x="41" y="10"/>
                  </a:lnTo>
                  <a:lnTo>
                    <a:pt x="42" y="10"/>
                  </a:lnTo>
                  <a:lnTo>
                    <a:pt x="42" y="12"/>
                  </a:lnTo>
                  <a:lnTo>
                    <a:pt x="42" y="14"/>
                  </a:lnTo>
                  <a:lnTo>
                    <a:pt x="44" y="14"/>
                  </a:lnTo>
                  <a:lnTo>
                    <a:pt x="44" y="16"/>
                  </a:lnTo>
                  <a:lnTo>
                    <a:pt x="46" y="17"/>
                  </a:lnTo>
                  <a:lnTo>
                    <a:pt x="46" y="20"/>
                  </a:lnTo>
                  <a:lnTo>
                    <a:pt x="46" y="22"/>
                  </a:lnTo>
                  <a:lnTo>
                    <a:pt x="47" y="24"/>
                  </a:lnTo>
                  <a:lnTo>
                    <a:pt x="47" y="25"/>
                  </a:lnTo>
                  <a:lnTo>
                    <a:pt x="47" y="27"/>
                  </a:lnTo>
                  <a:lnTo>
                    <a:pt x="47" y="29"/>
                  </a:lnTo>
                  <a:lnTo>
                    <a:pt x="47" y="31"/>
                  </a:lnTo>
                  <a:lnTo>
                    <a:pt x="47" y="32"/>
                  </a:lnTo>
                  <a:lnTo>
                    <a:pt x="47" y="34"/>
                  </a:lnTo>
                  <a:lnTo>
                    <a:pt x="47" y="36"/>
                  </a:lnTo>
                  <a:lnTo>
                    <a:pt x="47" y="37"/>
                  </a:lnTo>
                  <a:lnTo>
                    <a:pt x="47" y="40"/>
                  </a:lnTo>
                  <a:lnTo>
                    <a:pt x="47" y="42"/>
                  </a:lnTo>
                  <a:lnTo>
                    <a:pt x="47" y="44"/>
                  </a:lnTo>
                  <a:lnTo>
                    <a:pt x="47" y="45"/>
                  </a:lnTo>
                  <a:lnTo>
                    <a:pt x="47" y="47"/>
                  </a:lnTo>
                  <a:lnTo>
                    <a:pt x="46" y="49"/>
                  </a:lnTo>
                  <a:lnTo>
                    <a:pt x="46" y="51"/>
                  </a:lnTo>
                  <a:lnTo>
                    <a:pt x="46" y="52"/>
                  </a:lnTo>
                  <a:lnTo>
                    <a:pt x="46" y="54"/>
                  </a:lnTo>
                  <a:lnTo>
                    <a:pt x="44" y="56"/>
                  </a:lnTo>
                  <a:lnTo>
                    <a:pt x="42" y="59"/>
                  </a:lnTo>
                  <a:lnTo>
                    <a:pt x="42" y="60"/>
                  </a:lnTo>
                  <a:lnTo>
                    <a:pt x="41" y="62"/>
                  </a:lnTo>
                  <a:lnTo>
                    <a:pt x="41" y="64"/>
                  </a:lnTo>
                  <a:lnTo>
                    <a:pt x="39" y="64"/>
                  </a:lnTo>
                  <a:lnTo>
                    <a:pt x="39" y="65"/>
                  </a:lnTo>
                  <a:lnTo>
                    <a:pt x="37" y="67"/>
                  </a:lnTo>
                  <a:lnTo>
                    <a:pt x="35" y="69"/>
                  </a:lnTo>
                  <a:lnTo>
                    <a:pt x="34" y="71"/>
                  </a:lnTo>
                  <a:lnTo>
                    <a:pt x="32" y="71"/>
                  </a:lnTo>
                  <a:lnTo>
                    <a:pt x="30" y="72"/>
                  </a:lnTo>
                  <a:lnTo>
                    <a:pt x="28" y="72"/>
                  </a:lnTo>
                  <a:lnTo>
                    <a:pt x="27" y="72"/>
                  </a:lnTo>
                  <a:lnTo>
                    <a:pt x="25" y="72"/>
                  </a:lnTo>
                  <a:lnTo>
                    <a:pt x="23" y="72"/>
                  </a:lnTo>
                  <a:lnTo>
                    <a:pt x="20" y="72"/>
                  </a:lnTo>
                  <a:lnTo>
                    <a:pt x="19" y="72"/>
                  </a:lnTo>
                  <a:lnTo>
                    <a:pt x="19" y="71"/>
                  </a:lnTo>
                  <a:lnTo>
                    <a:pt x="17" y="71"/>
                  </a:lnTo>
                  <a:lnTo>
                    <a:pt x="15" y="71"/>
                  </a:lnTo>
                  <a:lnTo>
                    <a:pt x="14" y="69"/>
                  </a:lnTo>
                  <a:lnTo>
                    <a:pt x="12" y="67"/>
                  </a:lnTo>
                  <a:lnTo>
                    <a:pt x="10" y="65"/>
                  </a:lnTo>
                  <a:lnTo>
                    <a:pt x="8" y="64"/>
                  </a:lnTo>
                  <a:lnTo>
                    <a:pt x="7" y="62"/>
                  </a:lnTo>
                  <a:lnTo>
                    <a:pt x="5" y="60"/>
                  </a:lnTo>
                  <a:lnTo>
                    <a:pt x="5" y="59"/>
                  </a:lnTo>
                  <a:lnTo>
                    <a:pt x="5" y="56"/>
                  </a:lnTo>
                  <a:lnTo>
                    <a:pt x="3" y="54"/>
                  </a:lnTo>
                  <a:lnTo>
                    <a:pt x="3" y="52"/>
                  </a:lnTo>
                  <a:lnTo>
                    <a:pt x="1" y="51"/>
                  </a:lnTo>
                  <a:lnTo>
                    <a:pt x="1" y="49"/>
                  </a:lnTo>
                  <a:lnTo>
                    <a:pt x="1" y="47"/>
                  </a:lnTo>
                  <a:lnTo>
                    <a:pt x="1" y="45"/>
                  </a:lnTo>
                  <a:lnTo>
                    <a:pt x="0" y="44"/>
                  </a:lnTo>
                  <a:lnTo>
                    <a:pt x="0" y="42"/>
                  </a:lnTo>
                  <a:lnTo>
                    <a:pt x="0" y="40"/>
                  </a:lnTo>
                  <a:lnTo>
                    <a:pt x="0" y="37"/>
                  </a:lnTo>
                  <a:lnTo>
                    <a:pt x="0" y="36"/>
                  </a:lnTo>
                  <a:lnTo>
                    <a:pt x="0" y="34"/>
                  </a:lnTo>
                  <a:lnTo>
                    <a:pt x="0" y="32"/>
                  </a:lnTo>
                  <a:lnTo>
                    <a:pt x="0" y="31"/>
                  </a:lnTo>
                  <a:lnTo>
                    <a:pt x="0" y="29"/>
                  </a:lnTo>
                  <a:lnTo>
                    <a:pt x="1" y="27"/>
                  </a:lnTo>
                  <a:lnTo>
                    <a:pt x="1" y="25"/>
                  </a:lnTo>
                  <a:lnTo>
                    <a:pt x="1" y="24"/>
                  </a:lnTo>
                  <a:lnTo>
                    <a:pt x="1" y="22"/>
                  </a:lnTo>
                  <a:lnTo>
                    <a:pt x="1" y="20"/>
                  </a:lnTo>
                  <a:lnTo>
                    <a:pt x="3" y="17"/>
                  </a:lnTo>
                  <a:lnTo>
                    <a:pt x="3" y="16"/>
                  </a:lnTo>
                  <a:lnTo>
                    <a:pt x="3" y="14"/>
                  </a:lnTo>
                  <a:lnTo>
                    <a:pt x="5" y="14"/>
                  </a:lnTo>
                  <a:lnTo>
                    <a:pt x="5" y="12"/>
                  </a:lnTo>
                  <a:lnTo>
                    <a:pt x="7" y="10"/>
                  </a:lnTo>
                  <a:lnTo>
                    <a:pt x="7" y="9"/>
                  </a:lnTo>
                  <a:lnTo>
                    <a:pt x="8" y="7"/>
                  </a:lnTo>
                  <a:lnTo>
                    <a:pt x="10" y="5"/>
                  </a:lnTo>
                  <a:lnTo>
                    <a:pt x="12" y="4"/>
                  </a:lnTo>
                  <a:lnTo>
                    <a:pt x="14" y="2"/>
                  </a:lnTo>
                  <a:lnTo>
                    <a:pt x="15" y="2"/>
                  </a:lnTo>
                  <a:lnTo>
                    <a:pt x="17" y="2"/>
                  </a:lnTo>
                  <a:lnTo>
                    <a:pt x="17" y="0"/>
                  </a:lnTo>
                  <a:lnTo>
                    <a:pt x="19" y="0"/>
                  </a:lnTo>
                  <a:lnTo>
                    <a:pt x="20" y="0"/>
                  </a:lnTo>
                  <a:lnTo>
                    <a:pt x="23" y="0"/>
                  </a:lnTo>
                  <a:lnTo>
                    <a:pt x="25" y="0"/>
                  </a:lnTo>
                  <a:close/>
                </a:path>
              </a:pathLst>
            </a:custGeom>
            <a:solidFill>
              <a:srgbClr val="666666"/>
            </a:solidFill>
            <a:ln w="9525">
              <a:noFill/>
              <a:round/>
              <a:headEnd/>
              <a:tailEnd/>
            </a:ln>
          </p:spPr>
          <p:txBody>
            <a:bodyPr/>
            <a:lstStyle/>
            <a:p>
              <a:endParaRPr lang="en-US" b="1"/>
            </a:p>
          </p:txBody>
        </p:sp>
        <p:sp>
          <p:nvSpPr>
            <p:cNvPr id="83011" name="Freeform 166"/>
            <p:cNvSpPr>
              <a:spLocks/>
            </p:cNvSpPr>
            <p:nvPr/>
          </p:nvSpPr>
          <p:spPr bwMode="auto">
            <a:xfrm>
              <a:off x="5206" y="3386"/>
              <a:ext cx="4" cy="6"/>
            </a:xfrm>
            <a:custGeom>
              <a:avLst/>
              <a:gdLst>
                <a:gd name="T0" fmla="*/ 24 w 41"/>
                <a:gd name="T1" fmla="*/ 0 h 62"/>
                <a:gd name="T2" fmla="*/ 26 w 41"/>
                <a:gd name="T3" fmla="*/ 2 h 62"/>
                <a:gd name="T4" fmla="*/ 27 w 41"/>
                <a:gd name="T5" fmla="*/ 2 h 62"/>
                <a:gd name="T6" fmla="*/ 29 w 41"/>
                <a:gd name="T7" fmla="*/ 2 h 62"/>
                <a:gd name="T8" fmla="*/ 31 w 41"/>
                <a:gd name="T9" fmla="*/ 3 h 62"/>
                <a:gd name="T10" fmla="*/ 33 w 41"/>
                <a:gd name="T11" fmla="*/ 5 h 62"/>
                <a:gd name="T12" fmla="*/ 33 w 41"/>
                <a:gd name="T13" fmla="*/ 5 h 62"/>
                <a:gd name="T14" fmla="*/ 34 w 41"/>
                <a:gd name="T15" fmla="*/ 7 h 62"/>
                <a:gd name="T16" fmla="*/ 36 w 41"/>
                <a:gd name="T17" fmla="*/ 8 h 62"/>
                <a:gd name="T18" fmla="*/ 38 w 41"/>
                <a:gd name="T19" fmla="*/ 10 h 62"/>
                <a:gd name="T20" fmla="*/ 38 w 41"/>
                <a:gd name="T21" fmla="*/ 14 h 62"/>
                <a:gd name="T22" fmla="*/ 40 w 41"/>
                <a:gd name="T23" fmla="*/ 20 h 62"/>
                <a:gd name="T24" fmla="*/ 41 w 41"/>
                <a:gd name="T25" fmla="*/ 25 h 62"/>
                <a:gd name="T26" fmla="*/ 41 w 41"/>
                <a:gd name="T27" fmla="*/ 32 h 62"/>
                <a:gd name="T28" fmla="*/ 40 w 41"/>
                <a:gd name="T29" fmla="*/ 38 h 62"/>
                <a:gd name="T30" fmla="*/ 40 w 41"/>
                <a:gd name="T31" fmla="*/ 43 h 62"/>
                <a:gd name="T32" fmla="*/ 38 w 41"/>
                <a:gd name="T33" fmla="*/ 45 h 62"/>
                <a:gd name="T34" fmla="*/ 38 w 41"/>
                <a:gd name="T35" fmla="*/ 49 h 62"/>
                <a:gd name="T36" fmla="*/ 36 w 41"/>
                <a:gd name="T37" fmla="*/ 50 h 62"/>
                <a:gd name="T38" fmla="*/ 34 w 41"/>
                <a:gd name="T39" fmla="*/ 52 h 62"/>
                <a:gd name="T40" fmla="*/ 33 w 41"/>
                <a:gd name="T41" fmla="*/ 54 h 62"/>
                <a:gd name="T42" fmla="*/ 33 w 41"/>
                <a:gd name="T43" fmla="*/ 54 h 62"/>
                <a:gd name="T44" fmla="*/ 29 w 41"/>
                <a:gd name="T45" fmla="*/ 58 h 62"/>
                <a:gd name="T46" fmla="*/ 26 w 41"/>
                <a:gd name="T47" fmla="*/ 60 h 62"/>
                <a:gd name="T48" fmla="*/ 22 w 41"/>
                <a:gd name="T49" fmla="*/ 62 h 62"/>
                <a:gd name="T50" fmla="*/ 19 w 41"/>
                <a:gd name="T51" fmla="*/ 62 h 62"/>
                <a:gd name="T52" fmla="*/ 16 w 41"/>
                <a:gd name="T53" fmla="*/ 62 h 62"/>
                <a:gd name="T54" fmla="*/ 14 w 41"/>
                <a:gd name="T55" fmla="*/ 62 h 62"/>
                <a:gd name="T56" fmla="*/ 13 w 41"/>
                <a:gd name="T57" fmla="*/ 60 h 62"/>
                <a:gd name="T58" fmla="*/ 11 w 41"/>
                <a:gd name="T59" fmla="*/ 58 h 62"/>
                <a:gd name="T60" fmla="*/ 9 w 41"/>
                <a:gd name="T61" fmla="*/ 57 h 62"/>
                <a:gd name="T62" fmla="*/ 7 w 41"/>
                <a:gd name="T63" fmla="*/ 54 h 62"/>
                <a:gd name="T64" fmla="*/ 6 w 41"/>
                <a:gd name="T65" fmla="*/ 52 h 62"/>
                <a:gd name="T66" fmla="*/ 6 w 41"/>
                <a:gd name="T67" fmla="*/ 50 h 62"/>
                <a:gd name="T68" fmla="*/ 4 w 41"/>
                <a:gd name="T69" fmla="*/ 47 h 62"/>
                <a:gd name="T70" fmla="*/ 2 w 41"/>
                <a:gd name="T71" fmla="*/ 43 h 62"/>
                <a:gd name="T72" fmla="*/ 2 w 41"/>
                <a:gd name="T73" fmla="*/ 42 h 62"/>
                <a:gd name="T74" fmla="*/ 2 w 41"/>
                <a:gd name="T75" fmla="*/ 38 h 62"/>
                <a:gd name="T76" fmla="*/ 0 w 41"/>
                <a:gd name="T77" fmla="*/ 34 h 62"/>
                <a:gd name="T78" fmla="*/ 0 w 41"/>
                <a:gd name="T79" fmla="*/ 30 h 62"/>
                <a:gd name="T80" fmla="*/ 0 w 41"/>
                <a:gd name="T81" fmla="*/ 27 h 62"/>
                <a:gd name="T82" fmla="*/ 2 w 41"/>
                <a:gd name="T83" fmla="*/ 23 h 62"/>
                <a:gd name="T84" fmla="*/ 2 w 41"/>
                <a:gd name="T85" fmla="*/ 20 h 62"/>
                <a:gd name="T86" fmla="*/ 2 w 41"/>
                <a:gd name="T87" fmla="*/ 15 h 62"/>
                <a:gd name="T88" fmla="*/ 4 w 41"/>
                <a:gd name="T89" fmla="*/ 14 h 62"/>
                <a:gd name="T90" fmla="*/ 4 w 41"/>
                <a:gd name="T91" fmla="*/ 12 h 62"/>
                <a:gd name="T92" fmla="*/ 6 w 41"/>
                <a:gd name="T93" fmla="*/ 8 h 62"/>
                <a:gd name="T94" fmla="*/ 7 w 41"/>
                <a:gd name="T95" fmla="*/ 7 h 62"/>
                <a:gd name="T96" fmla="*/ 9 w 41"/>
                <a:gd name="T97" fmla="*/ 5 h 62"/>
                <a:gd name="T98" fmla="*/ 9 w 41"/>
                <a:gd name="T99" fmla="*/ 3 h 62"/>
                <a:gd name="T100" fmla="*/ 11 w 41"/>
                <a:gd name="T101" fmla="*/ 3 h 62"/>
                <a:gd name="T102" fmla="*/ 13 w 41"/>
                <a:gd name="T103" fmla="*/ 2 h 62"/>
                <a:gd name="T104" fmla="*/ 14 w 41"/>
                <a:gd name="T105" fmla="*/ 2 h 62"/>
                <a:gd name="T106" fmla="*/ 16 w 41"/>
                <a:gd name="T107" fmla="*/ 0 h 62"/>
                <a:gd name="T108" fmla="*/ 19 w 41"/>
                <a:gd name="T109" fmla="*/ 0 h 62"/>
                <a:gd name="T110" fmla="*/ 22 w 41"/>
                <a:gd name="T111" fmla="*/ 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1"/>
                <a:gd name="T169" fmla="*/ 0 h 62"/>
                <a:gd name="T170" fmla="*/ 41 w 41"/>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1" h="62">
                  <a:moveTo>
                    <a:pt x="22" y="0"/>
                  </a:moveTo>
                  <a:lnTo>
                    <a:pt x="24" y="0"/>
                  </a:lnTo>
                  <a:lnTo>
                    <a:pt x="26" y="2"/>
                  </a:lnTo>
                  <a:lnTo>
                    <a:pt x="27" y="2"/>
                  </a:lnTo>
                  <a:lnTo>
                    <a:pt x="29" y="2"/>
                  </a:lnTo>
                  <a:lnTo>
                    <a:pt x="29" y="3"/>
                  </a:lnTo>
                  <a:lnTo>
                    <a:pt x="31" y="3"/>
                  </a:lnTo>
                  <a:lnTo>
                    <a:pt x="33" y="5"/>
                  </a:lnTo>
                  <a:lnTo>
                    <a:pt x="34" y="7"/>
                  </a:lnTo>
                  <a:lnTo>
                    <a:pt x="36" y="8"/>
                  </a:lnTo>
                  <a:lnTo>
                    <a:pt x="36" y="10"/>
                  </a:lnTo>
                  <a:lnTo>
                    <a:pt x="38" y="10"/>
                  </a:lnTo>
                  <a:lnTo>
                    <a:pt x="38" y="12"/>
                  </a:lnTo>
                  <a:lnTo>
                    <a:pt x="38" y="14"/>
                  </a:lnTo>
                  <a:lnTo>
                    <a:pt x="40" y="15"/>
                  </a:lnTo>
                  <a:lnTo>
                    <a:pt x="40" y="20"/>
                  </a:lnTo>
                  <a:lnTo>
                    <a:pt x="40" y="22"/>
                  </a:lnTo>
                  <a:lnTo>
                    <a:pt x="41" y="25"/>
                  </a:lnTo>
                  <a:lnTo>
                    <a:pt x="41" y="29"/>
                  </a:lnTo>
                  <a:lnTo>
                    <a:pt x="41" y="32"/>
                  </a:lnTo>
                  <a:lnTo>
                    <a:pt x="41" y="34"/>
                  </a:lnTo>
                  <a:lnTo>
                    <a:pt x="40" y="38"/>
                  </a:lnTo>
                  <a:lnTo>
                    <a:pt x="40" y="40"/>
                  </a:lnTo>
                  <a:lnTo>
                    <a:pt x="40" y="43"/>
                  </a:lnTo>
                  <a:lnTo>
                    <a:pt x="38" y="45"/>
                  </a:lnTo>
                  <a:lnTo>
                    <a:pt x="38" y="47"/>
                  </a:lnTo>
                  <a:lnTo>
                    <a:pt x="38" y="49"/>
                  </a:lnTo>
                  <a:lnTo>
                    <a:pt x="36" y="49"/>
                  </a:lnTo>
                  <a:lnTo>
                    <a:pt x="36" y="50"/>
                  </a:lnTo>
                  <a:lnTo>
                    <a:pt x="34" y="52"/>
                  </a:lnTo>
                  <a:lnTo>
                    <a:pt x="33" y="54"/>
                  </a:lnTo>
                  <a:lnTo>
                    <a:pt x="31" y="57"/>
                  </a:lnTo>
                  <a:lnTo>
                    <a:pt x="29" y="58"/>
                  </a:lnTo>
                  <a:lnTo>
                    <a:pt x="27" y="58"/>
                  </a:lnTo>
                  <a:lnTo>
                    <a:pt x="26" y="60"/>
                  </a:lnTo>
                  <a:lnTo>
                    <a:pt x="22" y="60"/>
                  </a:lnTo>
                  <a:lnTo>
                    <a:pt x="22" y="62"/>
                  </a:lnTo>
                  <a:lnTo>
                    <a:pt x="19" y="62"/>
                  </a:lnTo>
                  <a:lnTo>
                    <a:pt x="18" y="62"/>
                  </a:lnTo>
                  <a:lnTo>
                    <a:pt x="16" y="62"/>
                  </a:lnTo>
                  <a:lnTo>
                    <a:pt x="14" y="62"/>
                  </a:lnTo>
                  <a:lnTo>
                    <a:pt x="14" y="60"/>
                  </a:lnTo>
                  <a:lnTo>
                    <a:pt x="13" y="60"/>
                  </a:lnTo>
                  <a:lnTo>
                    <a:pt x="11" y="60"/>
                  </a:lnTo>
                  <a:lnTo>
                    <a:pt x="11" y="58"/>
                  </a:lnTo>
                  <a:lnTo>
                    <a:pt x="9" y="58"/>
                  </a:lnTo>
                  <a:lnTo>
                    <a:pt x="9" y="57"/>
                  </a:lnTo>
                  <a:lnTo>
                    <a:pt x="7" y="54"/>
                  </a:lnTo>
                  <a:lnTo>
                    <a:pt x="6" y="52"/>
                  </a:lnTo>
                  <a:lnTo>
                    <a:pt x="6" y="50"/>
                  </a:lnTo>
                  <a:lnTo>
                    <a:pt x="4" y="49"/>
                  </a:lnTo>
                  <a:lnTo>
                    <a:pt x="4" y="47"/>
                  </a:lnTo>
                  <a:lnTo>
                    <a:pt x="4" y="45"/>
                  </a:lnTo>
                  <a:lnTo>
                    <a:pt x="2" y="43"/>
                  </a:lnTo>
                  <a:lnTo>
                    <a:pt x="2" y="42"/>
                  </a:lnTo>
                  <a:lnTo>
                    <a:pt x="2" y="40"/>
                  </a:lnTo>
                  <a:lnTo>
                    <a:pt x="2" y="38"/>
                  </a:lnTo>
                  <a:lnTo>
                    <a:pt x="2" y="35"/>
                  </a:lnTo>
                  <a:lnTo>
                    <a:pt x="0" y="34"/>
                  </a:lnTo>
                  <a:lnTo>
                    <a:pt x="0" y="32"/>
                  </a:lnTo>
                  <a:lnTo>
                    <a:pt x="0" y="30"/>
                  </a:lnTo>
                  <a:lnTo>
                    <a:pt x="0" y="29"/>
                  </a:lnTo>
                  <a:lnTo>
                    <a:pt x="0" y="27"/>
                  </a:lnTo>
                  <a:lnTo>
                    <a:pt x="0" y="25"/>
                  </a:lnTo>
                  <a:lnTo>
                    <a:pt x="2" y="23"/>
                  </a:lnTo>
                  <a:lnTo>
                    <a:pt x="2" y="22"/>
                  </a:lnTo>
                  <a:lnTo>
                    <a:pt x="2" y="20"/>
                  </a:lnTo>
                  <a:lnTo>
                    <a:pt x="2" y="18"/>
                  </a:lnTo>
                  <a:lnTo>
                    <a:pt x="2" y="15"/>
                  </a:lnTo>
                  <a:lnTo>
                    <a:pt x="4" y="14"/>
                  </a:lnTo>
                  <a:lnTo>
                    <a:pt x="4" y="12"/>
                  </a:lnTo>
                  <a:lnTo>
                    <a:pt x="6" y="10"/>
                  </a:lnTo>
                  <a:lnTo>
                    <a:pt x="6" y="8"/>
                  </a:lnTo>
                  <a:lnTo>
                    <a:pt x="7" y="7"/>
                  </a:lnTo>
                  <a:lnTo>
                    <a:pt x="9" y="5"/>
                  </a:lnTo>
                  <a:lnTo>
                    <a:pt x="9" y="3"/>
                  </a:lnTo>
                  <a:lnTo>
                    <a:pt x="11" y="3"/>
                  </a:lnTo>
                  <a:lnTo>
                    <a:pt x="13" y="2"/>
                  </a:lnTo>
                  <a:lnTo>
                    <a:pt x="14" y="2"/>
                  </a:lnTo>
                  <a:lnTo>
                    <a:pt x="16" y="0"/>
                  </a:lnTo>
                  <a:lnTo>
                    <a:pt x="18" y="0"/>
                  </a:lnTo>
                  <a:lnTo>
                    <a:pt x="19" y="0"/>
                  </a:lnTo>
                  <a:lnTo>
                    <a:pt x="22" y="0"/>
                  </a:lnTo>
                  <a:close/>
                </a:path>
              </a:pathLst>
            </a:custGeom>
            <a:solidFill>
              <a:srgbClr val="191919"/>
            </a:solidFill>
            <a:ln w="9525">
              <a:noFill/>
              <a:round/>
              <a:headEnd/>
              <a:tailEnd/>
            </a:ln>
          </p:spPr>
          <p:txBody>
            <a:bodyPr/>
            <a:lstStyle/>
            <a:p>
              <a:endParaRPr lang="en-US" b="1"/>
            </a:p>
          </p:txBody>
        </p:sp>
        <p:sp>
          <p:nvSpPr>
            <p:cNvPr id="83012" name="Freeform 167"/>
            <p:cNvSpPr>
              <a:spLocks/>
            </p:cNvSpPr>
            <p:nvPr/>
          </p:nvSpPr>
          <p:spPr bwMode="auto">
            <a:xfrm>
              <a:off x="5218" y="3382"/>
              <a:ext cx="10" cy="8"/>
            </a:xfrm>
            <a:custGeom>
              <a:avLst/>
              <a:gdLst>
                <a:gd name="T0" fmla="*/ 56 w 98"/>
                <a:gd name="T1" fmla="*/ 1 h 74"/>
                <a:gd name="T2" fmla="*/ 65 w 98"/>
                <a:gd name="T3" fmla="*/ 1 h 74"/>
                <a:gd name="T4" fmla="*/ 72 w 98"/>
                <a:gd name="T5" fmla="*/ 5 h 74"/>
                <a:gd name="T6" fmla="*/ 79 w 98"/>
                <a:gd name="T7" fmla="*/ 7 h 74"/>
                <a:gd name="T8" fmla="*/ 84 w 98"/>
                <a:gd name="T9" fmla="*/ 10 h 74"/>
                <a:gd name="T10" fmla="*/ 89 w 98"/>
                <a:gd name="T11" fmla="*/ 14 h 74"/>
                <a:gd name="T12" fmla="*/ 93 w 98"/>
                <a:gd name="T13" fmla="*/ 20 h 74"/>
                <a:gd name="T14" fmla="*/ 96 w 98"/>
                <a:gd name="T15" fmla="*/ 25 h 74"/>
                <a:gd name="T16" fmla="*/ 98 w 98"/>
                <a:gd name="T17" fmla="*/ 30 h 74"/>
                <a:gd name="T18" fmla="*/ 98 w 98"/>
                <a:gd name="T19" fmla="*/ 35 h 74"/>
                <a:gd name="T20" fmla="*/ 98 w 98"/>
                <a:gd name="T21" fmla="*/ 43 h 74"/>
                <a:gd name="T22" fmla="*/ 94 w 98"/>
                <a:gd name="T23" fmla="*/ 50 h 74"/>
                <a:gd name="T24" fmla="*/ 93 w 98"/>
                <a:gd name="T25" fmla="*/ 55 h 74"/>
                <a:gd name="T26" fmla="*/ 87 w 98"/>
                <a:gd name="T27" fmla="*/ 62 h 74"/>
                <a:gd name="T28" fmla="*/ 82 w 98"/>
                <a:gd name="T29" fmla="*/ 65 h 74"/>
                <a:gd name="T30" fmla="*/ 77 w 98"/>
                <a:gd name="T31" fmla="*/ 69 h 74"/>
                <a:gd name="T32" fmla="*/ 72 w 98"/>
                <a:gd name="T33" fmla="*/ 70 h 74"/>
                <a:gd name="T34" fmla="*/ 65 w 98"/>
                <a:gd name="T35" fmla="*/ 72 h 74"/>
                <a:gd name="T36" fmla="*/ 58 w 98"/>
                <a:gd name="T37" fmla="*/ 74 h 74"/>
                <a:gd name="T38" fmla="*/ 52 w 98"/>
                <a:gd name="T39" fmla="*/ 74 h 74"/>
                <a:gd name="T40" fmla="*/ 45 w 98"/>
                <a:gd name="T41" fmla="*/ 74 h 74"/>
                <a:gd name="T42" fmla="*/ 40 w 98"/>
                <a:gd name="T43" fmla="*/ 74 h 74"/>
                <a:gd name="T44" fmla="*/ 33 w 98"/>
                <a:gd name="T45" fmla="*/ 72 h 74"/>
                <a:gd name="T46" fmla="*/ 27 w 98"/>
                <a:gd name="T47" fmla="*/ 70 h 74"/>
                <a:gd name="T48" fmla="*/ 22 w 98"/>
                <a:gd name="T49" fmla="*/ 67 h 74"/>
                <a:gd name="T50" fmla="*/ 19 w 98"/>
                <a:gd name="T51" fmla="*/ 65 h 74"/>
                <a:gd name="T52" fmla="*/ 14 w 98"/>
                <a:gd name="T53" fmla="*/ 60 h 74"/>
                <a:gd name="T54" fmla="*/ 10 w 98"/>
                <a:gd name="T55" fmla="*/ 55 h 74"/>
                <a:gd name="T56" fmla="*/ 6 w 98"/>
                <a:gd name="T57" fmla="*/ 52 h 74"/>
                <a:gd name="T58" fmla="*/ 4 w 98"/>
                <a:gd name="T59" fmla="*/ 47 h 74"/>
                <a:gd name="T60" fmla="*/ 2 w 98"/>
                <a:gd name="T61" fmla="*/ 42 h 74"/>
                <a:gd name="T62" fmla="*/ 0 w 98"/>
                <a:gd name="T63" fmla="*/ 35 h 74"/>
                <a:gd name="T64" fmla="*/ 0 w 98"/>
                <a:gd name="T65" fmla="*/ 30 h 74"/>
                <a:gd name="T66" fmla="*/ 2 w 98"/>
                <a:gd name="T67" fmla="*/ 25 h 74"/>
                <a:gd name="T68" fmla="*/ 4 w 98"/>
                <a:gd name="T69" fmla="*/ 20 h 74"/>
                <a:gd name="T70" fmla="*/ 6 w 98"/>
                <a:gd name="T71" fmla="*/ 15 h 74"/>
                <a:gd name="T72" fmla="*/ 10 w 98"/>
                <a:gd name="T73" fmla="*/ 10 h 74"/>
                <a:gd name="T74" fmla="*/ 15 w 98"/>
                <a:gd name="T75" fmla="*/ 7 h 74"/>
                <a:gd name="T76" fmla="*/ 20 w 98"/>
                <a:gd name="T77" fmla="*/ 5 h 74"/>
                <a:gd name="T78" fmla="*/ 26 w 98"/>
                <a:gd name="T79" fmla="*/ 1 h 74"/>
                <a:gd name="T80" fmla="*/ 33 w 98"/>
                <a:gd name="T81" fmla="*/ 0 h 74"/>
                <a:gd name="T82" fmla="*/ 41 w 98"/>
                <a:gd name="T83" fmla="*/ 0 h 74"/>
                <a:gd name="T84" fmla="*/ 50 w 98"/>
                <a:gd name="T85" fmla="*/ 0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
                <a:gd name="T130" fmla="*/ 0 h 74"/>
                <a:gd name="T131" fmla="*/ 98 w 98"/>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 h="74">
                  <a:moveTo>
                    <a:pt x="50" y="0"/>
                  </a:moveTo>
                  <a:lnTo>
                    <a:pt x="52" y="0"/>
                  </a:lnTo>
                  <a:lnTo>
                    <a:pt x="56" y="1"/>
                  </a:lnTo>
                  <a:lnTo>
                    <a:pt x="60" y="1"/>
                  </a:lnTo>
                  <a:lnTo>
                    <a:pt x="61" y="1"/>
                  </a:lnTo>
                  <a:lnTo>
                    <a:pt x="65" y="1"/>
                  </a:lnTo>
                  <a:lnTo>
                    <a:pt x="67" y="3"/>
                  </a:lnTo>
                  <a:lnTo>
                    <a:pt x="70" y="3"/>
                  </a:lnTo>
                  <a:lnTo>
                    <a:pt x="72" y="5"/>
                  </a:lnTo>
                  <a:lnTo>
                    <a:pt x="73" y="5"/>
                  </a:lnTo>
                  <a:lnTo>
                    <a:pt x="77" y="7"/>
                  </a:lnTo>
                  <a:lnTo>
                    <a:pt x="79" y="7"/>
                  </a:lnTo>
                  <a:lnTo>
                    <a:pt x="80" y="8"/>
                  </a:lnTo>
                  <a:lnTo>
                    <a:pt x="82" y="8"/>
                  </a:lnTo>
                  <a:lnTo>
                    <a:pt x="84" y="10"/>
                  </a:lnTo>
                  <a:lnTo>
                    <a:pt x="86" y="12"/>
                  </a:lnTo>
                  <a:lnTo>
                    <a:pt x="87" y="12"/>
                  </a:lnTo>
                  <a:lnTo>
                    <a:pt x="89" y="14"/>
                  </a:lnTo>
                  <a:lnTo>
                    <a:pt x="91" y="15"/>
                  </a:lnTo>
                  <a:lnTo>
                    <a:pt x="93" y="18"/>
                  </a:lnTo>
                  <a:lnTo>
                    <a:pt x="93" y="20"/>
                  </a:lnTo>
                  <a:lnTo>
                    <a:pt x="94" y="21"/>
                  </a:lnTo>
                  <a:lnTo>
                    <a:pt x="94" y="23"/>
                  </a:lnTo>
                  <a:lnTo>
                    <a:pt x="96" y="25"/>
                  </a:lnTo>
                  <a:lnTo>
                    <a:pt x="96" y="27"/>
                  </a:lnTo>
                  <a:lnTo>
                    <a:pt x="98" y="28"/>
                  </a:lnTo>
                  <a:lnTo>
                    <a:pt x="98" y="30"/>
                  </a:lnTo>
                  <a:lnTo>
                    <a:pt x="98" y="32"/>
                  </a:lnTo>
                  <a:lnTo>
                    <a:pt x="98" y="34"/>
                  </a:lnTo>
                  <a:lnTo>
                    <a:pt x="98" y="35"/>
                  </a:lnTo>
                  <a:lnTo>
                    <a:pt x="98" y="38"/>
                  </a:lnTo>
                  <a:lnTo>
                    <a:pt x="98" y="42"/>
                  </a:lnTo>
                  <a:lnTo>
                    <a:pt x="98" y="43"/>
                  </a:lnTo>
                  <a:lnTo>
                    <a:pt x="96" y="45"/>
                  </a:lnTo>
                  <a:lnTo>
                    <a:pt x="96" y="48"/>
                  </a:lnTo>
                  <a:lnTo>
                    <a:pt x="94" y="50"/>
                  </a:lnTo>
                  <a:lnTo>
                    <a:pt x="94" y="52"/>
                  </a:lnTo>
                  <a:lnTo>
                    <a:pt x="93" y="54"/>
                  </a:lnTo>
                  <a:lnTo>
                    <a:pt x="93" y="55"/>
                  </a:lnTo>
                  <a:lnTo>
                    <a:pt x="91" y="58"/>
                  </a:lnTo>
                  <a:lnTo>
                    <a:pt x="89" y="60"/>
                  </a:lnTo>
                  <a:lnTo>
                    <a:pt x="87" y="62"/>
                  </a:lnTo>
                  <a:lnTo>
                    <a:pt x="86" y="63"/>
                  </a:lnTo>
                  <a:lnTo>
                    <a:pt x="84" y="63"/>
                  </a:lnTo>
                  <a:lnTo>
                    <a:pt x="82" y="65"/>
                  </a:lnTo>
                  <a:lnTo>
                    <a:pt x="80" y="67"/>
                  </a:lnTo>
                  <a:lnTo>
                    <a:pt x="79" y="67"/>
                  </a:lnTo>
                  <a:lnTo>
                    <a:pt x="77" y="69"/>
                  </a:lnTo>
                  <a:lnTo>
                    <a:pt x="75" y="69"/>
                  </a:lnTo>
                  <a:lnTo>
                    <a:pt x="73" y="70"/>
                  </a:lnTo>
                  <a:lnTo>
                    <a:pt x="72" y="70"/>
                  </a:lnTo>
                  <a:lnTo>
                    <a:pt x="68" y="72"/>
                  </a:lnTo>
                  <a:lnTo>
                    <a:pt x="67" y="72"/>
                  </a:lnTo>
                  <a:lnTo>
                    <a:pt x="65" y="72"/>
                  </a:lnTo>
                  <a:lnTo>
                    <a:pt x="63" y="74"/>
                  </a:lnTo>
                  <a:lnTo>
                    <a:pt x="61" y="74"/>
                  </a:lnTo>
                  <a:lnTo>
                    <a:pt x="58" y="74"/>
                  </a:lnTo>
                  <a:lnTo>
                    <a:pt x="56" y="74"/>
                  </a:lnTo>
                  <a:lnTo>
                    <a:pt x="53" y="74"/>
                  </a:lnTo>
                  <a:lnTo>
                    <a:pt x="52" y="74"/>
                  </a:lnTo>
                  <a:lnTo>
                    <a:pt x="48" y="74"/>
                  </a:lnTo>
                  <a:lnTo>
                    <a:pt x="46" y="74"/>
                  </a:lnTo>
                  <a:lnTo>
                    <a:pt x="45" y="74"/>
                  </a:lnTo>
                  <a:lnTo>
                    <a:pt x="43" y="74"/>
                  </a:lnTo>
                  <a:lnTo>
                    <a:pt x="41" y="74"/>
                  </a:lnTo>
                  <a:lnTo>
                    <a:pt x="40" y="74"/>
                  </a:lnTo>
                  <a:lnTo>
                    <a:pt x="38" y="72"/>
                  </a:lnTo>
                  <a:lnTo>
                    <a:pt x="36" y="72"/>
                  </a:lnTo>
                  <a:lnTo>
                    <a:pt x="33" y="72"/>
                  </a:lnTo>
                  <a:lnTo>
                    <a:pt x="31" y="72"/>
                  </a:lnTo>
                  <a:lnTo>
                    <a:pt x="29" y="70"/>
                  </a:lnTo>
                  <a:lnTo>
                    <a:pt x="27" y="70"/>
                  </a:lnTo>
                  <a:lnTo>
                    <a:pt x="26" y="69"/>
                  </a:lnTo>
                  <a:lnTo>
                    <a:pt x="24" y="69"/>
                  </a:lnTo>
                  <a:lnTo>
                    <a:pt x="22" y="67"/>
                  </a:lnTo>
                  <a:lnTo>
                    <a:pt x="20" y="67"/>
                  </a:lnTo>
                  <a:lnTo>
                    <a:pt x="20" y="65"/>
                  </a:lnTo>
                  <a:lnTo>
                    <a:pt x="19" y="65"/>
                  </a:lnTo>
                  <a:lnTo>
                    <a:pt x="17" y="63"/>
                  </a:lnTo>
                  <a:lnTo>
                    <a:pt x="15" y="62"/>
                  </a:lnTo>
                  <a:lnTo>
                    <a:pt x="14" y="60"/>
                  </a:lnTo>
                  <a:lnTo>
                    <a:pt x="12" y="58"/>
                  </a:lnTo>
                  <a:lnTo>
                    <a:pt x="10" y="55"/>
                  </a:lnTo>
                  <a:lnTo>
                    <a:pt x="7" y="54"/>
                  </a:lnTo>
                  <a:lnTo>
                    <a:pt x="6" y="52"/>
                  </a:lnTo>
                  <a:lnTo>
                    <a:pt x="6" y="50"/>
                  </a:lnTo>
                  <a:lnTo>
                    <a:pt x="4" y="48"/>
                  </a:lnTo>
                  <a:lnTo>
                    <a:pt x="4" y="47"/>
                  </a:lnTo>
                  <a:lnTo>
                    <a:pt x="2" y="45"/>
                  </a:lnTo>
                  <a:lnTo>
                    <a:pt x="2" y="43"/>
                  </a:lnTo>
                  <a:lnTo>
                    <a:pt x="2" y="42"/>
                  </a:lnTo>
                  <a:lnTo>
                    <a:pt x="2" y="40"/>
                  </a:lnTo>
                  <a:lnTo>
                    <a:pt x="0" y="38"/>
                  </a:lnTo>
                  <a:lnTo>
                    <a:pt x="0" y="35"/>
                  </a:lnTo>
                  <a:lnTo>
                    <a:pt x="0" y="34"/>
                  </a:lnTo>
                  <a:lnTo>
                    <a:pt x="0" y="32"/>
                  </a:lnTo>
                  <a:lnTo>
                    <a:pt x="0" y="30"/>
                  </a:lnTo>
                  <a:lnTo>
                    <a:pt x="0" y="28"/>
                  </a:lnTo>
                  <a:lnTo>
                    <a:pt x="0" y="27"/>
                  </a:lnTo>
                  <a:lnTo>
                    <a:pt x="2" y="25"/>
                  </a:lnTo>
                  <a:lnTo>
                    <a:pt x="2" y="23"/>
                  </a:lnTo>
                  <a:lnTo>
                    <a:pt x="2" y="21"/>
                  </a:lnTo>
                  <a:lnTo>
                    <a:pt x="4" y="20"/>
                  </a:lnTo>
                  <a:lnTo>
                    <a:pt x="4" y="18"/>
                  </a:lnTo>
                  <a:lnTo>
                    <a:pt x="4" y="15"/>
                  </a:lnTo>
                  <a:lnTo>
                    <a:pt x="6" y="15"/>
                  </a:lnTo>
                  <a:lnTo>
                    <a:pt x="7" y="14"/>
                  </a:lnTo>
                  <a:lnTo>
                    <a:pt x="7" y="12"/>
                  </a:lnTo>
                  <a:lnTo>
                    <a:pt x="10" y="10"/>
                  </a:lnTo>
                  <a:lnTo>
                    <a:pt x="12" y="10"/>
                  </a:lnTo>
                  <a:lnTo>
                    <a:pt x="14" y="8"/>
                  </a:lnTo>
                  <a:lnTo>
                    <a:pt x="15" y="7"/>
                  </a:lnTo>
                  <a:lnTo>
                    <a:pt x="17" y="7"/>
                  </a:lnTo>
                  <a:lnTo>
                    <a:pt x="19" y="5"/>
                  </a:lnTo>
                  <a:lnTo>
                    <a:pt x="20" y="5"/>
                  </a:lnTo>
                  <a:lnTo>
                    <a:pt x="22" y="3"/>
                  </a:lnTo>
                  <a:lnTo>
                    <a:pt x="24" y="3"/>
                  </a:lnTo>
                  <a:lnTo>
                    <a:pt x="26" y="1"/>
                  </a:lnTo>
                  <a:lnTo>
                    <a:pt x="27" y="1"/>
                  </a:lnTo>
                  <a:lnTo>
                    <a:pt x="31" y="1"/>
                  </a:lnTo>
                  <a:lnTo>
                    <a:pt x="33" y="0"/>
                  </a:lnTo>
                  <a:lnTo>
                    <a:pt x="36" y="0"/>
                  </a:lnTo>
                  <a:lnTo>
                    <a:pt x="38" y="0"/>
                  </a:lnTo>
                  <a:lnTo>
                    <a:pt x="41" y="0"/>
                  </a:lnTo>
                  <a:lnTo>
                    <a:pt x="43" y="0"/>
                  </a:lnTo>
                  <a:lnTo>
                    <a:pt x="46" y="0"/>
                  </a:lnTo>
                  <a:lnTo>
                    <a:pt x="50" y="0"/>
                  </a:lnTo>
                  <a:close/>
                </a:path>
              </a:pathLst>
            </a:custGeom>
            <a:solidFill>
              <a:srgbClr val="666666"/>
            </a:solidFill>
            <a:ln w="9525">
              <a:noFill/>
              <a:round/>
              <a:headEnd/>
              <a:tailEnd/>
            </a:ln>
          </p:spPr>
          <p:txBody>
            <a:bodyPr/>
            <a:lstStyle/>
            <a:p>
              <a:endParaRPr lang="en-US" b="1"/>
            </a:p>
          </p:txBody>
        </p:sp>
        <p:sp>
          <p:nvSpPr>
            <p:cNvPr id="83013" name="Freeform 168"/>
            <p:cNvSpPr>
              <a:spLocks/>
            </p:cNvSpPr>
            <p:nvPr/>
          </p:nvSpPr>
          <p:spPr bwMode="auto">
            <a:xfrm>
              <a:off x="5218" y="3382"/>
              <a:ext cx="9" cy="7"/>
            </a:xfrm>
            <a:custGeom>
              <a:avLst/>
              <a:gdLst>
                <a:gd name="T0" fmla="*/ 48 w 87"/>
                <a:gd name="T1" fmla="*/ 0 h 66"/>
                <a:gd name="T2" fmla="*/ 57 w 87"/>
                <a:gd name="T3" fmla="*/ 2 h 66"/>
                <a:gd name="T4" fmla="*/ 63 w 87"/>
                <a:gd name="T5" fmla="*/ 4 h 66"/>
                <a:gd name="T6" fmla="*/ 69 w 87"/>
                <a:gd name="T7" fmla="*/ 6 h 66"/>
                <a:gd name="T8" fmla="*/ 75 w 87"/>
                <a:gd name="T9" fmla="*/ 9 h 66"/>
                <a:gd name="T10" fmla="*/ 78 w 87"/>
                <a:gd name="T11" fmla="*/ 13 h 66"/>
                <a:gd name="T12" fmla="*/ 82 w 87"/>
                <a:gd name="T13" fmla="*/ 17 h 66"/>
                <a:gd name="T14" fmla="*/ 85 w 87"/>
                <a:gd name="T15" fmla="*/ 22 h 66"/>
                <a:gd name="T16" fmla="*/ 87 w 87"/>
                <a:gd name="T17" fmla="*/ 26 h 66"/>
                <a:gd name="T18" fmla="*/ 87 w 87"/>
                <a:gd name="T19" fmla="*/ 33 h 66"/>
                <a:gd name="T20" fmla="*/ 87 w 87"/>
                <a:gd name="T21" fmla="*/ 39 h 66"/>
                <a:gd name="T22" fmla="*/ 83 w 87"/>
                <a:gd name="T23" fmla="*/ 44 h 66"/>
                <a:gd name="T24" fmla="*/ 82 w 87"/>
                <a:gd name="T25" fmla="*/ 49 h 66"/>
                <a:gd name="T26" fmla="*/ 78 w 87"/>
                <a:gd name="T27" fmla="*/ 53 h 66"/>
                <a:gd name="T28" fmla="*/ 73 w 87"/>
                <a:gd name="T29" fmla="*/ 59 h 66"/>
                <a:gd name="T30" fmla="*/ 68 w 87"/>
                <a:gd name="T31" fmla="*/ 61 h 66"/>
                <a:gd name="T32" fmla="*/ 63 w 87"/>
                <a:gd name="T33" fmla="*/ 62 h 66"/>
                <a:gd name="T34" fmla="*/ 57 w 87"/>
                <a:gd name="T35" fmla="*/ 64 h 66"/>
                <a:gd name="T36" fmla="*/ 52 w 87"/>
                <a:gd name="T37" fmla="*/ 66 h 66"/>
                <a:gd name="T38" fmla="*/ 44 w 87"/>
                <a:gd name="T39" fmla="*/ 66 h 66"/>
                <a:gd name="T40" fmla="*/ 39 w 87"/>
                <a:gd name="T41" fmla="*/ 66 h 66"/>
                <a:gd name="T42" fmla="*/ 34 w 87"/>
                <a:gd name="T43" fmla="*/ 66 h 66"/>
                <a:gd name="T44" fmla="*/ 29 w 87"/>
                <a:gd name="T45" fmla="*/ 64 h 66"/>
                <a:gd name="T46" fmla="*/ 25 w 87"/>
                <a:gd name="T47" fmla="*/ 62 h 66"/>
                <a:gd name="T48" fmla="*/ 20 w 87"/>
                <a:gd name="T49" fmla="*/ 61 h 66"/>
                <a:gd name="T50" fmla="*/ 16 w 87"/>
                <a:gd name="T51" fmla="*/ 57 h 66"/>
                <a:gd name="T52" fmla="*/ 11 w 87"/>
                <a:gd name="T53" fmla="*/ 53 h 66"/>
                <a:gd name="T54" fmla="*/ 8 w 87"/>
                <a:gd name="T55" fmla="*/ 49 h 66"/>
                <a:gd name="T56" fmla="*/ 6 w 87"/>
                <a:gd name="T57" fmla="*/ 46 h 66"/>
                <a:gd name="T58" fmla="*/ 2 w 87"/>
                <a:gd name="T59" fmla="*/ 42 h 66"/>
                <a:gd name="T60" fmla="*/ 2 w 87"/>
                <a:gd name="T61" fmla="*/ 37 h 66"/>
                <a:gd name="T62" fmla="*/ 0 w 87"/>
                <a:gd name="T63" fmla="*/ 31 h 66"/>
                <a:gd name="T64" fmla="*/ 0 w 87"/>
                <a:gd name="T65" fmla="*/ 27 h 66"/>
                <a:gd name="T66" fmla="*/ 0 w 87"/>
                <a:gd name="T67" fmla="*/ 22 h 66"/>
                <a:gd name="T68" fmla="*/ 2 w 87"/>
                <a:gd name="T69" fmla="*/ 17 h 66"/>
                <a:gd name="T70" fmla="*/ 6 w 87"/>
                <a:gd name="T71" fmla="*/ 13 h 66"/>
                <a:gd name="T72" fmla="*/ 8 w 87"/>
                <a:gd name="T73" fmla="*/ 9 h 66"/>
                <a:gd name="T74" fmla="*/ 13 w 87"/>
                <a:gd name="T75" fmla="*/ 6 h 66"/>
                <a:gd name="T76" fmla="*/ 16 w 87"/>
                <a:gd name="T77" fmla="*/ 4 h 66"/>
                <a:gd name="T78" fmla="*/ 22 w 87"/>
                <a:gd name="T79" fmla="*/ 2 h 66"/>
                <a:gd name="T80" fmla="*/ 29 w 87"/>
                <a:gd name="T81" fmla="*/ 0 h 66"/>
                <a:gd name="T82" fmla="*/ 36 w 87"/>
                <a:gd name="T83" fmla="*/ 0 h 66"/>
                <a:gd name="T84" fmla="*/ 42 w 87"/>
                <a:gd name="T85" fmla="*/ 0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
                <a:gd name="T130" fmla="*/ 0 h 66"/>
                <a:gd name="T131" fmla="*/ 87 w 8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 h="66">
                  <a:moveTo>
                    <a:pt x="42" y="0"/>
                  </a:moveTo>
                  <a:lnTo>
                    <a:pt x="46" y="0"/>
                  </a:lnTo>
                  <a:lnTo>
                    <a:pt x="48" y="0"/>
                  </a:lnTo>
                  <a:lnTo>
                    <a:pt x="52" y="0"/>
                  </a:lnTo>
                  <a:lnTo>
                    <a:pt x="54" y="0"/>
                  </a:lnTo>
                  <a:lnTo>
                    <a:pt x="57" y="2"/>
                  </a:lnTo>
                  <a:lnTo>
                    <a:pt x="59" y="2"/>
                  </a:lnTo>
                  <a:lnTo>
                    <a:pt x="61" y="2"/>
                  </a:lnTo>
                  <a:lnTo>
                    <a:pt x="63" y="4"/>
                  </a:lnTo>
                  <a:lnTo>
                    <a:pt x="66" y="4"/>
                  </a:lnTo>
                  <a:lnTo>
                    <a:pt x="68" y="6"/>
                  </a:lnTo>
                  <a:lnTo>
                    <a:pt x="69" y="6"/>
                  </a:lnTo>
                  <a:lnTo>
                    <a:pt x="71" y="7"/>
                  </a:lnTo>
                  <a:lnTo>
                    <a:pt x="73" y="7"/>
                  </a:lnTo>
                  <a:lnTo>
                    <a:pt x="75" y="9"/>
                  </a:lnTo>
                  <a:lnTo>
                    <a:pt x="76" y="9"/>
                  </a:lnTo>
                  <a:lnTo>
                    <a:pt x="78" y="11"/>
                  </a:lnTo>
                  <a:lnTo>
                    <a:pt x="78" y="13"/>
                  </a:lnTo>
                  <a:lnTo>
                    <a:pt x="80" y="14"/>
                  </a:lnTo>
                  <a:lnTo>
                    <a:pt x="82" y="14"/>
                  </a:lnTo>
                  <a:lnTo>
                    <a:pt x="82" y="17"/>
                  </a:lnTo>
                  <a:lnTo>
                    <a:pt x="83" y="19"/>
                  </a:lnTo>
                  <a:lnTo>
                    <a:pt x="83" y="20"/>
                  </a:lnTo>
                  <a:lnTo>
                    <a:pt x="85" y="22"/>
                  </a:lnTo>
                  <a:lnTo>
                    <a:pt x="85" y="24"/>
                  </a:lnTo>
                  <a:lnTo>
                    <a:pt x="87" y="24"/>
                  </a:lnTo>
                  <a:lnTo>
                    <a:pt x="87" y="26"/>
                  </a:lnTo>
                  <a:lnTo>
                    <a:pt x="87" y="27"/>
                  </a:lnTo>
                  <a:lnTo>
                    <a:pt x="87" y="29"/>
                  </a:lnTo>
                  <a:lnTo>
                    <a:pt x="87" y="33"/>
                  </a:lnTo>
                  <a:lnTo>
                    <a:pt x="87" y="34"/>
                  </a:lnTo>
                  <a:lnTo>
                    <a:pt x="87" y="37"/>
                  </a:lnTo>
                  <a:lnTo>
                    <a:pt x="87" y="39"/>
                  </a:lnTo>
                  <a:lnTo>
                    <a:pt x="85" y="41"/>
                  </a:lnTo>
                  <a:lnTo>
                    <a:pt x="85" y="42"/>
                  </a:lnTo>
                  <a:lnTo>
                    <a:pt x="83" y="44"/>
                  </a:lnTo>
                  <a:lnTo>
                    <a:pt x="83" y="46"/>
                  </a:lnTo>
                  <a:lnTo>
                    <a:pt x="82" y="47"/>
                  </a:lnTo>
                  <a:lnTo>
                    <a:pt x="82" y="49"/>
                  </a:lnTo>
                  <a:lnTo>
                    <a:pt x="80" y="51"/>
                  </a:lnTo>
                  <a:lnTo>
                    <a:pt x="78" y="53"/>
                  </a:lnTo>
                  <a:lnTo>
                    <a:pt x="76" y="54"/>
                  </a:lnTo>
                  <a:lnTo>
                    <a:pt x="75" y="57"/>
                  </a:lnTo>
                  <a:lnTo>
                    <a:pt x="73" y="59"/>
                  </a:lnTo>
                  <a:lnTo>
                    <a:pt x="71" y="59"/>
                  </a:lnTo>
                  <a:lnTo>
                    <a:pt x="69" y="61"/>
                  </a:lnTo>
                  <a:lnTo>
                    <a:pt x="68" y="61"/>
                  </a:lnTo>
                  <a:lnTo>
                    <a:pt x="66" y="62"/>
                  </a:lnTo>
                  <a:lnTo>
                    <a:pt x="64" y="62"/>
                  </a:lnTo>
                  <a:lnTo>
                    <a:pt x="63" y="62"/>
                  </a:lnTo>
                  <a:lnTo>
                    <a:pt x="61" y="64"/>
                  </a:lnTo>
                  <a:lnTo>
                    <a:pt x="59" y="64"/>
                  </a:lnTo>
                  <a:lnTo>
                    <a:pt x="57" y="64"/>
                  </a:lnTo>
                  <a:lnTo>
                    <a:pt x="56" y="66"/>
                  </a:lnTo>
                  <a:lnTo>
                    <a:pt x="54" y="66"/>
                  </a:lnTo>
                  <a:lnTo>
                    <a:pt x="52" y="66"/>
                  </a:lnTo>
                  <a:lnTo>
                    <a:pt x="49" y="66"/>
                  </a:lnTo>
                  <a:lnTo>
                    <a:pt x="46" y="66"/>
                  </a:lnTo>
                  <a:lnTo>
                    <a:pt x="44" y="66"/>
                  </a:lnTo>
                  <a:lnTo>
                    <a:pt x="42" y="66"/>
                  </a:lnTo>
                  <a:lnTo>
                    <a:pt x="41" y="66"/>
                  </a:lnTo>
                  <a:lnTo>
                    <a:pt x="39" y="66"/>
                  </a:lnTo>
                  <a:lnTo>
                    <a:pt x="37" y="66"/>
                  </a:lnTo>
                  <a:lnTo>
                    <a:pt x="36" y="66"/>
                  </a:lnTo>
                  <a:lnTo>
                    <a:pt x="34" y="66"/>
                  </a:lnTo>
                  <a:lnTo>
                    <a:pt x="32" y="66"/>
                  </a:lnTo>
                  <a:lnTo>
                    <a:pt x="30" y="64"/>
                  </a:lnTo>
                  <a:lnTo>
                    <a:pt x="29" y="64"/>
                  </a:lnTo>
                  <a:lnTo>
                    <a:pt x="27" y="64"/>
                  </a:lnTo>
                  <a:lnTo>
                    <a:pt x="25" y="62"/>
                  </a:lnTo>
                  <a:lnTo>
                    <a:pt x="23" y="62"/>
                  </a:lnTo>
                  <a:lnTo>
                    <a:pt x="22" y="61"/>
                  </a:lnTo>
                  <a:lnTo>
                    <a:pt x="20" y="61"/>
                  </a:lnTo>
                  <a:lnTo>
                    <a:pt x="18" y="59"/>
                  </a:lnTo>
                  <a:lnTo>
                    <a:pt x="16" y="59"/>
                  </a:lnTo>
                  <a:lnTo>
                    <a:pt x="16" y="57"/>
                  </a:lnTo>
                  <a:lnTo>
                    <a:pt x="15" y="57"/>
                  </a:lnTo>
                  <a:lnTo>
                    <a:pt x="13" y="54"/>
                  </a:lnTo>
                  <a:lnTo>
                    <a:pt x="11" y="53"/>
                  </a:lnTo>
                  <a:lnTo>
                    <a:pt x="10" y="51"/>
                  </a:lnTo>
                  <a:lnTo>
                    <a:pt x="8" y="49"/>
                  </a:lnTo>
                  <a:lnTo>
                    <a:pt x="6" y="47"/>
                  </a:lnTo>
                  <a:lnTo>
                    <a:pt x="6" y="46"/>
                  </a:lnTo>
                  <a:lnTo>
                    <a:pt x="3" y="44"/>
                  </a:lnTo>
                  <a:lnTo>
                    <a:pt x="3" y="42"/>
                  </a:lnTo>
                  <a:lnTo>
                    <a:pt x="2" y="42"/>
                  </a:lnTo>
                  <a:lnTo>
                    <a:pt x="2" y="41"/>
                  </a:lnTo>
                  <a:lnTo>
                    <a:pt x="2" y="39"/>
                  </a:lnTo>
                  <a:lnTo>
                    <a:pt x="2" y="37"/>
                  </a:lnTo>
                  <a:lnTo>
                    <a:pt x="0" y="34"/>
                  </a:lnTo>
                  <a:lnTo>
                    <a:pt x="0" y="33"/>
                  </a:lnTo>
                  <a:lnTo>
                    <a:pt x="0" y="31"/>
                  </a:lnTo>
                  <a:lnTo>
                    <a:pt x="0" y="29"/>
                  </a:lnTo>
                  <a:lnTo>
                    <a:pt x="0" y="27"/>
                  </a:lnTo>
                  <a:lnTo>
                    <a:pt x="0" y="26"/>
                  </a:lnTo>
                  <a:lnTo>
                    <a:pt x="0" y="24"/>
                  </a:lnTo>
                  <a:lnTo>
                    <a:pt x="0" y="22"/>
                  </a:lnTo>
                  <a:lnTo>
                    <a:pt x="2" y="20"/>
                  </a:lnTo>
                  <a:lnTo>
                    <a:pt x="2" y="19"/>
                  </a:lnTo>
                  <a:lnTo>
                    <a:pt x="2" y="17"/>
                  </a:lnTo>
                  <a:lnTo>
                    <a:pt x="3" y="17"/>
                  </a:lnTo>
                  <a:lnTo>
                    <a:pt x="3" y="14"/>
                  </a:lnTo>
                  <a:lnTo>
                    <a:pt x="6" y="13"/>
                  </a:lnTo>
                  <a:lnTo>
                    <a:pt x="6" y="11"/>
                  </a:lnTo>
                  <a:lnTo>
                    <a:pt x="8" y="11"/>
                  </a:lnTo>
                  <a:lnTo>
                    <a:pt x="8" y="9"/>
                  </a:lnTo>
                  <a:lnTo>
                    <a:pt x="10" y="7"/>
                  </a:lnTo>
                  <a:lnTo>
                    <a:pt x="11" y="7"/>
                  </a:lnTo>
                  <a:lnTo>
                    <a:pt x="13" y="6"/>
                  </a:lnTo>
                  <a:lnTo>
                    <a:pt x="15" y="4"/>
                  </a:lnTo>
                  <a:lnTo>
                    <a:pt x="16" y="4"/>
                  </a:lnTo>
                  <a:lnTo>
                    <a:pt x="18" y="2"/>
                  </a:lnTo>
                  <a:lnTo>
                    <a:pt x="20" y="2"/>
                  </a:lnTo>
                  <a:lnTo>
                    <a:pt x="22" y="2"/>
                  </a:lnTo>
                  <a:lnTo>
                    <a:pt x="25" y="0"/>
                  </a:lnTo>
                  <a:lnTo>
                    <a:pt x="27" y="0"/>
                  </a:lnTo>
                  <a:lnTo>
                    <a:pt x="29" y="0"/>
                  </a:lnTo>
                  <a:lnTo>
                    <a:pt x="30" y="0"/>
                  </a:lnTo>
                  <a:lnTo>
                    <a:pt x="34" y="0"/>
                  </a:lnTo>
                  <a:lnTo>
                    <a:pt x="36" y="0"/>
                  </a:lnTo>
                  <a:lnTo>
                    <a:pt x="37" y="0"/>
                  </a:lnTo>
                  <a:lnTo>
                    <a:pt x="41" y="0"/>
                  </a:lnTo>
                  <a:lnTo>
                    <a:pt x="42" y="0"/>
                  </a:lnTo>
                  <a:close/>
                </a:path>
              </a:pathLst>
            </a:custGeom>
            <a:solidFill>
              <a:srgbClr val="191919"/>
            </a:solidFill>
            <a:ln w="9525">
              <a:noFill/>
              <a:round/>
              <a:headEnd/>
              <a:tailEnd/>
            </a:ln>
          </p:spPr>
          <p:txBody>
            <a:bodyPr/>
            <a:lstStyle/>
            <a:p>
              <a:endParaRPr lang="en-US" b="1"/>
            </a:p>
          </p:txBody>
        </p:sp>
        <p:sp>
          <p:nvSpPr>
            <p:cNvPr id="83014" name="Freeform 169"/>
            <p:cNvSpPr>
              <a:spLocks/>
            </p:cNvSpPr>
            <p:nvPr/>
          </p:nvSpPr>
          <p:spPr bwMode="auto">
            <a:xfrm>
              <a:off x="5230" y="3343"/>
              <a:ext cx="6" cy="3"/>
            </a:xfrm>
            <a:custGeom>
              <a:avLst/>
              <a:gdLst>
                <a:gd name="T0" fmla="*/ 8 w 54"/>
                <a:gd name="T1" fmla="*/ 27 h 31"/>
                <a:gd name="T2" fmla="*/ 0 w 54"/>
                <a:gd name="T3" fmla="*/ 27 h 31"/>
                <a:gd name="T4" fmla="*/ 15 w 54"/>
                <a:gd name="T5" fmla="*/ 0 h 31"/>
                <a:gd name="T6" fmla="*/ 29 w 54"/>
                <a:gd name="T7" fmla="*/ 2 h 31"/>
                <a:gd name="T8" fmla="*/ 35 w 54"/>
                <a:gd name="T9" fmla="*/ 24 h 31"/>
                <a:gd name="T10" fmla="*/ 35 w 54"/>
                <a:gd name="T11" fmla="*/ 24 h 31"/>
                <a:gd name="T12" fmla="*/ 46 w 54"/>
                <a:gd name="T13" fmla="*/ 4 h 31"/>
                <a:gd name="T14" fmla="*/ 54 w 54"/>
                <a:gd name="T15" fmla="*/ 4 h 31"/>
                <a:gd name="T16" fmla="*/ 39 w 54"/>
                <a:gd name="T17" fmla="*/ 31 h 31"/>
                <a:gd name="T18" fmla="*/ 24 w 54"/>
                <a:gd name="T19" fmla="*/ 29 h 31"/>
                <a:gd name="T20" fmla="*/ 19 w 54"/>
                <a:gd name="T21" fmla="*/ 7 h 31"/>
                <a:gd name="T22" fmla="*/ 19 w 54"/>
                <a:gd name="T23" fmla="*/ 7 h 31"/>
                <a:gd name="T24" fmla="*/ 8 w 54"/>
                <a:gd name="T25" fmla="*/ 27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1"/>
                <a:gd name="T41" fmla="*/ 54 w 54"/>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1">
                  <a:moveTo>
                    <a:pt x="8" y="27"/>
                  </a:moveTo>
                  <a:lnTo>
                    <a:pt x="0" y="27"/>
                  </a:lnTo>
                  <a:lnTo>
                    <a:pt x="15" y="0"/>
                  </a:lnTo>
                  <a:lnTo>
                    <a:pt x="29" y="2"/>
                  </a:lnTo>
                  <a:lnTo>
                    <a:pt x="35" y="24"/>
                  </a:lnTo>
                  <a:lnTo>
                    <a:pt x="46" y="4"/>
                  </a:lnTo>
                  <a:lnTo>
                    <a:pt x="54" y="4"/>
                  </a:lnTo>
                  <a:lnTo>
                    <a:pt x="39" y="31"/>
                  </a:lnTo>
                  <a:lnTo>
                    <a:pt x="24" y="29"/>
                  </a:lnTo>
                  <a:lnTo>
                    <a:pt x="19" y="7"/>
                  </a:lnTo>
                  <a:lnTo>
                    <a:pt x="8" y="27"/>
                  </a:lnTo>
                  <a:close/>
                </a:path>
              </a:pathLst>
            </a:custGeom>
            <a:solidFill>
              <a:srgbClr val="FFFFFF"/>
            </a:solidFill>
            <a:ln w="9525">
              <a:noFill/>
              <a:round/>
              <a:headEnd/>
              <a:tailEnd/>
            </a:ln>
          </p:spPr>
          <p:txBody>
            <a:bodyPr/>
            <a:lstStyle/>
            <a:p>
              <a:endParaRPr lang="en-US" b="1"/>
            </a:p>
          </p:txBody>
        </p:sp>
        <p:sp>
          <p:nvSpPr>
            <p:cNvPr id="83015" name="Freeform 170"/>
            <p:cNvSpPr>
              <a:spLocks/>
            </p:cNvSpPr>
            <p:nvPr/>
          </p:nvSpPr>
          <p:spPr bwMode="auto">
            <a:xfrm>
              <a:off x="5239" y="3344"/>
              <a:ext cx="3" cy="3"/>
            </a:xfrm>
            <a:custGeom>
              <a:avLst/>
              <a:gdLst>
                <a:gd name="T0" fmla="*/ 23 w 23"/>
                <a:gd name="T1" fmla="*/ 2 h 29"/>
                <a:gd name="T2" fmla="*/ 9 w 23"/>
                <a:gd name="T3" fmla="*/ 29 h 29"/>
                <a:gd name="T4" fmla="*/ 0 w 23"/>
                <a:gd name="T5" fmla="*/ 27 h 29"/>
                <a:gd name="T6" fmla="*/ 14 w 23"/>
                <a:gd name="T7" fmla="*/ 0 h 29"/>
                <a:gd name="T8" fmla="*/ 23 w 23"/>
                <a:gd name="T9" fmla="*/ 2 h 29"/>
                <a:gd name="T10" fmla="*/ 0 60000 65536"/>
                <a:gd name="T11" fmla="*/ 0 60000 65536"/>
                <a:gd name="T12" fmla="*/ 0 60000 65536"/>
                <a:gd name="T13" fmla="*/ 0 60000 65536"/>
                <a:gd name="T14" fmla="*/ 0 60000 65536"/>
                <a:gd name="T15" fmla="*/ 0 w 23"/>
                <a:gd name="T16" fmla="*/ 0 h 29"/>
                <a:gd name="T17" fmla="*/ 23 w 23"/>
                <a:gd name="T18" fmla="*/ 29 h 29"/>
              </a:gdLst>
              <a:ahLst/>
              <a:cxnLst>
                <a:cxn ang="T10">
                  <a:pos x="T0" y="T1"/>
                </a:cxn>
                <a:cxn ang="T11">
                  <a:pos x="T2" y="T3"/>
                </a:cxn>
                <a:cxn ang="T12">
                  <a:pos x="T4" y="T5"/>
                </a:cxn>
                <a:cxn ang="T13">
                  <a:pos x="T6" y="T7"/>
                </a:cxn>
                <a:cxn ang="T14">
                  <a:pos x="T8" y="T9"/>
                </a:cxn>
              </a:cxnLst>
              <a:rect l="T15" t="T16" r="T17" b="T18"/>
              <a:pathLst>
                <a:path w="23" h="29">
                  <a:moveTo>
                    <a:pt x="23" y="2"/>
                  </a:moveTo>
                  <a:lnTo>
                    <a:pt x="9" y="29"/>
                  </a:lnTo>
                  <a:lnTo>
                    <a:pt x="0" y="27"/>
                  </a:lnTo>
                  <a:lnTo>
                    <a:pt x="14" y="0"/>
                  </a:lnTo>
                  <a:lnTo>
                    <a:pt x="23" y="2"/>
                  </a:lnTo>
                  <a:close/>
                </a:path>
              </a:pathLst>
            </a:custGeom>
            <a:solidFill>
              <a:srgbClr val="FFFFFF"/>
            </a:solidFill>
            <a:ln w="9525">
              <a:noFill/>
              <a:round/>
              <a:headEnd/>
              <a:tailEnd/>
            </a:ln>
          </p:spPr>
          <p:txBody>
            <a:bodyPr/>
            <a:lstStyle/>
            <a:p>
              <a:endParaRPr lang="en-US" b="1"/>
            </a:p>
          </p:txBody>
        </p:sp>
        <p:sp>
          <p:nvSpPr>
            <p:cNvPr id="83016" name="Freeform 171"/>
            <p:cNvSpPr>
              <a:spLocks/>
            </p:cNvSpPr>
            <p:nvPr/>
          </p:nvSpPr>
          <p:spPr bwMode="auto">
            <a:xfrm>
              <a:off x="5241" y="3344"/>
              <a:ext cx="3" cy="3"/>
            </a:xfrm>
            <a:custGeom>
              <a:avLst/>
              <a:gdLst>
                <a:gd name="T0" fmla="*/ 21 w 34"/>
                <a:gd name="T1" fmla="*/ 0 h 30"/>
                <a:gd name="T2" fmla="*/ 34 w 34"/>
                <a:gd name="T3" fmla="*/ 2 h 30"/>
                <a:gd name="T4" fmla="*/ 10 w 34"/>
                <a:gd name="T5" fmla="*/ 13 h 30"/>
                <a:gd name="T6" fmla="*/ 21 w 34"/>
                <a:gd name="T7" fmla="*/ 30 h 30"/>
                <a:gd name="T8" fmla="*/ 8 w 34"/>
                <a:gd name="T9" fmla="*/ 27 h 30"/>
                <a:gd name="T10" fmla="*/ 0 w 34"/>
                <a:gd name="T11" fmla="*/ 13 h 30"/>
                <a:gd name="T12" fmla="*/ 21 w 34"/>
                <a:gd name="T13" fmla="*/ 0 h 30"/>
                <a:gd name="T14" fmla="*/ 0 60000 65536"/>
                <a:gd name="T15" fmla="*/ 0 60000 65536"/>
                <a:gd name="T16" fmla="*/ 0 60000 65536"/>
                <a:gd name="T17" fmla="*/ 0 60000 65536"/>
                <a:gd name="T18" fmla="*/ 0 60000 65536"/>
                <a:gd name="T19" fmla="*/ 0 60000 65536"/>
                <a:gd name="T20" fmla="*/ 0 60000 65536"/>
                <a:gd name="T21" fmla="*/ 0 w 34"/>
                <a:gd name="T22" fmla="*/ 0 h 30"/>
                <a:gd name="T23" fmla="*/ 34 w 3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30">
                  <a:moveTo>
                    <a:pt x="21" y="0"/>
                  </a:moveTo>
                  <a:lnTo>
                    <a:pt x="34" y="2"/>
                  </a:lnTo>
                  <a:lnTo>
                    <a:pt x="10" y="13"/>
                  </a:lnTo>
                  <a:lnTo>
                    <a:pt x="21" y="30"/>
                  </a:lnTo>
                  <a:lnTo>
                    <a:pt x="8" y="27"/>
                  </a:lnTo>
                  <a:lnTo>
                    <a:pt x="0" y="13"/>
                  </a:lnTo>
                  <a:lnTo>
                    <a:pt x="21" y="0"/>
                  </a:lnTo>
                  <a:close/>
                </a:path>
              </a:pathLst>
            </a:custGeom>
            <a:solidFill>
              <a:srgbClr val="FFFFFF"/>
            </a:solidFill>
            <a:ln w="9525">
              <a:noFill/>
              <a:round/>
              <a:headEnd/>
              <a:tailEnd/>
            </a:ln>
          </p:spPr>
          <p:txBody>
            <a:bodyPr/>
            <a:lstStyle/>
            <a:p>
              <a:endParaRPr lang="en-US" b="1"/>
            </a:p>
          </p:txBody>
        </p:sp>
        <p:sp>
          <p:nvSpPr>
            <p:cNvPr id="83017" name="Freeform 172"/>
            <p:cNvSpPr>
              <a:spLocks/>
            </p:cNvSpPr>
            <p:nvPr/>
          </p:nvSpPr>
          <p:spPr bwMode="auto">
            <a:xfrm>
              <a:off x="5243" y="3344"/>
              <a:ext cx="3" cy="3"/>
            </a:xfrm>
            <a:custGeom>
              <a:avLst/>
              <a:gdLst>
                <a:gd name="T0" fmla="*/ 25 w 25"/>
                <a:gd name="T1" fmla="*/ 1 h 28"/>
                <a:gd name="T2" fmla="*/ 9 w 25"/>
                <a:gd name="T3" fmla="*/ 28 h 28"/>
                <a:gd name="T4" fmla="*/ 0 w 25"/>
                <a:gd name="T5" fmla="*/ 28 h 28"/>
                <a:gd name="T6" fmla="*/ 16 w 25"/>
                <a:gd name="T7" fmla="*/ 0 h 28"/>
                <a:gd name="T8" fmla="*/ 25 w 25"/>
                <a:gd name="T9" fmla="*/ 1 h 28"/>
                <a:gd name="T10" fmla="*/ 0 60000 65536"/>
                <a:gd name="T11" fmla="*/ 0 60000 65536"/>
                <a:gd name="T12" fmla="*/ 0 60000 65536"/>
                <a:gd name="T13" fmla="*/ 0 60000 65536"/>
                <a:gd name="T14" fmla="*/ 0 60000 65536"/>
                <a:gd name="T15" fmla="*/ 0 w 25"/>
                <a:gd name="T16" fmla="*/ 0 h 28"/>
                <a:gd name="T17" fmla="*/ 25 w 25"/>
                <a:gd name="T18" fmla="*/ 28 h 28"/>
              </a:gdLst>
              <a:ahLst/>
              <a:cxnLst>
                <a:cxn ang="T10">
                  <a:pos x="T0" y="T1"/>
                </a:cxn>
                <a:cxn ang="T11">
                  <a:pos x="T2" y="T3"/>
                </a:cxn>
                <a:cxn ang="T12">
                  <a:pos x="T4" y="T5"/>
                </a:cxn>
                <a:cxn ang="T13">
                  <a:pos x="T6" y="T7"/>
                </a:cxn>
                <a:cxn ang="T14">
                  <a:pos x="T8" y="T9"/>
                </a:cxn>
              </a:cxnLst>
              <a:rect l="T15" t="T16" r="T17" b="T18"/>
              <a:pathLst>
                <a:path w="25" h="28">
                  <a:moveTo>
                    <a:pt x="25" y="1"/>
                  </a:moveTo>
                  <a:lnTo>
                    <a:pt x="9" y="28"/>
                  </a:lnTo>
                  <a:lnTo>
                    <a:pt x="0" y="28"/>
                  </a:lnTo>
                  <a:lnTo>
                    <a:pt x="16" y="0"/>
                  </a:lnTo>
                  <a:lnTo>
                    <a:pt x="25" y="1"/>
                  </a:lnTo>
                  <a:close/>
                </a:path>
              </a:pathLst>
            </a:custGeom>
            <a:solidFill>
              <a:srgbClr val="FFFFFF"/>
            </a:solidFill>
            <a:ln w="9525">
              <a:noFill/>
              <a:round/>
              <a:headEnd/>
              <a:tailEnd/>
            </a:ln>
          </p:spPr>
          <p:txBody>
            <a:bodyPr/>
            <a:lstStyle/>
            <a:p>
              <a:endParaRPr lang="en-US" b="1"/>
            </a:p>
          </p:txBody>
        </p:sp>
        <p:sp>
          <p:nvSpPr>
            <p:cNvPr id="83018" name="Freeform 173"/>
            <p:cNvSpPr>
              <a:spLocks noEditPoints="1"/>
            </p:cNvSpPr>
            <p:nvPr/>
          </p:nvSpPr>
          <p:spPr bwMode="auto">
            <a:xfrm>
              <a:off x="5244" y="3345"/>
              <a:ext cx="5" cy="3"/>
            </a:xfrm>
            <a:custGeom>
              <a:avLst/>
              <a:gdLst>
                <a:gd name="T0" fmla="*/ 16 w 43"/>
                <a:gd name="T1" fmla="*/ 24 h 32"/>
                <a:gd name="T2" fmla="*/ 10 w 43"/>
                <a:gd name="T3" fmla="*/ 28 h 32"/>
                <a:gd name="T4" fmla="*/ 0 w 43"/>
                <a:gd name="T5" fmla="*/ 28 h 32"/>
                <a:gd name="T6" fmla="*/ 29 w 43"/>
                <a:gd name="T7" fmla="*/ 0 h 32"/>
                <a:gd name="T8" fmla="*/ 41 w 43"/>
                <a:gd name="T9" fmla="*/ 2 h 32"/>
                <a:gd name="T10" fmla="*/ 43 w 43"/>
                <a:gd name="T11" fmla="*/ 32 h 32"/>
                <a:gd name="T12" fmla="*/ 31 w 43"/>
                <a:gd name="T13" fmla="*/ 30 h 32"/>
                <a:gd name="T14" fmla="*/ 31 w 43"/>
                <a:gd name="T15" fmla="*/ 24 h 32"/>
                <a:gd name="T16" fmla="*/ 16 w 43"/>
                <a:gd name="T17" fmla="*/ 24 h 32"/>
                <a:gd name="T18" fmla="*/ 21 w 43"/>
                <a:gd name="T19" fmla="*/ 19 h 32"/>
                <a:gd name="T20" fmla="*/ 31 w 43"/>
                <a:gd name="T21" fmla="*/ 19 h 32"/>
                <a:gd name="T22" fmla="*/ 31 w 43"/>
                <a:gd name="T23" fmla="*/ 8 h 32"/>
                <a:gd name="T24" fmla="*/ 21 w 43"/>
                <a:gd name="T25" fmla="*/ 1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2"/>
                <a:gd name="T41" fmla="*/ 43 w 43"/>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2">
                  <a:moveTo>
                    <a:pt x="16" y="24"/>
                  </a:moveTo>
                  <a:lnTo>
                    <a:pt x="10" y="28"/>
                  </a:lnTo>
                  <a:lnTo>
                    <a:pt x="0" y="28"/>
                  </a:lnTo>
                  <a:lnTo>
                    <a:pt x="29" y="0"/>
                  </a:lnTo>
                  <a:lnTo>
                    <a:pt x="41" y="2"/>
                  </a:lnTo>
                  <a:lnTo>
                    <a:pt x="43" y="32"/>
                  </a:lnTo>
                  <a:lnTo>
                    <a:pt x="31" y="30"/>
                  </a:lnTo>
                  <a:lnTo>
                    <a:pt x="31" y="24"/>
                  </a:lnTo>
                  <a:lnTo>
                    <a:pt x="16" y="24"/>
                  </a:lnTo>
                  <a:close/>
                  <a:moveTo>
                    <a:pt x="21" y="19"/>
                  </a:moveTo>
                  <a:lnTo>
                    <a:pt x="31" y="19"/>
                  </a:lnTo>
                  <a:lnTo>
                    <a:pt x="31" y="8"/>
                  </a:lnTo>
                  <a:lnTo>
                    <a:pt x="21" y="19"/>
                  </a:lnTo>
                  <a:close/>
                </a:path>
              </a:pathLst>
            </a:custGeom>
            <a:solidFill>
              <a:srgbClr val="FFFFFF"/>
            </a:solidFill>
            <a:ln w="9525">
              <a:noFill/>
              <a:round/>
              <a:headEnd/>
              <a:tailEnd/>
            </a:ln>
          </p:spPr>
          <p:txBody>
            <a:bodyPr/>
            <a:lstStyle/>
            <a:p>
              <a:endParaRPr lang="en-US" b="1"/>
            </a:p>
          </p:txBody>
        </p:sp>
        <p:sp>
          <p:nvSpPr>
            <p:cNvPr id="83019" name="Freeform 174"/>
            <p:cNvSpPr>
              <a:spLocks noEditPoints="1"/>
            </p:cNvSpPr>
            <p:nvPr/>
          </p:nvSpPr>
          <p:spPr bwMode="auto">
            <a:xfrm>
              <a:off x="5235" y="3344"/>
              <a:ext cx="5" cy="3"/>
            </a:xfrm>
            <a:custGeom>
              <a:avLst/>
              <a:gdLst>
                <a:gd name="T0" fmla="*/ 8 w 46"/>
                <a:gd name="T1" fmla="*/ 4 h 29"/>
                <a:gd name="T2" fmla="*/ 10 w 46"/>
                <a:gd name="T3" fmla="*/ 2 h 29"/>
                <a:gd name="T4" fmla="*/ 12 w 46"/>
                <a:gd name="T5" fmla="*/ 0 h 29"/>
                <a:gd name="T6" fmla="*/ 14 w 46"/>
                <a:gd name="T7" fmla="*/ 0 h 29"/>
                <a:gd name="T8" fmla="*/ 15 w 46"/>
                <a:gd name="T9" fmla="*/ 0 h 29"/>
                <a:gd name="T10" fmla="*/ 21 w 46"/>
                <a:gd name="T11" fmla="*/ 0 h 29"/>
                <a:gd name="T12" fmla="*/ 29 w 46"/>
                <a:gd name="T13" fmla="*/ 0 h 29"/>
                <a:gd name="T14" fmla="*/ 39 w 46"/>
                <a:gd name="T15" fmla="*/ 2 h 29"/>
                <a:gd name="T16" fmla="*/ 42 w 46"/>
                <a:gd name="T17" fmla="*/ 2 h 29"/>
                <a:gd name="T18" fmla="*/ 44 w 46"/>
                <a:gd name="T19" fmla="*/ 2 h 29"/>
                <a:gd name="T20" fmla="*/ 44 w 46"/>
                <a:gd name="T21" fmla="*/ 4 h 29"/>
                <a:gd name="T22" fmla="*/ 46 w 46"/>
                <a:gd name="T23" fmla="*/ 6 h 29"/>
                <a:gd name="T24" fmla="*/ 44 w 46"/>
                <a:gd name="T25" fmla="*/ 7 h 29"/>
                <a:gd name="T26" fmla="*/ 42 w 46"/>
                <a:gd name="T27" fmla="*/ 12 h 29"/>
                <a:gd name="T28" fmla="*/ 41 w 46"/>
                <a:gd name="T29" fmla="*/ 15 h 29"/>
                <a:gd name="T30" fmla="*/ 39 w 46"/>
                <a:gd name="T31" fmla="*/ 19 h 29"/>
                <a:gd name="T32" fmla="*/ 37 w 46"/>
                <a:gd name="T33" fmla="*/ 24 h 29"/>
                <a:gd name="T34" fmla="*/ 35 w 46"/>
                <a:gd name="T35" fmla="*/ 26 h 29"/>
                <a:gd name="T36" fmla="*/ 34 w 46"/>
                <a:gd name="T37" fmla="*/ 26 h 29"/>
                <a:gd name="T38" fmla="*/ 29 w 46"/>
                <a:gd name="T39" fmla="*/ 27 h 29"/>
                <a:gd name="T40" fmla="*/ 24 w 46"/>
                <a:gd name="T41" fmla="*/ 29 h 29"/>
                <a:gd name="T42" fmla="*/ 14 w 46"/>
                <a:gd name="T43" fmla="*/ 27 h 29"/>
                <a:gd name="T44" fmla="*/ 5 w 46"/>
                <a:gd name="T45" fmla="*/ 27 h 29"/>
                <a:gd name="T46" fmla="*/ 2 w 46"/>
                <a:gd name="T47" fmla="*/ 26 h 29"/>
                <a:gd name="T48" fmla="*/ 0 w 46"/>
                <a:gd name="T49" fmla="*/ 26 h 29"/>
                <a:gd name="T50" fmla="*/ 0 w 46"/>
                <a:gd name="T51" fmla="*/ 24 h 29"/>
                <a:gd name="T52" fmla="*/ 0 w 46"/>
                <a:gd name="T53" fmla="*/ 22 h 29"/>
                <a:gd name="T54" fmla="*/ 0 w 46"/>
                <a:gd name="T55" fmla="*/ 20 h 29"/>
                <a:gd name="T56" fmla="*/ 7 w 46"/>
                <a:gd name="T57" fmla="*/ 6 h 29"/>
                <a:gd name="T58" fmla="*/ 8 w 46"/>
                <a:gd name="T59" fmla="*/ 20 h 29"/>
                <a:gd name="T60" fmla="*/ 8 w 46"/>
                <a:gd name="T61" fmla="*/ 20 h 29"/>
                <a:gd name="T62" fmla="*/ 10 w 46"/>
                <a:gd name="T63" fmla="*/ 20 h 29"/>
                <a:gd name="T64" fmla="*/ 15 w 46"/>
                <a:gd name="T65" fmla="*/ 20 h 29"/>
                <a:gd name="T66" fmla="*/ 24 w 46"/>
                <a:gd name="T67" fmla="*/ 22 h 29"/>
                <a:gd name="T68" fmla="*/ 26 w 46"/>
                <a:gd name="T69" fmla="*/ 22 h 29"/>
                <a:gd name="T70" fmla="*/ 28 w 46"/>
                <a:gd name="T71" fmla="*/ 22 h 29"/>
                <a:gd name="T72" fmla="*/ 29 w 46"/>
                <a:gd name="T73" fmla="*/ 20 h 29"/>
                <a:gd name="T74" fmla="*/ 35 w 46"/>
                <a:gd name="T75" fmla="*/ 9 h 29"/>
                <a:gd name="T76" fmla="*/ 35 w 46"/>
                <a:gd name="T77" fmla="*/ 7 h 29"/>
                <a:gd name="T78" fmla="*/ 35 w 46"/>
                <a:gd name="T79" fmla="*/ 7 h 29"/>
                <a:gd name="T80" fmla="*/ 34 w 46"/>
                <a:gd name="T81" fmla="*/ 7 h 29"/>
                <a:gd name="T82" fmla="*/ 26 w 46"/>
                <a:gd name="T83" fmla="*/ 7 h 29"/>
                <a:gd name="T84" fmla="*/ 19 w 46"/>
                <a:gd name="T85" fmla="*/ 6 h 29"/>
                <a:gd name="T86" fmla="*/ 17 w 46"/>
                <a:gd name="T87" fmla="*/ 6 h 29"/>
                <a:gd name="T88" fmla="*/ 15 w 46"/>
                <a:gd name="T89" fmla="*/ 7 h 29"/>
                <a:gd name="T90" fmla="*/ 14 w 46"/>
                <a:gd name="T91" fmla="*/ 7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
                <a:gd name="T139" fmla="*/ 0 h 29"/>
                <a:gd name="T140" fmla="*/ 46 w 46"/>
                <a:gd name="T141" fmla="*/ 29 h 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 h="29">
                  <a:moveTo>
                    <a:pt x="7" y="6"/>
                  </a:moveTo>
                  <a:lnTo>
                    <a:pt x="8" y="6"/>
                  </a:lnTo>
                  <a:lnTo>
                    <a:pt x="8" y="4"/>
                  </a:lnTo>
                  <a:lnTo>
                    <a:pt x="10" y="2"/>
                  </a:lnTo>
                  <a:lnTo>
                    <a:pt x="12" y="2"/>
                  </a:lnTo>
                  <a:lnTo>
                    <a:pt x="12" y="0"/>
                  </a:lnTo>
                  <a:lnTo>
                    <a:pt x="14" y="0"/>
                  </a:lnTo>
                  <a:lnTo>
                    <a:pt x="15" y="0"/>
                  </a:lnTo>
                  <a:lnTo>
                    <a:pt x="17" y="0"/>
                  </a:lnTo>
                  <a:lnTo>
                    <a:pt x="21" y="0"/>
                  </a:lnTo>
                  <a:lnTo>
                    <a:pt x="22" y="0"/>
                  </a:lnTo>
                  <a:lnTo>
                    <a:pt x="26" y="0"/>
                  </a:lnTo>
                  <a:lnTo>
                    <a:pt x="29" y="0"/>
                  </a:lnTo>
                  <a:lnTo>
                    <a:pt x="34" y="0"/>
                  </a:lnTo>
                  <a:lnTo>
                    <a:pt x="37" y="0"/>
                  </a:lnTo>
                  <a:lnTo>
                    <a:pt x="39" y="2"/>
                  </a:lnTo>
                  <a:lnTo>
                    <a:pt x="41" y="2"/>
                  </a:lnTo>
                  <a:lnTo>
                    <a:pt x="42" y="2"/>
                  </a:lnTo>
                  <a:lnTo>
                    <a:pt x="44" y="2"/>
                  </a:lnTo>
                  <a:lnTo>
                    <a:pt x="44" y="4"/>
                  </a:lnTo>
                  <a:lnTo>
                    <a:pt x="46" y="4"/>
                  </a:lnTo>
                  <a:lnTo>
                    <a:pt x="46" y="6"/>
                  </a:lnTo>
                  <a:lnTo>
                    <a:pt x="46" y="7"/>
                  </a:lnTo>
                  <a:lnTo>
                    <a:pt x="44" y="7"/>
                  </a:lnTo>
                  <a:lnTo>
                    <a:pt x="44" y="9"/>
                  </a:lnTo>
                  <a:lnTo>
                    <a:pt x="42" y="12"/>
                  </a:lnTo>
                  <a:lnTo>
                    <a:pt x="41" y="15"/>
                  </a:lnTo>
                  <a:lnTo>
                    <a:pt x="41" y="17"/>
                  </a:lnTo>
                  <a:lnTo>
                    <a:pt x="39" y="19"/>
                  </a:lnTo>
                  <a:lnTo>
                    <a:pt x="37" y="20"/>
                  </a:lnTo>
                  <a:lnTo>
                    <a:pt x="37" y="22"/>
                  </a:lnTo>
                  <a:lnTo>
                    <a:pt x="37" y="24"/>
                  </a:lnTo>
                  <a:lnTo>
                    <a:pt x="35" y="24"/>
                  </a:lnTo>
                  <a:lnTo>
                    <a:pt x="35" y="26"/>
                  </a:lnTo>
                  <a:lnTo>
                    <a:pt x="34" y="26"/>
                  </a:lnTo>
                  <a:lnTo>
                    <a:pt x="32" y="27"/>
                  </a:lnTo>
                  <a:lnTo>
                    <a:pt x="29" y="27"/>
                  </a:lnTo>
                  <a:lnTo>
                    <a:pt x="28" y="29"/>
                  </a:lnTo>
                  <a:lnTo>
                    <a:pt x="26" y="29"/>
                  </a:lnTo>
                  <a:lnTo>
                    <a:pt x="24" y="29"/>
                  </a:lnTo>
                  <a:lnTo>
                    <a:pt x="21" y="29"/>
                  </a:lnTo>
                  <a:lnTo>
                    <a:pt x="19" y="27"/>
                  </a:lnTo>
                  <a:lnTo>
                    <a:pt x="14" y="27"/>
                  </a:lnTo>
                  <a:lnTo>
                    <a:pt x="10" y="27"/>
                  </a:lnTo>
                  <a:lnTo>
                    <a:pt x="8" y="27"/>
                  </a:lnTo>
                  <a:lnTo>
                    <a:pt x="5" y="27"/>
                  </a:lnTo>
                  <a:lnTo>
                    <a:pt x="3" y="26"/>
                  </a:lnTo>
                  <a:lnTo>
                    <a:pt x="2" y="26"/>
                  </a:lnTo>
                  <a:lnTo>
                    <a:pt x="0" y="26"/>
                  </a:lnTo>
                  <a:lnTo>
                    <a:pt x="0" y="24"/>
                  </a:lnTo>
                  <a:lnTo>
                    <a:pt x="0" y="22"/>
                  </a:lnTo>
                  <a:lnTo>
                    <a:pt x="0" y="20"/>
                  </a:lnTo>
                  <a:lnTo>
                    <a:pt x="0" y="19"/>
                  </a:lnTo>
                  <a:lnTo>
                    <a:pt x="7" y="6"/>
                  </a:lnTo>
                  <a:close/>
                  <a:moveTo>
                    <a:pt x="8" y="19"/>
                  </a:moveTo>
                  <a:lnTo>
                    <a:pt x="8" y="19"/>
                  </a:lnTo>
                  <a:lnTo>
                    <a:pt x="8" y="20"/>
                  </a:lnTo>
                  <a:lnTo>
                    <a:pt x="10" y="20"/>
                  </a:lnTo>
                  <a:lnTo>
                    <a:pt x="12" y="20"/>
                  </a:lnTo>
                  <a:lnTo>
                    <a:pt x="14" y="20"/>
                  </a:lnTo>
                  <a:lnTo>
                    <a:pt x="15" y="20"/>
                  </a:lnTo>
                  <a:lnTo>
                    <a:pt x="19" y="20"/>
                  </a:lnTo>
                  <a:lnTo>
                    <a:pt x="21" y="22"/>
                  </a:lnTo>
                  <a:lnTo>
                    <a:pt x="24" y="22"/>
                  </a:lnTo>
                  <a:lnTo>
                    <a:pt x="26" y="22"/>
                  </a:lnTo>
                  <a:lnTo>
                    <a:pt x="28" y="22"/>
                  </a:lnTo>
                  <a:lnTo>
                    <a:pt x="29" y="20"/>
                  </a:lnTo>
                  <a:lnTo>
                    <a:pt x="32" y="17"/>
                  </a:lnTo>
                  <a:lnTo>
                    <a:pt x="35" y="9"/>
                  </a:lnTo>
                  <a:lnTo>
                    <a:pt x="35" y="7"/>
                  </a:lnTo>
                  <a:lnTo>
                    <a:pt x="34" y="7"/>
                  </a:lnTo>
                  <a:lnTo>
                    <a:pt x="32" y="7"/>
                  </a:lnTo>
                  <a:lnTo>
                    <a:pt x="28" y="7"/>
                  </a:lnTo>
                  <a:lnTo>
                    <a:pt x="26" y="7"/>
                  </a:lnTo>
                  <a:lnTo>
                    <a:pt x="22" y="6"/>
                  </a:lnTo>
                  <a:lnTo>
                    <a:pt x="21" y="6"/>
                  </a:lnTo>
                  <a:lnTo>
                    <a:pt x="19" y="6"/>
                  </a:lnTo>
                  <a:lnTo>
                    <a:pt x="17" y="6"/>
                  </a:lnTo>
                  <a:lnTo>
                    <a:pt x="15" y="6"/>
                  </a:lnTo>
                  <a:lnTo>
                    <a:pt x="15" y="7"/>
                  </a:lnTo>
                  <a:lnTo>
                    <a:pt x="14" y="7"/>
                  </a:lnTo>
                  <a:lnTo>
                    <a:pt x="8" y="19"/>
                  </a:lnTo>
                  <a:close/>
                </a:path>
              </a:pathLst>
            </a:custGeom>
            <a:solidFill>
              <a:srgbClr val="FFFFFF"/>
            </a:solidFill>
            <a:ln w="9525">
              <a:noFill/>
              <a:round/>
              <a:headEnd/>
              <a:tailEnd/>
            </a:ln>
          </p:spPr>
          <p:txBody>
            <a:bodyPr/>
            <a:lstStyle/>
            <a:p>
              <a:endParaRPr lang="en-US" b="1"/>
            </a:p>
          </p:txBody>
        </p:sp>
      </p:gr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Down Arrow 32"/>
          <p:cNvSpPr/>
          <p:nvPr/>
        </p:nvSpPr>
        <p:spPr>
          <a:xfrm>
            <a:off x="4452258" y="5486400"/>
            <a:ext cx="381000" cy="6858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
        <p:nvSpPr>
          <p:cNvPr id="11" name="Oval 10"/>
          <p:cNvSpPr/>
          <p:nvPr/>
        </p:nvSpPr>
        <p:spPr>
          <a:xfrm>
            <a:off x="3886200" y="990600"/>
            <a:ext cx="1295400" cy="685800"/>
          </a:xfrm>
          <a:prstGeom prst="ellipse">
            <a:avLst/>
          </a:prstGeom>
          <a:solidFill>
            <a:srgbClr val="002060"/>
          </a:solidFill>
        </p:spPr>
        <p:style>
          <a:lnRef idx="0">
            <a:schemeClr val="accent6"/>
          </a:lnRef>
          <a:fillRef idx="3">
            <a:schemeClr val="accent6"/>
          </a:fillRef>
          <a:effectRef idx="3">
            <a:schemeClr val="accent6"/>
          </a:effectRef>
          <a:fontRef idx="minor">
            <a:schemeClr val="lt1"/>
          </a:fontRef>
        </p:style>
        <p:txBody>
          <a:bodyPr anchor="ctr"/>
          <a:lstStyle/>
          <a:p>
            <a:pPr algn="ctr">
              <a:defRPr/>
            </a:pPr>
            <a:r>
              <a:rPr lang="en-US" sz="1400" b="1" dirty="0"/>
              <a:t>Project  Contract</a:t>
            </a:r>
          </a:p>
        </p:txBody>
      </p:sp>
      <p:sp>
        <p:nvSpPr>
          <p:cNvPr id="28" name="TextBox 27"/>
          <p:cNvSpPr txBox="1"/>
          <p:nvPr/>
        </p:nvSpPr>
        <p:spPr>
          <a:xfrm>
            <a:off x="1219200" y="361950"/>
            <a:ext cx="6629400" cy="400050"/>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lgn="ctr">
              <a:defRPr/>
            </a:pPr>
            <a:r>
              <a:rPr lang="en-US" sz="2000" b="1" dirty="0">
                <a:solidFill>
                  <a:schemeClr val="tx1"/>
                </a:solidFill>
              </a:rPr>
              <a:t>UCE CLUSTER OPTIMIZATION FLOWCHART</a:t>
            </a:r>
          </a:p>
        </p:txBody>
      </p:sp>
      <p:sp>
        <p:nvSpPr>
          <p:cNvPr id="22" name="Flowchart: Predefined Process 21"/>
          <p:cNvSpPr/>
          <p:nvPr/>
        </p:nvSpPr>
        <p:spPr>
          <a:xfrm>
            <a:off x="2895600" y="3124200"/>
            <a:ext cx="3505200" cy="457200"/>
          </a:xfrm>
          <a:prstGeom prst="flowChartPredefinedProcess">
            <a:avLst/>
          </a:prstGeom>
          <a:solidFill>
            <a:srgbClr val="00206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en-US" sz="1400" b="1" dirty="0"/>
              <a:t>Project Preparation &amp; Startup</a:t>
            </a:r>
          </a:p>
        </p:txBody>
      </p:sp>
      <p:sp>
        <p:nvSpPr>
          <p:cNvPr id="23" name="Flowchart: Alternate Process 22"/>
          <p:cNvSpPr/>
          <p:nvPr/>
        </p:nvSpPr>
        <p:spPr>
          <a:xfrm>
            <a:off x="3567113" y="2105025"/>
            <a:ext cx="2057400" cy="533400"/>
          </a:xfrm>
          <a:prstGeom prst="flowChartAlternateProcess">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dirty="0"/>
              <a:t>Project Preparation &amp; Startup</a:t>
            </a:r>
          </a:p>
        </p:txBody>
      </p:sp>
      <p:sp>
        <p:nvSpPr>
          <p:cNvPr id="29" name="Flowchart: Document 28"/>
          <p:cNvSpPr/>
          <p:nvPr/>
        </p:nvSpPr>
        <p:spPr>
          <a:xfrm>
            <a:off x="3352800" y="4038600"/>
            <a:ext cx="2819400" cy="1676400"/>
          </a:xfrm>
          <a:prstGeom prst="flowChartDocument">
            <a:avLst/>
          </a:prstGeom>
          <a:solidFill>
            <a:srgbClr val="002060"/>
          </a:solidFill>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400" b="1" dirty="0"/>
              <a:t>RF Test Preparation</a:t>
            </a:r>
          </a:p>
          <a:p>
            <a:pPr>
              <a:buFont typeface="Arial" pitchFamily="34" charset="0"/>
              <a:buChar char="•"/>
              <a:defRPr/>
            </a:pPr>
            <a:r>
              <a:rPr lang="en-US" sz="1400" b="1" dirty="0"/>
              <a:t>Deciding Optimization Goals</a:t>
            </a:r>
          </a:p>
          <a:p>
            <a:pPr>
              <a:buFont typeface="Arial" pitchFamily="34" charset="0"/>
              <a:buChar char="•"/>
              <a:defRPr/>
            </a:pPr>
            <a:r>
              <a:rPr lang="en-US" sz="1400" b="1" dirty="0"/>
              <a:t>Dividing Clusters</a:t>
            </a:r>
          </a:p>
          <a:p>
            <a:pPr>
              <a:buFont typeface="Arial" pitchFamily="34" charset="0"/>
              <a:buChar char="•"/>
              <a:defRPr/>
            </a:pPr>
            <a:r>
              <a:rPr lang="en-US" sz="1400" b="1" dirty="0"/>
              <a:t>Deciding DT Routes</a:t>
            </a:r>
          </a:p>
          <a:p>
            <a:pPr>
              <a:buFont typeface="Arial" pitchFamily="34" charset="0"/>
              <a:buChar char="•"/>
              <a:defRPr/>
            </a:pPr>
            <a:r>
              <a:rPr lang="en-US" sz="1400" b="1" dirty="0"/>
              <a:t>Preparing Tools &amp; Data</a:t>
            </a:r>
          </a:p>
        </p:txBody>
      </p:sp>
      <p:sp>
        <p:nvSpPr>
          <p:cNvPr id="30" name="Down Arrow 29"/>
          <p:cNvSpPr/>
          <p:nvPr/>
        </p:nvSpPr>
        <p:spPr>
          <a:xfrm>
            <a:off x="4401456" y="1690914"/>
            <a:ext cx="381000" cy="414051"/>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
        <p:nvSpPr>
          <p:cNvPr id="31" name="Down Arrow 30"/>
          <p:cNvSpPr/>
          <p:nvPr/>
        </p:nvSpPr>
        <p:spPr>
          <a:xfrm>
            <a:off x="4405086" y="2667000"/>
            <a:ext cx="381000" cy="414051"/>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
        <p:nvSpPr>
          <p:cNvPr id="32" name="Down Arrow 31"/>
          <p:cNvSpPr/>
          <p:nvPr/>
        </p:nvSpPr>
        <p:spPr>
          <a:xfrm>
            <a:off x="4405086" y="3624549"/>
            <a:ext cx="381000" cy="414051"/>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
        <p:nvSpPr>
          <p:cNvPr id="35" name="Flowchart: Off-page Connector 34"/>
          <p:cNvSpPr/>
          <p:nvPr/>
        </p:nvSpPr>
        <p:spPr>
          <a:xfrm>
            <a:off x="4071258" y="6172200"/>
            <a:ext cx="1066800" cy="609600"/>
          </a:xfrm>
          <a:prstGeom prst="flowChartOffpageConnector">
            <a:avLst/>
          </a:prstGeom>
        </p:spPr>
        <p:style>
          <a:lnRef idx="0">
            <a:schemeClr val="accent1"/>
          </a:lnRef>
          <a:fillRef idx="3">
            <a:schemeClr val="accent1"/>
          </a:fillRef>
          <a:effectRef idx="3">
            <a:schemeClr val="accent1"/>
          </a:effectRef>
          <a:fontRef idx="minor">
            <a:schemeClr val="lt1"/>
          </a:fontRef>
        </p:style>
        <p:txBody>
          <a:bodyPr anchor="ctr"/>
          <a:lstStyle/>
          <a:p>
            <a:pPr algn="ctr">
              <a:defRPr/>
            </a:pPr>
            <a:endParaRPr lang="en-US" sz="1050" dirty="0"/>
          </a:p>
        </p:txBody>
      </p:sp>
      <p:sp>
        <p:nvSpPr>
          <p:cNvPr id="36" name="TextBox 35"/>
          <p:cNvSpPr txBox="1"/>
          <p:nvPr/>
        </p:nvSpPr>
        <p:spPr>
          <a:xfrm>
            <a:off x="4071938" y="6172200"/>
            <a:ext cx="1049337" cy="276225"/>
          </a:xfrm>
          <a:prstGeom prst="rect">
            <a:avLst/>
          </a:prstGeom>
          <a:noFill/>
        </p:spPr>
        <p:txBody>
          <a:bodyPr>
            <a:spAutoFit/>
          </a:bodyPr>
          <a:lstStyle/>
          <a:p>
            <a:pPr algn="ctr">
              <a:defRPr/>
            </a:pPr>
            <a:r>
              <a:rPr lang="en-US" sz="1200" dirty="0">
                <a:solidFill>
                  <a:schemeClr val="bg1"/>
                </a:solidFill>
                <a:latin typeface="+mn-lt"/>
              </a:rPr>
              <a:t>To Next Slide</a:t>
            </a:r>
          </a:p>
        </p:txBody>
      </p:sp>
    </p:spTree>
  </p:cSld>
  <p:clrMapOvr>
    <a:masterClrMapping/>
  </p:clrMapOvr>
  <p:transition>
    <p:wheel spokes="2"/>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82" name="Rectangle 2"/>
          <p:cNvSpPr>
            <a:spLocks noGrp="1" noChangeArrowheads="1"/>
          </p:cNvSpPr>
          <p:nvPr>
            <p:ph type="title"/>
          </p:nvPr>
        </p:nvSpPr>
        <p:spPr/>
        <p:txBody>
          <a:bodyPr>
            <a:normAutofit/>
          </a:bodyPr>
          <a:lstStyle/>
          <a:p>
            <a:pPr>
              <a:defRPr/>
            </a:pPr>
            <a:r>
              <a:rPr lang="en-GB" sz="28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latin typeface="Arial" pitchFamily="34" charset="0"/>
                <a:ea typeface="+mn-ea"/>
                <a:cs typeface="Arial" pitchFamily="34" charset="0"/>
              </a:rPr>
              <a:t>Handover Procedure – Signalling Example</a:t>
            </a:r>
          </a:p>
        </p:txBody>
      </p:sp>
      <p:sp>
        <p:nvSpPr>
          <p:cNvPr id="83971" name="Rectangle 3"/>
          <p:cNvSpPr>
            <a:spLocks noGrp="1" noChangeArrowheads="1"/>
          </p:cNvSpPr>
          <p:nvPr>
            <p:ph type="body" idx="1"/>
          </p:nvPr>
        </p:nvSpPr>
        <p:spPr>
          <a:xfrm>
            <a:off x="762000" y="1311276"/>
            <a:ext cx="7929197" cy="468313"/>
          </a:xfrm>
        </p:spPr>
        <p:txBody>
          <a:bodyPr>
            <a:normAutofit fontScale="55000" lnSpcReduction="20000"/>
          </a:bodyPr>
          <a:lstStyle/>
          <a:p>
            <a:pPr marL="0" indent="0">
              <a:buFontTx/>
              <a:buNone/>
            </a:pPr>
            <a:r>
              <a:rPr lang="en-GB" smtClean="0"/>
              <a:t>Signalling for a basic Inter-BSC handover involving only one MSC (Intra - MSC):</a:t>
            </a:r>
          </a:p>
        </p:txBody>
      </p:sp>
      <p:sp>
        <p:nvSpPr>
          <p:cNvPr id="49" name="Rectangle 4"/>
          <p:cNvSpPr>
            <a:spLocks noChangeArrowheads="1"/>
          </p:cNvSpPr>
          <p:nvPr/>
        </p:nvSpPr>
        <p:spPr bwMode="auto">
          <a:xfrm>
            <a:off x="1436688" y="2524125"/>
            <a:ext cx="179387" cy="3638550"/>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0" scaled="1"/>
          </a:gradFill>
          <a:ln w="9525">
            <a:solidFill>
              <a:schemeClr val="tx1"/>
            </a:solidFill>
            <a:miter lim="800000"/>
            <a:headEnd/>
            <a:tailEnd/>
          </a:ln>
          <a:effectLst/>
        </p:spPr>
        <p:txBody>
          <a:bodyPr lIns="91449" tIns="45725" rIns="91449" bIns="45725" anchor="ctr">
            <a:spAutoFit/>
          </a:bodyPr>
          <a:lstStyle/>
          <a:p>
            <a:pPr>
              <a:defRPr/>
            </a:pPr>
            <a:endParaRPr lang="en-US"/>
          </a:p>
        </p:txBody>
      </p:sp>
      <p:sp>
        <p:nvSpPr>
          <p:cNvPr id="50" name="Rectangle 5"/>
          <p:cNvSpPr>
            <a:spLocks noChangeArrowheads="1"/>
          </p:cNvSpPr>
          <p:nvPr/>
        </p:nvSpPr>
        <p:spPr bwMode="auto">
          <a:xfrm>
            <a:off x="3763963" y="2524125"/>
            <a:ext cx="179387" cy="3640138"/>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0" scaled="1"/>
          </a:gradFill>
          <a:ln w="9525">
            <a:solidFill>
              <a:schemeClr val="tx1"/>
            </a:solidFill>
            <a:miter lim="800000"/>
            <a:headEnd/>
            <a:tailEnd/>
          </a:ln>
          <a:effectLst/>
        </p:spPr>
        <p:txBody>
          <a:bodyPr lIns="91449" tIns="45725" rIns="91449" bIns="45725" anchor="ctr">
            <a:spAutoFit/>
          </a:bodyPr>
          <a:lstStyle/>
          <a:p>
            <a:pPr>
              <a:defRPr/>
            </a:pPr>
            <a:endParaRPr lang="en-US"/>
          </a:p>
        </p:txBody>
      </p:sp>
      <p:sp>
        <p:nvSpPr>
          <p:cNvPr id="51" name="Rectangle 6"/>
          <p:cNvSpPr>
            <a:spLocks noChangeArrowheads="1"/>
          </p:cNvSpPr>
          <p:nvPr/>
        </p:nvSpPr>
        <p:spPr bwMode="auto">
          <a:xfrm>
            <a:off x="5892800" y="2524125"/>
            <a:ext cx="177800" cy="3619500"/>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0" scaled="1"/>
          </a:gradFill>
          <a:ln w="9525">
            <a:solidFill>
              <a:schemeClr val="tx1"/>
            </a:solidFill>
            <a:miter lim="800000"/>
            <a:headEnd/>
            <a:tailEnd/>
          </a:ln>
          <a:effectLst/>
        </p:spPr>
        <p:txBody>
          <a:bodyPr lIns="91449" tIns="45725" rIns="91449" bIns="45725" anchor="ctr">
            <a:spAutoFit/>
          </a:bodyPr>
          <a:lstStyle/>
          <a:p>
            <a:pPr>
              <a:defRPr/>
            </a:pPr>
            <a:endParaRPr lang="en-US"/>
          </a:p>
        </p:txBody>
      </p:sp>
      <p:sp>
        <p:nvSpPr>
          <p:cNvPr id="52" name="Rectangle 7"/>
          <p:cNvSpPr>
            <a:spLocks noChangeArrowheads="1"/>
          </p:cNvSpPr>
          <p:nvPr/>
        </p:nvSpPr>
        <p:spPr bwMode="auto">
          <a:xfrm>
            <a:off x="8185150" y="2524125"/>
            <a:ext cx="174625" cy="3582988"/>
          </a:xfrm>
          <a:prstGeom prst="rect">
            <a:avLst/>
          </a:prstGeom>
          <a:gradFill rotWithShape="1">
            <a:gsLst>
              <a:gs pos="0">
                <a:schemeClr val="accent1">
                  <a:gamma/>
                  <a:shade val="46275"/>
                  <a:invGamma/>
                </a:schemeClr>
              </a:gs>
              <a:gs pos="50000">
                <a:schemeClr val="accent1"/>
              </a:gs>
              <a:gs pos="100000">
                <a:schemeClr val="accent1">
                  <a:gamma/>
                  <a:shade val="46275"/>
                  <a:invGamma/>
                </a:schemeClr>
              </a:gs>
            </a:gsLst>
            <a:lin ang="0" scaled="1"/>
          </a:gradFill>
          <a:ln w="9525">
            <a:solidFill>
              <a:schemeClr val="tx1"/>
            </a:solidFill>
            <a:miter lim="800000"/>
            <a:headEnd/>
            <a:tailEnd/>
          </a:ln>
          <a:effectLst/>
        </p:spPr>
        <p:txBody>
          <a:bodyPr lIns="91449" tIns="45725" rIns="91449" bIns="45725" anchor="ctr">
            <a:spAutoFit/>
          </a:bodyPr>
          <a:lstStyle/>
          <a:p>
            <a:pPr>
              <a:defRPr/>
            </a:pPr>
            <a:endParaRPr lang="en-US"/>
          </a:p>
        </p:txBody>
      </p:sp>
      <p:sp>
        <p:nvSpPr>
          <p:cNvPr id="53" name="Text Box 8"/>
          <p:cNvSpPr txBox="1">
            <a:spLocks noChangeArrowheads="1"/>
          </p:cNvSpPr>
          <p:nvPr/>
        </p:nvSpPr>
        <p:spPr bwMode="auto">
          <a:xfrm>
            <a:off x="1290638" y="2141538"/>
            <a:ext cx="487362" cy="38576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600">
                <a:solidFill>
                  <a:srgbClr val="FF3300"/>
                </a:solidFill>
              </a:rPr>
              <a:t>MS</a:t>
            </a:r>
          </a:p>
        </p:txBody>
      </p:sp>
      <p:sp>
        <p:nvSpPr>
          <p:cNvPr id="54" name="Text Box 9"/>
          <p:cNvSpPr txBox="1">
            <a:spLocks noChangeArrowheads="1"/>
          </p:cNvSpPr>
          <p:nvPr/>
        </p:nvSpPr>
        <p:spPr bwMode="auto">
          <a:xfrm>
            <a:off x="7905750" y="2141538"/>
            <a:ext cx="635000" cy="38576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600">
                <a:solidFill>
                  <a:srgbClr val="FF3300"/>
                </a:solidFill>
              </a:rPr>
              <a:t>MSC</a:t>
            </a:r>
          </a:p>
        </p:txBody>
      </p:sp>
      <p:sp>
        <p:nvSpPr>
          <p:cNvPr id="55" name="Text Box 10"/>
          <p:cNvSpPr txBox="1">
            <a:spLocks noChangeArrowheads="1"/>
          </p:cNvSpPr>
          <p:nvPr/>
        </p:nvSpPr>
        <p:spPr bwMode="auto">
          <a:xfrm>
            <a:off x="3519488" y="2141538"/>
            <a:ext cx="768350" cy="38576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600">
                <a:solidFill>
                  <a:srgbClr val="FF3300"/>
                </a:solidFill>
              </a:rPr>
              <a:t>BSS 1</a:t>
            </a:r>
          </a:p>
        </p:txBody>
      </p:sp>
      <p:sp>
        <p:nvSpPr>
          <p:cNvPr id="56" name="Text Box 11"/>
          <p:cNvSpPr txBox="1">
            <a:spLocks noChangeArrowheads="1"/>
          </p:cNvSpPr>
          <p:nvPr/>
        </p:nvSpPr>
        <p:spPr bwMode="auto">
          <a:xfrm>
            <a:off x="5570538" y="2141538"/>
            <a:ext cx="769937" cy="385762"/>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sz="1600">
                <a:solidFill>
                  <a:srgbClr val="FF3300"/>
                </a:solidFill>
              </a:rPr>
              <a:t>BSS 2</a:t>
            </a:r>
          </a:p>
        </p:txBody>
      </p:sp>
      <p:sp>
        <p:nvSpPr>
          <p:cNvPr id="57" name="Line 12"/>
          <p:cNvSpPr>
            <a:spLocks noChangeShapeType="1"/>
          </p:cNvSpPr>
          <p:nvPr/>
        </p:nvSpPr>
        <p:spPr bwMode="auto">
          <a:xfrm>
            <a:off x="1641475" y="2800350"/>
            <a:ext cx="2114550" cy="0"/>
          </a:xfrm>
          <a:prstGeom prst="line">
            <a:avLst/>
          </a:prstGeom>
          <a:noFill/>
          <a:ln w="38100">
            <a:solidFill>
              <a:srgbClr val="FF3300"/>
            </a:solidFill>
            <a:round/>
            <a:headEnd/>
            <a:tailEnd type="triangle" w="med" len="med"/>
          </a:ln>
        </p:spPr>
        <p:txBody>
          <a:bodyPr wrap="none" lIns="91449" tIns="45725" rIns="91449" bIns="45725" anchor="ctr">
            <a:spAutoFit/>
          </a:bodyPr>
          <a:lstStyle/>
          <a:p>
            <a:endParaRPr lang="en-US"/>
          </a:p>
        </p:txBody>
      </p:sp>
      <p:sp>
        <p:nvSpPr>
          <p:cNvPr id="58" name="Text Box 13"/>
          <p:cNvSpPr txBox="1">
            <a:spLocks noChangeArrowheads="1"/>
          </p:cNvSpPr>
          <p:nvPr/>
        </p:nvSpPr>
        <p:spPr bwMode="auto">
          <a:xfrm>
            <a:off x="1992313" y="2547938"/>
            <a:ext cx="140335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Measurement report</a:t>
            </a:r>
          </a:p>
        </p:txBody>
      </p:sp>
      <p:sp>
        <p:nvSpPr>
          <p:cNvPr id="59" name="Line 14"/>
          <p:cNvSpPr>
            <a:spLocks noChangeShapeType="1"/>
          </p:cNvSpPr>
          <p:nvPr/>
        </p:nvSpPr>
        <p:spPr bwMode="auto">
          <a:xfrm>
            <a:off x="1641475" y="3067050"/>
            <a:ext cx="2114550" cy="0"/>
          </a:xfrm>
          <a:prstGeom prst="line">
            <a:avLst/>
          </a:prstGeom>
          <a:noFill/>
          <a:ln w="38100">
            <a:solidFill>
              <a:srgbClr val="FF3300"/>
            </a:solidFill>
            <a:round/>
            <a:headEnd/>
            <a:tailEnd type="triangle" w="med" len="med"/>
          </a:ln>
        </p:spPr>
        <p:txBody>
          <a:bodyPr wrap="none" lIns="91449" tIns="45725" rIns="91449" bIns="45725" anchor="ctr">
            <a:spAutoFit/>
          </a:bodyPr>
          <a:lstStyle/>
          <a:p>
            <a:endParaRPr lang="en-US"/>
          </a:p>
        </p:txBody>
      </p:sp>
      <p:sp>
        <p:nvSpPr>
          <p:cNvPr id="60" name="Text Box 15"/>
          <p:cNvSpPr txBox="1">
            <a:spLocks noChangeArrowheads="1"/>
          </p:cNvSpPr>
          <p:nvPr/>
        </p:nvSpPr>
        <p:spPr bwMode="auto">
          <a:xfrm>
            <a:off x="1992313" y="2814638"/>
            <a:ext cx="140335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Measurement report</a:t>
            </a:r>
          </a:p>
        </p:txBody>
      </p:sp>
      <p:sp>
        <p:nvSpPr>
          <p:cNvPr id="61" name="Line 16"/>
          <p:cNvSpPr>
            <a:spLocks noChangeShapeType="1"/>
          </p:cNvSpPr>
          <p:nvPr/>
        </p:nvSpPr>
        <p:spPr bwMode="auto">
          <a:xfrm>
            <a:off x="1641475" y="3314700"/>
            <a:ext cx="2114550" cy="0"/>
          </a:xfrm>
          <a:prstGeom prst="line">
            <a:avLst/>
          </a:prstGeom>
          <a:noFill/>
          <a:ln w="38100">
            <a:solidFill>
              <a:srgbClr val="FF3300"/>
            </a:solidFill>
            <a:round/>
            <a:headEnd/>
            <a:tailEnd type="triangle" w="med" len="med"/>
          </a:ln>
        </p:spPr>
        <p:txBody>
          <a:bodyPr wrap="none" lIns="91449" tIns="45725" rIns="91449" bIns="45725" anchor="ctr">
            <a:spAutoFit/>
          </a:bodyPr>
          <a:lstStyle/>
          <a:p>
            <a:endParaRPr lang="en-US"/>
          </a:p>
        </p:txBody>
      </p:sp>
      <p:sp>
        <p:nvSpPr>
          <p:cNvPr id="62" name="Text Box 17"/>
          <p:cNvSpPr txBox="1">
            <a:spLocks noChangeArrowheads="1"/>
          </p:cNvSpPr>
          <p:nvPr/>
        </p:nvSpPr>
        <p:spPr bwMode="auto">
          <a:xfrm>
            <a:off x="1992313" y="3062288"/>
            <a:ext cx="140335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Measurement report</a:t>
            </a:r>
          </a:p>
        </p:txBody>
      </p:sp>
      <p:sp>
        <p:nvSpPr>
          <p:cNvPr id="63" name="Line 18"/>
          <p:cNvSpPr>
            <a:spLocks noChangeShapeType="1"/>
          </p:cNvSpPr>
          <p:nvPr/>
        </p:nvSpPr>
        <p:spPr bwMode="auto">
          <a:xfrm>
            <a:off x="1641475" y="3562350"/>
            <a:ext cx="2114550" cy="0"/>
          </a:xfrm>
          <a:prstGeom prst="line">
            <a:avLst/>
          </a:prstGeom>
          <a:noFill/>
          <a:ln w="38100">
            <a:solidFill>
              <a:srgbClr val="FF3300"/>
            </a:solidFill>
            <a:round/>
            <a:headEnd/>
            <a:tailEnd type="triangle" w="med" len="med"/>
          </a:ln>
        </p:spPr>
        <p:txBody>
          <a:bodyPr wrap="none" lIns="91449" tIns="45725" rIns="91449" bIns="45725" anchor="ctr">
            <a:spAutoFit/>
          </a:bodyPr>
          <a:lstStyle/>
          <a:p>
            <a:endParaRPr lang="en-US"/>
          </a:p>
        </p:txBody>
      </p:sp>
      <p:sp>
        <p:nvSpPr>
          <p:cNvPr id="64" name="Text Box 19"/>
          <p:cNvSpPr txBox="1">
            <a:spLocks noChangeArrowheads="1"/>
          </p:cNvSpPr>
          <p:nvPr/>
        </p:nvSpPr>
        <p:spPr bwMode="auto">
          <a:xfrm>
            <a:off x="1992313" y="3309938"/>
            <a:ext cx="140335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Measurement report</a:t>
            </a:r>
          </a:p>
        </p:txBody>
      </p:sp>
      <p:sp>
        <p:nvSpPr>
          <p:cNvPr id="65" name="Line 20"/>
          <p:cNvSpPr>
            <a:spLocks noChangeShapeType="1"/>
          </p:cNvSpPr>
          <p:nvPr/>
        </p:nvSpPr>
        <p:spPr bwMode="auto">
          <a:xfrm>
            <a:off x="3937000" y="3181350"/>
            <a:ext cx="4271963" cy="0"/>
          </a:xfrm>
          <a:prstGeom prst="line">
            <a:avLst/>
          </a:prstGeom>
          <a:noFill/>
          <a:ln w="38100">
            <a:solidFill>
              <a:srgbClr val="FF3300"/>
            </a:solidFill>
            <a:round/>
            <a:headEnd/>
            <a:tailEnd type="triangle" w="med" len="med"/>
          </a:ln>
        </p:spPr>
        <p:txBody>
          <a:bodyPr lIns="91449" tIns="45725" rIns="91449" bIns="45725" anchor="ctr">
            <a:spAutoFit/>
          </a:bodyPr>
          <a:lstStyle/>
          <a:p>
            <a:endParaRPr lang="en-US"/>
          </a:p>
        </p:txBody>
      </p:sp>
      <p:sp>
        <p:nvSpPr>
          <p:cNvPr id="66" name="Text Box 21"/>
          <p:cNvSpPr txBox="1">
            <a:spLocks noChangeArrowheads="1"/>
          </p:cNvSpPr>
          <p:nvPr/>
        </p:nvSpPr>
        <p:spPr bwMode="auto">
          <a:xfrm>
            <a:off x="4271963" y="2928938"/>
            <a:ext cx="135255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Handover Required</a:t>
            </a:r>
          </a:p>
        </p:txBody>
      </p:sp>
      <p:sp>
        <p:nvSpPr>
          <p:cNvPr id="67" name="Line 22"/>
          <p:cNvSpPr>
            <a:spLocks noChangeShapeType="1"/>
          </p:cNvSpPr>
          <p:nvPr/>
        </p:nvSpPr>
        <p:spPr bwMode="auto">
          <a:xfrm>
            <a:off x="6026150" y="3486150"/>
            <a:ext cx="2116138" cy="0"/>
          </a:xfrm>
          <a:prstGeom prst="line">
            <a:avLst/>
          </a:prstGeom>
          <a:noFill/>
          <a:ln w="38100">
            <a:solidFill>
              <a:srgbClr val="FF3300"/>
            </a:solidFill>
            <a:round/>
            <a:headEnd type="triangle" w="med" len="med"/>
            <a:tailEnd/>
          </a:ln>
        </p:spPr>
        <p:txBody>
          <a:bodyPr wrap="none" lIns="91449" tIns="45725" rIns="91449" bIns="45725" anchor="ctr">
            <a:spAutoFit/>
          </a:bodyPr>
          <a:lstStyle/>
          <a:p>
            <a:endParaRPr lang="en-US"/>
          </a:p>
        </p:txBody>
      </p:sp>
      <p:sp>
        <p:nvSpPr>
          <p:cNvPr id="68" name="Text Box 23"/>
          <p:cNvSpPr txBox="1">
            <a:spLocks noChangeArrowheads="1"/>
          </p:cNvSpPr>
          <p:nvPr/>
        </p:nvSpPr>
        <p:spPr bwMode="auto">
          <a:xfrm>
            <a:off x="6432550" y="3233738"/>
            <a:ext cx="1303338"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Handover Request</a:t>
            </a:r>
          </a:p>
        </p:txBody>
      </p:sp>
      <p:sp>
        <p:nvSpPr>
          <p:cNvPr id="69" name="Line 24"/>
          <p:cNvSpPr>
            <a:spLocks noChangeShapeType="1"/>
          </p:cNvSpPr>
          <p:nvPr/>
        </p:nvSpPr>
        <p:spPr bwMode="auto">
          <a:xfrm>
            <a:off x="3911600" y="4038600"/>
            <a:ext cx="4271963" cy="0"/>
          </a:xfrm>
          <a:prstGeom prst="line">
            <a:avLst/>
          </a:prstGeom>
          <a:noFill/>
          <a:ln w="38100">
            <a:solidFill>
              <a:srgbClr val="FF3300"/>
            </a:solidFill>
            <a:round/>
            <a:headEnd type="triangle" w="med" len="med"/>
            <a:tailEnd/>
          </a:ln>
        </p:spPr>
        <p:txBody>
          <a:bodyPr lIns="91449" tIns="45725" rIns="91449" bIns="45725" anchor="ctr">
            <a:spAutoFit/>
          </a:bodyPr>
          <a:lstStyle/>
          <a:p>
            <a:endParaRPr lang="en-US"/>
          </a:p>
        </p:txBody>
      </p:sp>
      <p:sp>
        <p:nvSpPr>
          <p:cNvPr id="70" name="Text Box 25"/>
          <p:cNvSpPr txBox="1">
            <a:spLocks noChangeArrowheads="1"/>
          </p:cNvSpPr>
          <p:nvPr/>
        </p:nvSpPr>
        <p:spPr bwMode="auto">
          <a:xfrm>
            <a:off x="6426200" y="3757613"/>
            <a:ext cx="1423988"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Handover Command</a:t>
            </a:r>
          </a:p>
        </p:txBody>
      </p:sp>
      <p:sp>
        <p:nvSpPr>
          <p:cNvPr id="71" name="Line 26"/>
          <p:cNvSpPr>
            <a:spLocks noChangeShapeType="1"/>
          </p:cNvSpPr>
          <p:nvPr/>
        </p:nvSpPr>
        <p:spPr bwMode="auto">
          <a:xfrm>
            <a:off x="6067425" y="3743325"/>
            <a:ext cx="2116138" cy="0"/>
          </a:xfrm>
          <a:prstGeom prst="line">
            <a:avLst/>
          </a:prstGeom>
          <a:noFill/>
          <a:ln w="38100">
            <a:solidFill>
              <a:srgbClr val="FF3300"/>
            </a:solidFill>
            <a:round/>
            <a:headEnd/>
            <a:tailEnd type="triangle" w="med" len="med"/>
          </a:ln>
        </p:spPr>
        <p:txBody>
          <a:bodyPr wrap="none" lIns="91449" tIns="45725" rIns="91449" bIns="45725" anchor="ctr">
            <a:spAutoFit/>
          </a:bodyPr>
          <a:lstStyle/>
          <a:p>
            <a:endParaRPr lang="en-US"/>
          </a:p>
        </p:txBody>
      </p:sp>
      <p:sp>
        <p:nvSpPr>
          <p:cNvPr id="72" name="Text Box 27"/>
          <p:cNvSpPr txBox="1">
            <a:spLocks noChangeArrowheads="1"/>
          </p:cNvSpPr>
          <p:nvPr/>
        </p:nvSpPr>
        <p:spPr bwMode="auto">
          <a:xfrm>
            <a:off x="6473825" y="3490913"/>
            <a:ext cx="1303338"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Acknowledgement</a:t>
            </a:r>
          </a:p>
        </p:txBody>
      </p:sp>
      <p:sp>
        <p:nvSpPr>
          <p:cNvPr id="73" name="Line 28"/>
          <p:cNvSpPr>
            <a:spLocks noChangeShapeType="1"/>
          </p:cNvSpPr>
          <p:nvPr/>
        </p:nvSpPr>
        <p:spPr bwMode="auto">
          <a:xfrm>
            <a:off x="1630363" y="4152900"/>
            <a:ext cx="2116137" cy="0"/>
          </a:xfrm>
          <a:prstGeom prst="line">
            <a:avLst/>
          </a:prstGeom>
          <a:noFill/>
          <a:ln w="38100">
            <a:solidFill>
              <a:srgbClr val="FF3300"/>
            </a:solidFill>
            <a:round/>
            <a:headEnd type="triangle" w="med" len="med"/>
            <a:tailEnd/>
          </a:ln>
        </p:spPr>
        <p:txBody>
          <a:bodyPr wrap="none" lIns="91449" tIns="45725" rIns="91449" bIns="45725" anchor="ctr">
            <a:spAutoFit/>
          </a:bodyPr>
          <a:lstStyle/>
          <a:p>
            <a:endParaRPr lang="en-US"/>
          </a:p>
        </p:txBody>
      </p:sp>
      <p:sp>
        <p:nvSpPr>
          <p:cNvPr id="74" name="Text Box 29"/>
          <p:cNvSpPr txBox="1">
            <a:spLocks noChangeArrowheads="1"/>
          </p:cNvSpPr>
          <p:nvPr/>
        </p:nvSpPr>
        <p:spPr bwMode="auto">
          <a:xfrm>
            <a:off x="1978025" y="3900488"/>
            <a:ext cx="1423988"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Handover Command</a:t>
            </a:r>
          </a:p>
        </p:txBody>
      </p:sp>
      <p:sp>
        <p:nvSpPr>
          <p:cNvPr id="75" name="Line 30"/>
          <p:cNvSpPr>
            <a:spLocks noChangeShapeType="1"/>
          </p:cNvSpPr>
          <p:nvPr/>
        </p:nvSpPr>
        <p:spPr bwMode="auto">
          <a:xfrm>
            <a:off x="1631950" y="4457700"/>
            <a:ext cx="4260850" cy="0"/>
          </a:xfrm>
          <a:prstGeom prst="line">
            <a:avLst/>
          </a:prstGeom>
          <a:noFill/>
          <a:ln w="38100">
            <a:solidFill>
              <a:srgbClr val="FF3300"/>
            </a:solidFill>
            <a:round/>
            <a:headEnd/>
            <a:tailEnd type="triangle" w="med" len="med"/>
          </a:ln>
        </p:spPr>
        <p:txBody>
          <a:bodyPr lIns="91449" tIns="45725" rIns="91449" bIns="45725" anchor="ctr">
            <a:spAutoFit/>
          </a:bodyPr>
          <a:lstStyle/>
          <a:p>
            <a:endParaRPr lang="en-US"/>
          </a:p>
        </p:txBody>
      </p:sp>
      <p:sp>
        <p:nvSpPr>
          <p:cNvPr id="76" name="Text Box 31"/>
          <p:cNvSpPr txBox="1">
            <a:spLocks noChangeArrowheads="1"/>
          </p:cNvSpPr>
          <p:nvPr/>
        </p:nvSpPr>
        <p:spPr bwMode="auto">
          <a:xfrm>
            <a:off x="1979613" y="4205288"/>
            <a:ext cx="124460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Handover Access</a:t>
            </a:r>
          </a:p>
        </p:txBody>
      </p:sp>
      <p:sp>
        <p:nvSpPr>
          <p:cNvPr id="77" name="Line 32"/>
          <p:cNvSpPr>
            <a:spLocks noChangeShapeType="1"/>
          </p:cNvSpPr>
          <p:nvPr/>
        </p:nvSpPr>
        <p:spPr bwMode="auto">
          <a:xfrm>
            <a:off x="6067425" y="4552950"/>
            <a:ext cx="2116138" cy="0"/>
          </a:xfrm>
          <a:prstGeom prst="line">
            <a:avLst/>
          </a:prstGeom>
          <a:noFill/>
          <a:ln w="38100">
            <a:solidFill>
              <a:srgbClr val="FF3300"/>
            </a:solidFill>
            <a:round/>
            <a:headEnd/>
            <a:tailEnd type="triangle" w="med" len="med"/>
          </a:ln>
        </p:spPr>
        <p:txBody>
          <a:bodyPr wrap="none" lIns="91449" tIns="45725" rIns="91449" bIns="45725" anchor="ctr">
            <a:spAutoFit/>
          </a:bodyPr>
          <a:lstStyle/>
          <a:p>
            <a:endParaRPr lang="en-US"/>
          </a:p>
        </p:txBody>
      </p:sp>
      <p:sp>
        <p:nvSpPr>
          <p:cNvPr id="78" name="Text Box 33"/>
          <p:cNvSpPr txBox="1">
            <a:spLocks noChangeArrowheads="1"/>
          </p:cNvSpPr>
          <p:nvPr/>
        </p:nvSpPr>
        <p:spPr bwMode="auto">
          <a:xfrm>
            <a:off x="6415088" y="4300538"/>
            <a:ext cx="1381125"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Handover Detection</a:t>
            </a:r>
          </a:p>
        </p:txBody>
      </p:sp>
      <p:sp>
        <p:nvSpPr>
          <p:cNvPr id="79" name="Line 34"/>
          <p:cNvSpPr>
            <a:spLocks noChangeShapeType="1"/>
          </p:cNvSpPr>
          <p:nvPr/>
        </p:nvSpPr>
        <p:spPr bwMode="auto">
          <a:xfrm>
            <a:off x="1617663" y="4724400"/>
            <a:ext cx="4303712" cy="0"/>
          </a:xfrm>
          <a:prstGeom prst="line">
            <a:avLst/>
          </a:prstGeom>
          <a:noFill/>
          <a:ln w="38100">
            <a:solidFill>
              <a:srgbClr val="FF3300"/>
            </a:solidFill>
            <a:round/>
            <a:headEnd type="triangle" w="med" len="med"/>
            <a:tailEnd/>
          </a:ln>
        </p:spPr>
        <p:txBody>
          <a:bodyPr lIns="91449" tIns="45725" rIns="91449" bIns="45725" anchor="ctr">
            <a:spAutoFit/>
          </a:bodyPr>
          <a:lstStyle/>
          <a:p>
            <a:endParaRPr lang="en-US"/>
          </a:p>
        </p:txBody>
      </p:sp>
      <p:sp>
        <p:nvSpPr>
          <p:cNvPr id="80" name="Text Box 35"/>
          <p:cNvSpPr txBox="1">
            <a:spLocks noChangeArrowheads="1"/>
          </p:cNvSpPr>
          <p:nvPr/>
        </p:nvSpPr>
        <p:spPr bwMode="auto">
          <a:xfrm>
            <a:off x="4370388" y="4471988"/>
            <a:ext cx="142875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Physical Information</a:t>
            </a:r>
          </a:p>
        </p:txBody>
      </p:sp>
      <p:sp>
        <p:nvSpPr>
          <p:cNvPr id="81" name="Line 36"/>
          <p:cNvSpPr>
            <a:spLocks noChangeShapeType="1"/>
          </p:cNvSpPr>
          <p:nvPr/>
        </p:nvSpPr>
        <p:spPr bwMode="auto">
          <a:xfrm>
            <a:off x="1620838" y="5000625"/>
            <a:ext cx="4267200" cy="0"/>
          </a:xfrm>
          <a:prstGeom prst="line">
            <a:avLst/>
          </a:prstGeom>
          <a:noFill/>
          <a:ln w="38100">
            <a:solidFill>
              <a:srgbClr val="FF3300"/>
            </a:solidFill>
            <a:round/>
            <a:headEnd/>
            <a:tailEnd type="triangle" w="med" len="med"/>
          </a:ln>
        </p:spPr>
        <p:txBody>
          <a:bodyPr lIns="91449" tIns="45725" rIns="91449" bIns="45725" anchor="ctr">
            <a:spAutoFit/>
          </a:bodyPr>
          <a:lstStyle/>
          <a:p>
            <a:endParaRPr lang="en-US"/>
          </a:p>
        </p:txBody>
      </p:sp>
      <p:sp>
        <p:nvSpPr>
          <p:cNvPr id="82" name="Text Box 37"/>
          <p:cNvSpPr txBox="1">
            <a:spLocks noChangeArrowheads="1"/>
          </p:cNvSpPr>
          <p:nvPr/>
        </p:nvSpPr>
        <p:spPr bwMode="auto">
          <a:xfrm>
            <a:off x="2008188" y="4748213"/>
            <a:ext cx="1381125"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Handover Complete</a:t>
            </a:r>
          </a:p>
        </p:txBody>
      </p:sp>
      <p:sp>
        <p:nvSpPr>
          <p:cNvPr id="83" name="Line 38"/>
          <p:cNvSpPr>
            <a:spLocks noChangeShapeType="1"/>
          </p:cNvSpPr>
          <p:nvPr/>
        </p:nvSpPr>
        <p:spPr bwMode="auto">
          <a:xfrm>
            <a:off x="6078538" y="5133975"/>
            <a:ext cx="2084387" cy="0"/>
          </a:xfrm>
          <a:prstGeom prst="line">
            <a:avLst/>
          </a:prstGeom>
          <a:noFill/>
          <a:ln w="38100">
            <a:solidFill>
              <a:srgbClr val="FF3300"/>
            </a:solidFill>
            <a:round/>
            <a:headEnd/>
            <a:tailEnd type="triangle" w="med" len="med"/>
          </a:ln>
        </p:spPr>
        <p:txBody>
          <a:bodyPr lIns="91449" tIns="45725" rIns="91449" bIns="45725" anchor="ctr">
            <a:spAutoFit/>
          </a:bodyPr>
          <a:lstStyle/>
          <a:p>
            <a:endParaRPr lang="en-US"/>
          </a:p>
        </p:txBody>
      </p:sp>
      <p:sp>
        <p:nvSpPr>
          <p:cNvPr id="84" name="Text Box 39"/>
          <p:cNvSpPr txBox="1">
            <a:spLocks noChangeArrowheads="1"/>
          </p:cNvSpPr>
          <p:nvPr/>
        </p:nvSpPr>
        <p:spPr bwMode="auto">
          <a:xfrm>
            <a:off x="6405563" y="4881563"/>
            <a:ext cx="1381125"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Handover Complete</a:t>
            </a:r>
          </a:p>
        </p:txBody>
      </p:sp>
      <p:sp>
        <p:nvSpPr>
          <p:cNvPr id="85" name="Line 40"/>
          <p:cNvSpPr>
            <a:spLocks noChangeShapeType="1"/>
          </p:cNvSpPr>
          <p:nvPr/>
        </p:nvSpPr>
        <p:spPr bwMode="auto">
          <a:xfrm>
            <a:off x="3932238" y="5391150"/>
            <a:ext cx="4240212" cy="0"/>
          </a:xfrm>
          <a:prstGeom prst="line">
            <a:avLst/>
          </a:prstGeom>
          <a:noFill/>
          <a:ln w="38100">
            <a:solidFill>
              <a:srgbClr val="FF3300"/>
            </a:solidFill>
            <a:round/>
            <a:headEnd type="triangle" w="med" len="med"/>
            <a:tailEnd/>
          </a:ln>
        </p:spPr>
        <p:txBody>
          <a:bodyPr lIns="91449" tIns="45725" rIns="91449" bIns="45725" anchor="ctr">
            <a:spAutoFit/>
          </a:bodyPr>
          <a:lstStyle/>
          <a:p>
            <a:endParaRPr lang="en-US"/>
          </a:p>
        </p:txBody>
      </p:sp>
      <p:sp>
        <p:nvSpPr>
          <p:cNvPr id="86" name="Text Box 41"/>
          <p:cNvSpPr txBox="1">
            <a:spLocks noChangeArrowheads="1"/>
          </p:cNvSpPr>
          <p:nvPr/>
        </p:nvSpPr>
        <p:spPr bwMode="auto">
          <a:xfrm>
            <a:off x="6535738" y="5138738"/>
            <a:ext cx="115570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Clear Command</a:t>
            </a:r>
          </a:p>
        </p:txBody>
      </p:sp>
      <p:sp>
        <p:nvSpPr>
          <p:cNvPr id="87" name="Line 42"/>
          <p:cNvSpPr>
            <a:spLocks noChangeShapeType="1"/>
          </p:cNvSpPr>
          <p:nvPr/>
        </p:nvSpPr>
        <p:spPr bwMode="auto">
          <a:xfrm>
            <a:off x="3932238" y="5848350"/>
            <a:ext cx="4240212" cy="0"/>
          </a:xfrm>
          <a:prstGeom prst="line">
            <a:avLst/>
          </a:prstGeom>
          <a:noFill/>
          <a:ln w="38100">
            <a:solidFill>
              <a:srgbClr val="FF3300"/>
            </a:solidFill>
            <a:round/>
            <a:headEnd/>
            <a:tailEnd type="triangle" w="med" len="med"/>
          </a:ln>
        </p:spPr>
        <p:txBody>
          <a:bodyPr lIns="91449" tIns="45725" rIns="91449" bIns="45725" anchor="ctr">
            <a:spAutoFit/>
          </a:bodyPr>
          <a:lstStyle/>
          <a:p>
            <a:endParaRPr lang="en-US"/>
          </a:p>
        </p:txBody>
      </p:sp>
      <p:sp>
        <p:nvSpPr>
          <p:cNvPr id="88" name="Text Box 43"/>
          <p:cNvSpPr txBox="1">
            <a:spLocks noChangeArrowheads="1"/>
          </p:cNvSpPr>
          <p:nvPr/>
        </p:nvSpPr>
        <p:spPr bwMode="auto">
          <a:xfrm>
            <a:off x="4413250" y="5595938"/>
            <a:ext cx="1112838"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Clear Complete</a:t>
            </a:r>
          </a:p>
        </p:txBody>
      </p:sp>
      <p:sp>
        <p:nvSpPr>
          <p:cNvPr id="89" name="Line 44"/>
          <p:cNvSpPr>
            <a:spLocks noChangeShapeType="1"/>
          </p:cNvSpPr>
          <p:nvPr/>
        </p:nvSpPr>
        <p:spPr bwMode="auto">
          <a:xfrm>
            <a:off x="1620838" y="5591175"/>
            <a:ext cx="4262437" cy="0"/>
          </a:xfrm>
          <a:prstGeom prst="line">
            <a:avLst/>
          </a:prstGeom>
          <a:noFill/>
          <a:ln w="38100">
            <a:solidFill>
              <a:srgbClr val="FF3300"/>
            </a:solidFill>
            <a:round/>
            <a:headEnd/>
            <a:tailEnd type="triangle" w="med" len="med"/>
          </a:ln>
        </p:spPr>
        <p:txBody>
          <a:bodyPr lIns="91449" tIns="45725" rIns="91449" bIns="45725" anchor="ctr">
            <a:spAutoFit/>
          </a:bodyPr>
          <a:lstStyle/>
          <a:p>
            <a:endParaRPr lang="en-US"/>
          </a:p>
        </p:txBody>
      </p:sp>
      <p:sp>
        <p:nvSpPr>
          <p:cNvPr id="90" name="Text Box 45"/>
          <p:cNvSpPr txBox="1">
            <a:spLocks noChangeArrowheads="1"/>
          </p:cNvSpPr>
          <p:nvPr/>
        </p:nvSpPr>
        <p:spPr bwMode="auto">
          <a:xfrm>
            <a:off x="1992313" y="5338763"/>
            <a:ext cx="140335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Measurement report</a:t>
            </a:r>
          </a:p>
        </p:txBody>
      </p:sp>
      <p:sp>
        <p:nvSpPr>
          <p:cNvPr id="91" name="Line 46"/>
          <p:cNvSpPr>
            <a:spLocks noChangeShapeType="1"/>
          </p:cNvSpPr>
          <p:nvPr/>
        </p:nvSpPr>
        <p:spPr bwMode="auto">
          <a:xfrm>
            <a:off x="1620838" y="6019800"/>
            <a:ext cx="4241800" cy="0"/>
          </a:xfrm>
          <a:prstGeom prst="line">
            <a:avLst/>
          </a:prstGeom>
          <a:noFill/>
          <a:ln w="38100">
            <a:solidFill>
              <a:srgbClr val="FF3300"/>
            </a:solidFill>
            <a:round/>
            <a:headEnd/>
            <a:tailEnd type="triangle" w="med" len="med"/>
          </a:ln>
        </p:spPr>
        <p:txBody>
          <a:bodyPr lIns="91449" tIns="45725" rIns="91449" bIns="45725" anchor="ctr">
            <a:spAutoFit/>
          </a:bodyPr>
          <a:lstStyle/>
          <a:p>
            <a:endParaRPr lang="en-US"/>
          </a:p>
        </p:txBody>
      </p:sp>
      <p:sp>
        <p:nvSpPr>
          <p:cNvPr id="92" name="Text Box 47"/>
          <p:cNvSpPr txBox="1">
            <a:spLocks noChangeArrowheads="1"/>
          </p:cNvSpPr>
          <p:nvPr/>
        </p:nvSpPr>
        <p:spPr bwMode="auto">
          <a:xfrm>
            <a:off x="1992313" y="5767388"/>
            <a:ext cx="1403350" cy="274637"/>
          </a:xfrm>
          <a:prstGeom prst="rect">
            <a:avLst/>
          </a:prstGeom>
          <a:noFill/>
          <a:ln w="9525">
            <a:noFill/>
            <a:miter lim="800000"/>
            <a:headEnd/>
            <a:tailEnd/>
          </a:ln>
        </p:spPr>
        <p:txBody>
          <a:bodyPr wrap="none" lIns="91449" tIns="45725" rIns="91449" bIns="45725" anchor="ctr">
            <a:spAutoFit/>
          </a:bodyPr>
          <a:lstStyle/>
          <a:p>
            <a:pPr algn="ctr">
              <a:lnSpc>
                <a:spcPct val="120000"/>
              </a:lnSpc>
              <a:spcBef>
                <a:spcPct val="30000"/>
              </a:spcBef>
            </a:pPr>
            <a:r>
              <a:rPr lang="en-GB"/>
              <a:t>Measurement report</a:t>
            </a:r>
          </a:p>
        </p:txBody>
      </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p:cNvSpPr txBox="1"/>
          <p:nvPr/>
        </p:nvSpPr>
        <p:spPr>
          <a:xfrm>
            <a:off x="1219200" y="361950"/>
            <a:ext cx="6629400" cy="400050"/>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lgn="ctr">
              <a:defRPr/>
            </a:pPr>
            <a:r>
              <a:rPr lang="en-US" sz="2000" b="1" dirty="0">
                <a:solidFill>
                  <a:schemeClr val="tx1"/>
                </a:solidFill>
              </a:rPr>
              <a:t>UCE CLUSTER OPTIMIZATION FLOWCHART</a:t>
            </a:r>
          </a:p>
        </p:txBody>
      </p:sp>
      <p:sp>
        <p:nvSpPr>
          <p:cNvPr id="13" name="Flowchart: Off-page Connector 12"/>
          <p:cNvSpPr/>
          <p:nvPr/>
        </p:nvSpPr>
        <p:spPr>
          <a:xfrm>
            <a:off x="2881086" y="1143000"/>
            <a:ext cx="1066800" cy="609600"/>
          </a:xfrm>
          <a:prstGeom prst="flowChartOffpageConnector">
            <a:avLst/>
          </a:prstGeom>
          <a:solidFill>
            <a:srgbClr val="002060"/>
          </a:solidFill>
        </p:spPr>
        <p:style>
          <a:lnRef idx="0">
            <a:schemeClr val="accent1"/>
          </a:lnRef>
          <a:fillRef idx="3">
            <a:schemeClr val="accent1"/>
          </a:fillRef>
          <a:effectRef idx="3">
            <a:schemeClr val="accent1"/>
          </a:effectRef>
          <a:fontRef idx="minor">
            <a:schemeClr val="lt1"/>
          </a:fontRef>
        </p:style>
        <p:txBody>
          <a:bodyPr anchor="ctr"/>
          <a:lstStyle/>
          <a:p>
            <a:pPr algn="ctr">
              <a:defRPr/>
            </a:pPr>
            <a:endParaRPr lang="en-US" sz="1050" dirty="0"/>
          </a:p>
        </p:txBody>
      </p:sp>
      <p:sp>
        <p:nvSpPr>
          <p:cNvPr id="14" name="TextBox 13"/>
          <p:cNvSpPr txBox="1"/>
          <p:nvPr/>
        </p:nvSpPr>
        <p:spPr>
          <a:xfrm>
            <a:off x="2881313" y="1143000"/>
            <a:ext cx="1049337" cy="461963"/>
          </a:xfrm>
          <a:prstGeom prst="rect">
            <a:avLst/>
          </a:prstGeom>
          <a:solidFill>
            <a:srgbClr val="002060"/>
          </a:solidFill>
        </p:spPr>
        <p:txBody>
          <a:bodyPr>
            <a:spAutoFit/>
          </a:bodyPr>
          <a:lstStyle/>
          <a:p>
            <a:pPr algn="ctr">
              <a:defRPr/>
            </a:pPr>
            <a:r>
              <a:rPr lang="en-US" sz="1200" dirty="0">
                <a:solidFill>
                  <a:schemeClr val="bg1"/>
                </a:solidFill>
                <a:latin typeface="+mn-lt"/>
              </a:rPr>
              <a:t>From Previous Slide</a:t>
            </a:r>
          </a:p>
        </p:txBody>
      </p:sp>
      <p:sp>
        <p:nvSpPr>
          <p:cNvPr id="15" name="Flowchart: Data 14"/>
          <p:cNvSpPr/>
          <p:nvPr/>
        </p:nvSpPr>
        <p:spPr>
          <a:xfrm>
            <a:off x="990600" y="2209800"/>
            <a:ext cx="4038600" cy="1371600"/>
          </a:xfrm>
          <a:prstGeom prst="flowChartInputOutput">
            <a:avLst/>
          </a:prstGeom>
          <a:solidFill>
            <a:srgbClr val="002060"/>
          </a:solidFill>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600" b="1" dirty="0"/>
              <a:t>Data Collection:</a:t>
            </a:r>
          </a:p>
          <a:p>
            <a:pPr>
              <a:buFont typeface="Arial" pitchFamily="34" charset="0"/>
              <a:buChar char="•"/>
              <a:defRPr/>
            </a:pPr>
            <a:r>
              <a:rPr lang="en-US" sz="1200" b="1" dirty="0"/>
              <a:t> Drive Test &amp; Raw Data Collection</a:t>
            </a:r>
          </a:p>
          <a:p>
            <a:pPr>
              <a:buFont typeface="Arial" pitchFamily="34" charset="0"/>
              <a:buChar char="•"/>
              <a:defRPr/>
            </a:pPr>
            <a:r>
              <a:rPr lang="en-US" sz="1200" b="1" dirty="0"/>
              <a:t> Indoor Test &amp; Raw Data Collection</a:t>
            </a:r>
          </a:p>
          <a:p>
            <a:pPr>
              <a:buFont typeface="Arial" pitchFamily="34" charset="0"/>
              <a:buChar char="•"/>
              <a:defRPr/>
            </a:pPr>
            <a:r>
              <a:rPr lang="en-US" sz="1200" b="1" dirty="0"/>
              <a:t> Collecting BSC configuration        Data</a:t>
            </a:r>
            <a:r>
              <a:rPr lang="en-US" sz="1400" b="1" dirty="0"/>
              <a:t> </a:t>
            </a:r>
          </a:p>
        </p:txBody>
      </p:sp>
      <p:sp>
        <p:nvSpPr>
          <p:cNvPr id="16" name="Flowchart: Decision 15"/>
          <p:cNvSpPr/>
          <p:nvPr/>
        </p:nvSpPr>
        <p:spPr>
          <a:xfrm>
            <a:off x="1585686" y="4038600"/>
            <a:ext cx="2819400" cy="1371600"/>
          </a:xfrm>
          <a:prstGeom prst="flowChartDecision">
            <a:avLst/>
          </a:prstGeom>
          <a:solidFill>
            <a:srgbClr val="002060"/>
          </a:solidFill>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600" dirty="0"/>
              <a:t>RF indexes meet KPI requirements?</a:t>
            </a:r>
          </a:p>
        </p:txBody>
      </p:sp>
      <p:sp>
        <p:nvSpPr>
          <p:cNvPr id="17" name="Flowchart: Alternate Process 16"/>
          <p:cNvSpPr/>
          <p:nvPr/>
        </p:nvSpPr>
        <p:spPr>
          <a:xfrm>
            <a:off x="5867400" y="2057400"/>
            <a:ext cx="3048000" cy="1752600"/>
          </a:xfrm>
          <a:prstGeom prst="flowChartAlternateProcess">
            <a:avLst/>
          </a:prstGeom>
          <a:solidFill>
            <a:srgbClr val="002060"/>
          </a:solidFill>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342900" indent="-342900">
              <a:defRPr/>
            </a:pPr>
            <a:r>
              <a:rPr lang="en-US" sz="1600" b="1" dirty="0"/>
              <a:t>Parameter Adjustment</a:t>
            </a:r>
          </a:p>
          <a:p>
            <a:pPr marL="72000" indent="-342900">
              <a:defRPr/>
            </a:pPr>
            <a:r>
              <a:rPr lang="en-US" sz="1400" b="1" dirty="0"/>
              <a:t>Adjusting Engineering Parameters</a:t>
            </a:r>
          </a:p>
          <a:p>
            <a:pPr marL="72000" indent="-342900">
              <a:defRPr/>
            </a:pPr>
            <a:r>
              <a:rPr lang="en-US" sz="1400" b="1" dirty="0"/>
              <a:t>Adjusting Neighbor Cell Parameter</a:t>
            </a:r>
          </a:p>
          <a:p>
            <a:pPr marL="72000" indent="-342900">
              <a:defRPr/>
            </a:pPr>
            <a:r>
              <a:rPr lang="en-US" sz="1400" b="1" dirty="0"/>
              <a:t>Adjusting Physical Configuration/ Antenna Parameter</a:t>
            </a:r>
          </a:p>
        </p:txBody>
      </p:sp>
      <p:sp>
        <p:nvSpPr>
          <p:cNvPr id="18" name="Rectangle 17"/>
          <p:cNvSpPr/>
          <p:nvPr/>
        </p:nvSpPr>
        <p:spPr>
          <a:xfrm>
            <a:off x="5943600" y="4267200"/>
            <a:ext cx="2590800" cy="1219200"/>
          </a:xfrm>
          <a:prstGeom prst="rect">
            <a:avLst/>
          </a:prstGeom>
          <a:solidFill>
            <a:srgbClr val="002060"/>
          </a:solidFill>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sz="1400" b="1" dirty="0"/>
              <a:t>Problem Analysis:</a:t>
            </a:r>
          </a:p>
          <a:p>
            <a:pPr>
              <a:buFont typeface="Arial" pitchFamily="34" charset="0"/>
              <a:buChar char="•"/>
              <a:defRPr/>
            </a:pPr>
            <a:r>
              <a:rPr lang="en-US" sz="1400" b="1" dirty="0"/>
              <a:t>Analyzing coverage problems</a:t>
            </a:r>
          </a:p>
          <a:p>
            <a:pPr>
              <a:buFont typeface="Arial" pitchFamily="34" charset="0"/>
              <a:buChar char="•"/>
              <a:defRPr/>
            </a:pPr>
            <a:r>
              <a:rPr lang="en-US" sz="1400" b="1" dirty="0"/>
              <a:t>Analyzing quality problems</a:t>
            </a:r>
          </a:p>
          <a:p>
            <a:pPr>
              <a:buFont typeface="Arial" pitchFamily="34" charset="0"/>
              <a:buChar char="•"/>
              <a:defRPr/>
            </a:pPr>
            <a:r>
              <a:rPr lang="en-US" sz="1400" b="1" dirty="0"/>
              <a:t>Analyzing handover problems</a:t>
            </a:r>
          </a:p>
        </p:txBody>
      </p:sp>
      <p:sp>
        <p:nvSpPr>
          <p:cNvPr id="19" name="Down Arrow 18"/>
          <p:cNvSpPr/>
          <p:nvPr/>
        </p:nvSpPr>
        <p:spPr>
          <a:xfrm>
            <a:off x="3233058" y="1767114"/>
            <a:ext cx="381000" cy="414051"/>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
        <p:nvSpPr>
          <p:cNvPr id="20" name="Down Arrow 19"/>
          <p:cNvSpPr/>
          <p:nvPr/>
        </p:nvSpPr>
        <p:spPr>
          <a:xfrm>
            <a:off x="2819400" y="3624549"/>
            <a:ext cx="381000" cy="414051"/>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
        <p:nvSpPr>
          <p:cNvPr id="21" name="Down Arrow 20"/>
          <p:cNvSpPr/>
          <p:nvPr/>
        </p:nvSpPr>
        <p:spPr>
          <a:xfrm rot="5400000">
            <a:off x="5005614" y="2430947"/>
            <a:ext cx="381000" cy="12192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
        <p:nvSpPr>
          <p:cNvPr id="24" name="Down Arrow 23"/>
          <p:cNvSpPr/>
          <p:nvPr/>
        </p:nvSpPr>
        <p:spPr>
          <a:xfrm rot="16200000">
            <a:off x="4991100" y="4000500"/>
            <a:ext cx="381000" cy="1371600"/>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
        <p:nvSpPr>
          <p:cNvPr id="25" name="Down Arrow 24"/>
          <p:cNvSpPr/>
          <p:nvPr/>
        </p:nvSpPr>
        <p:spPr>
          <a:xfrm>
            <a:off x="2819400" y="5453349"/>
            <a:ext cx="381000" cy="414051"/>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
        <p:nvSpPr>
          <p:cNvPr id="26" name="Flowchart: Terminator 25"/>
          <p:cNvSpPr/>
          <p:nvPr/>
        </p:nvSpPr>
        <p:spPr>
          <a:xfrm>
            <a:off x="2209800" y="5867400"/>
            <a:ext cx="1600200" cy="457200"/>
          </a:xfrm>
          <a:prstGeom prst="flowChartTerminator">
            <a:avLst/>
          </a:prstGeom>
          <a:solidFill>
            <a:srgbClr val="002060"/>
          </a:solidFill>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1400" b="1" dirty="0"/>
              <a:t>RF Optimization Ends</a:t>
            </a:r>
          </a:p>
        </p:txBody>
      </p:sp>
      <p:sp>
        <p:nvSpPr>
          <p:cNvPr id="30759" name="TextBox 26"/>
          <p:cNvSpPr txBox="1">
            <a:spLocks noChangeArrowheads="1"/>
          </p:cNvSpPr>
          <p:nvPr/>
        </p:nvSpPr>
        <p:spPr bwMode="auto">
          <a:xfrm>
            <a:off x="3124200" y="5410200"/>
            <a:ext cx="477838" cy="307975"/>
          </a:xfrm>
          <a:prstGeom prst="rect">
            <a:avLst/>
          </a:prstGeom>
          <a:noFill/>
          <a:ln w="9525">
            <a:noFill/>
            <a:miter lim="800000"/>
            <a:headEnd/>
            <a:tailEnd/>
          </a:ln>
        </p:spPr>
        <p:txBody>
          <a:bodyPr wrap="none">
            <a:spAutoFit/>
          </a:bodyPr>
          <a:lstStyle/>
          <a:p>
            <a:r>
              <a:rPr lang="en-US" sz="1400"/>
              <a:t>Yes</a:t>
            </a:r>
          </a:p>
        </p:txBody>
      </p:sp>
      <p:sp>
        <p:nvSpPr>
          <p:cNvPr id="30760" name="TextBox 33"/>
          <p:cNvSpPr txBox="1">
            <a:spLocks noChangeArrowheads="1"/>
          </p:cNvSpPr>
          <p:nvPr/>
        </p:nvSpPr>
        <p:spPr bwMode="auto">
          <a:xfrm>
            <a:off x="4767263" y="4264025"/>
            <a:ext cx="414337" cy="307975"/>
          </a:xfrm>
          <a:prstGeom prst="rect">
            <a:avLst/>
          </a:prstGeom>
          <a:noFill/>
          <a:ln w="9525">
            <a:noFill/>
            <a:miter lim="800000"/>
            <a:headEnd/>
            <a:tailEnd/>
          </a:ln>
        </p:spPr>
        <p:txBody>
          <a:bodyPr wrap="none">
            <a:spAutoFit/>
          </a:bodyPr>
          <a:lstStyle/>
          <a:p>
            <a:r>
              <a:rPr lang="en-US" sz="1400"/>
              <a:t>No</a:t>
            </a:r>
          </a:p>
        </p:txBody>
      </p:sp>
      <p:sp>
        <p:nvSpPr>
          <p:cNvPr id="38" name="Down Arrow 37"/>
          <p:cNvSpPr/>
          <p:nvPr/>
        </p:nvSpPr>
        <p:spPr>
          <a:xfrm rot="10800000">
            <a:off x="7086601" y="3776949"/>
            <a:ext cx="381000" cy="414051"/>
          </a:xfrm>
          <a:prstGeom prst="downArrow">
            <a:avLst/>
          </a:prstGeom>
          <a:solidFill>
            <a:schemeClr val="accent4">
              <a:lumMod val="75000"/>
            </a:schemeClr>
          </a:solidFill>
          <a:ln/>
        </p:spPr>
        <p:style>
          <a:lnRef idx="0">
            <a:schemeClr val="accent5"/>
          </a:lnRef>
          <a:fillRef idx="3">
            <a:schemeClr val="accent5"/>
          </a:fillRef>
          <a:effectRef idx="3">
            <a:schemeClr val="accent5"/>
          </a:effectRef>
          <a:fontRef idx="minor">
            <a:schemeClr val="lt1"/>
          </a:fontRef>
        </p:style>
        <p:txBody>
          <a:bodyPr anchor="ctr"/>
          <a:lstStyle/>
          <a:p>
            <a:pPr algn="ctr" fontAlgn="auto">
              <a:spcBef>
                <a:spcPts val="0"/>
              </a:spcBef>
              <a:spcAft>
                <a:spcPts val="0"/>
              </a:spcAft>
              <a:defRPr/>
            </a:pPr>
            <a:endParaRPr lang="en-US" sz="1200">
              <a:latin typeface="+mj-lt"/>
              <a:cs typeface="Times New Roman" pitchFamily="18" charset="0"/>
            </a:endParaRPr>
          </a:p>
        </p:txBody>
      </p:sp>
    </p:spTree>
  </p:cSld>
  <p:clrMapOvr>
    <a:masterClrMapping/>
  </p:clrMapOvr>
  <p:transition>
    <p:wheel spokes="2"/>
  </p:transition>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793</TotalTime>
  <Words>5607</Words>
  <Application>Microsoft Office PowerPoint</Application>
  <PresentationFormat>On-screen Show (4:3)</PresentationFormat>
  <Paragraphs>1111</Paragraphs>
  <Slides>81</Slides>
  <Notes>45</Notes>
  <HiddenSlides>4</HiddenSlides>
  <MMClips>0</MMClips>
  <ScaleCrop>false</ScaleCrop>
  <HeadingPairs>
    <vt:vector size="6" baseType="variant">
      <vt:variant>
        <vt:lpstr>Theme</vt:lpstr>
      </vt:variant>
      <vt:variant>
        <vt:i4>1</vt:i4>
      </vt:variant>
      <vt:variant>
        <vt:lpstr>Embedded OLE Servers</vt:lpstr>
      </vt:variant>
      <vt:variant>
        <vt:i4>3</vt:i4>
      </vt:variant>
      <vt:variant>
        <vt:lpstr>Slide Titles</vt:lpstr>
      </vt:variant>
      <vt:variant>
        <vt:i4>81</vt:i4>
      </vt:variant>
    </vt:vector>
  </HeadingPairs>
  <TitlesOfParts>
    <vt:vector size="85" baseType="lpstr">
      <vt:lpstr>Office Theme</vt:lpstr>
      <vt:lpstr>CorelDRAW</vt:lpstr>
      <vt:lpstr>Clip</vt:lpstr>
      <vt:lpstr>Worksheet</vt:lpstr>
      <vt:lpstr>GSM  Network Performance Management and  Optimisation</vt:lpstr>
      <vt:lpstr>Course Objectives</vt:lpstr>
      <vt:lpstr>Slide 3</vt:lpstr>
      <vt:lpstr>Slide 4</vt:lpstr>
      <vt:lpstr>Slide 5</vt:lpstr>
      <vt:lpstr>Slide 6</vt:lpstr>
      <vt:lpstr>Slide 7</vt:lpstr>
      <vt:lpstr>Slide 8</vt:lpstr>
      <vt:lpstr>Slide 9</vt:lpstr>
      <vt:lpstr>What is Performance Management?</vt:lpstr>
      <vt:lpstr>Purpose of Performance Management</vt:lpstr>
      <vt:lpstr>Initial Network Design and Implementation</vt:lpstr>
      <vt:lpstr>Network Monitoring Phase</vt:lpstr>
      <vt:lpstr>Performance Metrics</vt:lpstr>
      <vt:lpstr>Performance Measurement Methods</vt:lpstr>
      <vt:lpstr>Drive Testing Data</vt:lpstr>
      <vt:lpstr>OMC Statistical Data</vt:lpstr>
      <vt:lpstr>Protocol Analyser Characteristics </vt:lpstr>
      <vt:lpstr>Slide 19</vt:lpstr>
      <vt:lpstr>Comparison of Measurement Methods </vt:lpstr>
      <vt:lpstr>Drive Test Fundamentals</vt:lpstr>
      <vt:lpstr>Slide 22</vt:lpstr>
      <vt:lpstr>Slide 23</vt:lpstr>
      <vt:lpstr>Slide 24</vt:lpstr>
      <vt:lpstr>Slide 25</vt:lpstr>
      <vt:lpstr>What is AMR?</vt:lpstr>
      <vt:lpstr>Slide 27</vt:lpstr>
      <vt:lpstr>What’s New in AMR?</vt:lpstr>
      <vt:lpstr>Example of Link Adaptation</vt:lpstr>
      <vt:lpstr>Good Speech Quality at Lower C/I - FR</vt:lpstr>
      <vt:lpstr>Good Speech Quality at Lower C/I - HR</vt:lpstr>
      <vt:lpstr>AMR Channel Type</vt:lpstr>
      <vt:lpstr>Slide 33</vt:lpstr>
      <vt:lpstr>Slide 34</vt:lpstr>
      <vt:lpstr>Slide 35</vt:lpstr>
      <vt:lpstr>Slide 36</vt:lpstr>
      <vt:lpstr>Slide 37</vt:lpstr>
      <vt:lpstr>Frequency Hopping Sequence</vt:lpstr>
      <vt:lpstr>Channel Timeslot Hopping Sequence</vt:lpstr>
      <vt:lpstr>Reasons for Frequency Hopping (1)</vt:lpstr>
      <vt:lpstr>Reasons for Frequency Hopping (2)</vt:lpstr>
      <vt:lpstr>Frequency Hopping at the BTS</vt:lpstr>
      <vt:lpstr>Example of 4-Frequency Hopping</vt:lpstr>
      <vt:lpstr>Baseband Frequency Hopping</vt:lpstr>
      <vt:lpstr>Synthesiser Frequency Hopping</vt:lpstr>
      <vt:lpstr>Slide 46</vt:lpstr>
      <vt:lpstr>Slide 47</vt:lpstr>
      <vt:lpstr>GSM Power Control Functions</vt:lpstr>
      <vt:lpstr>Mobile Station Power Classes</vt:lpstr>
      <vt:lpstr>BTS Power Classes</vt:lpstr>
      <vt:lpstr>Receiver Sensitivity Levels</vt:lpstr>
      <vt:lpstr>Adaptive Power Control Process</vt:lpstr>
      <vt:lpstr>Slide 53</vt:lpstr>
      <vt:lpstr>Slide 54</vt:lpstr>
      <vt:lpstr>Slide 55</vt:lpstr>
      <vt:lpstr>Slide 56</vt:lpstr>
      <vt:lpstr>Slide 57</vt:lpstr>
      <vt:lpstr>Slide 58</vt:lpstr>
      <vt:lpstr>Slide 59</vt:lpstr>
      <vt:lpstr>Slide 60</vt:lpstr>
      <vt:lpstr>Slide 61</vt:lpstr>
      <vt:lpstr>Slide 62</vt:lpstr>
      <vt:lpstr>Slide 63</vt:lpstr>
      <vt:lpstr>Slide 64</vt:lpstr>
      <vt:lpstr>Slide 65</vt:lpstr>
      <vt:lpstr>Cell Reselection Causes [Idle Mode]</vt:lpstr>
      <vt:lpstr>Cell Re-selection – GSM Phase 1 Mobiles</vt:lpstr>
      <vt:lpstr>Slide 68</vt:lpstr>
      <vt:lpstr>BCCH Allocation (BA) Lists</vt:lpstr>
      <vt:lpstr>BCCH Carrier Measurements</vt:lpstr>
      <vt:lpstr>BCCH Carrier Measurements</vt:lpstr>
      <vt:lpstr>BCCH Carrier Measurements – Idle Mode</vt:lpstr>
      <vt:lpstr>BCCH Carrier Measurement – Idle Mode</vt:lpstr>
      <vt:lpstr>BCCH Carrier Measurements – Dedicated Mode</vt:lpstr>
      <vt:lpstr>BCCH Carrier Measurement – Dedicated Mode</vt:lpstr>
      <vt:lpstr>Handover Processes</vt:lpstr>
      <vt:lpstr>Handover Types</vt:lpstr>
      <vt:lpstr>Handover Procedure - Command Message</vt:lpstr>
      <vt:lpstr>Handover Margin</vt:lpstr>
      <vt:lpstr>Handover Procedure – Signalling Example</vt:lpstr>
      <vt:lpstr>Slide 81</vt:lpstr>
    </vt:vector>
  </TitlesOfParts>
  <Company>UCE</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MoZarD</dc:creator>
  <cp:lastModifiedBy>MoZarD</cp:lastModifiedBy>
  <cp:revision>27</cp:revision>
  <dcterms:created xsi:type="dcterms:W3CDTF">2009-12-02T02:03:44Z</dcterms:created>
  <dcterms:modified xsi:type="dcterms:W3CDTF">2010-02-27T11:14:42Z</dcterms:modified>
</cp:coreProperties>
</file>